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media/audio3.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258" r:id="rId6"/>
    <p:sldId id="304" r:id="rId7"/>
    <p:sldId id="305" r:id="rId8"/>
    <p:sldId id="306" r:id="rId9"/>
    <p:sldId id="307" r:id="rId10"/>
    <p:sldId id="308" r:id="rId11"/>
    <p:sldId id="275" r:id="rId12"/>
    <p:sldId id="295" r:id="rId13"/>
    <p:sldId id="266" r:id="rId14"/>
    <p:sldId id="276" r:id="rId15"/>
    <p:sldId id="291" r:id="rId16"/>
    <p:sldId id="293" r:id="rId17"/>
    <p:sldId id="320" r:id="rId18"/>
    <p:sldId id="301" r:id="rId19"/>
    <p:sldId id="300" r:id="rId20"/>
    <p:sldId id="297" r:id="rId21"/>
    <p:sldId id="298" r:id="rId22"/>
    <p:sldId id="289" r:id="rId23"/>
    <p:sldId id="299" r:id="rId24"/>
    <p:sldId id="274" r:id="rId25"/>
  </p:sldIdLst>
  <p:sldSz cx="9144000" cy="5143500" type="screen16x9"/>
  <p:notesSz cx="6858000" cy="9144000"/>
  <p:embeddedFontLst>
    <p:embeddedFont>
      <p:font typeface="DFPOP1-W9" panose="020B0604020202020204" charset="-128"/>
      <p:regular r:id="rId27"/>
    </p:embeddedFont>
    <p:embeddedFont>
      <p:font typeface="Arial-Rounded" panose="020B0500000000000000" charset="0"/>
      <p:regular r:id="rId28"/>
    </p:embeddedFont>
    <p:embeddedFont>
      <p:font typeface="Arial-SGK-TV" pitchFamily="2" charset="0"/>
      <p:regular r:id="rId29"/>
      <p:bold r:id="rId30"/>
    </p:embeddedFont>
    <p:embeddedFont>
      <p:font typeface="HP001 4 hàng" panose="020B0604020202020204" charset="0"/>
      <p:regular r:id="rId31"/>
      <p:bold r:id="rId32"/>
    </p:embeddedFont>
  </p:embeddedFontLst>
  <p:custDataLst>
    <p:tags r:id="rId3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258"/>
            <p14:sldId id="304"/>
            <p14:sldId id="305"/>
            <p14:sldId id="306"/>
            <p14:sldId id="307"/>
            <p14:sldId id="308"/>
            <p14:sldId id="275"/>
            <p14:sldId id="295"/>
            <p14:sldId id="266"/>
            <p14:sldId id="276"/>
            <p14:sldId id="291"/>
            <p14:sldId id="293"/>
            <p14:sldId id="320"/>
            <p14:sldId id="301"/>
            <p14:sldId id="300"/>
            <p14:sldId id="297"/>
            <p14:sldId id="298"/>
            <p14:sldId id="289"/>
            <p14:sldId id="299"/>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14420"/>
    <a:srgbClr val="4CA420"/>
    <a:srgbClr val="C4D836"/>
    <a:srgbClr val="679C31"/>
    <a:srgbClr val="920000"/>
    <a:srgbClr val="F56636"/>
    <a:srgbClr val="EF2A19"/>
    <a:srgbClr val="A9250B"/>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690"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8.xm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slide" Target="slide7.xml"/><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slide" Target="slide6.xml"/><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矩形 97"/>
          <p:cNvSpPr/>
          <p:nvPr/>
        </p:nvSpPr>
        <p:spPr>
          <a:xfrm>
            <a:off x="2322606" y="3198118"/>
            <a:ext cx="4610558" cy="923330"/>
          </a:xfrm>
          <a:prstGeom prst="rect">
            <a:avLst/>
          </a:prstGeom>
        </p:spPr>
        <p:txBody>
          <a:bodyPr wrap="none">
            <a:spAutoFit/>
          </a:bodyPr>
          <a:lstStyle/>
          <a:p>
            <a:pPr algn="l"/>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Môn: Tiếng Việt</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667034" y="2078076"/>
            <a:ext cx="3931472" cy="1894357"/>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a:latin typeface="Arial-Rounded" charset="0"/>
                <a:ea typeface="Arial-Rounded" charset="0"/>
                <a:cs typeface="Arial-Rounded" charset="0"/>
              </a:rPr>
              <a:t>     </a:t>
            </a:r>
            <a:r>
              <a:rPr lang="en-US" sz="1400" i="1" dirty="0">
                <a:latin typeface="Arial-Rounded" charset="0"/>
                <a:ea typeface="Arial-Rounded" charset="0"/>
                <a:cs typeface="Arial-Rounded" charset="0"/>
              </a:rPr>
              <a:t>      ( 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1664" y="2828925"/>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9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5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vi-VN" sz="25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500" dirty="0">
                <a:solidFill>
                  <a:schemeClr val="tx1"/>
                </a:solidFill>
                <a:latin typeface="Arial-SGK-TV" pitchFamily="2" charset="0"/>
                <a:ea typeface="Arial-Rounded" charset="0"/>
                <a:cs typeface="Arial-SGK-TV" pitchFamily="2" charset="0"/>
              </a:rPr>
              <a:t>ố</a:t>
            </a:r>
            <a:r>
              <a:rPr lang="vi-VN" sz="25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cổng </a:t>
            </a:r>
            <a:r>
              <a:rPr lang="en-US" sz="2500" dirty="0" err="1">
                <a:solidFill>
                  <a:schemeClr val="tx1"/>
                </a:solidFill>
                <a:latin typeface="Arial-SGK-TV" pitchFamily="2" charset="0"/>
                <a:ea typeface="Arial-Rounded" charset="0"/>
                <a:cs typeface="Arial-SGK-TV" pitchFamily="2" charset="0"/>
              </a:rPr>
              <a:t>này</a:t>
            </a:r>
            <a:r>
              <a:rPr lang="vi-VN" sz="2500" dirty="0">
                <a:solidFill>
                  <a:schemeClr val="tx1"/>
                </a:solidFill>
                <a:latin typeface="Arial-SGK-TV" pitchFamily="2" charset="0"/>
                <a:ea typeface="Arial-Rounded" charset="0"/>
                <a:cs typeface="Arial-SGK-TV" pitchFamily="2" charset="0"/>
              </a:rPr>
              <a:t>. Nhìn kìa, trên cổng có lá cờ rất to".</a:t>
            </a:r>
            <a:endParaRPr lang="en-US" sz="2500" dirty="0">
              <a:solidFill>
                <a:schemeClr val="tx1"/>
              </a:solidFill>
              <a:latin typeface="Arial-SGK-TV" pitchFamily="2" charset="0"/>
              <a:ea typeface="Arial-Rounded" charset="0"/>
              <a:cs typeface="Arial-SGK-TV" pitchFamily="2" charset="0"/>
            </a:endParaRPr>
          </a:p>
          <a:p>
            <a:pPr algn="just"/>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a:t>
            </a:r>
            <a:r>
              <a:rPr lang="en-US" sz="2500" dirty="0">
                <a:solidFill>
                  <a:schemeClr val="tx1"/>
                </a:solidFill>
                <a:latin typeface="Arial-SGK-TV" pitchFamily="2" charset="0"/>
                <a:ea typeface="Arial-Rounded" charset="0"/>
                <a:cs typeface="Arial-SGK-TV" pitchFamily="2" charset="0"/>
              </a:rPr>
              <a:t>ẹ</a:t>
            </a:r>
            <a:r>
              <a:rPr lang="vi-VN" sz="2500" dirty="0">
                <a:solidFill>
                  <a:schemeClr val="tx1"/>
                </a:solidFill>
                <a:latin typeface="Arial-SGK-TV" pitchFamily="2" charset="0"/>
                <a:ea typeface="Arial-Rounded" charset="0"/>
                <a:cs typeface="Arial-SGK-TV" pitchFamily="2" charset="0"/>
              </a:rPr>
              <a:t>p qu</a:t>
            </a:r>
            <a:r>
              <a:rPr lang="en-US" sz="2500" dirty="0">
                <a:solidFill>
                  <a:schemeClr val="tx1"/>
                </a:solidFill>
                <a:latin typeface="Arial-SGK-TV" pitchFamily="2" charset="0"/>
                <a:ea typeface="Arial-Rounded" charset="0"/>
                <a:cs typeface="Arial-SGK-TV" pitchFamily="2" charset="0"/>
              </a:rPr>
              <a:t>á</a:t>
            </a:r>
            <a:r>
              <a:rPr lang="vi-VN" sz="2500" dirty="0">
                <a:solidFill>
                  <a:schemeClr val="tx1"/>
                </a:solidFill>
                <a:latin typeface="Arial-SGK-TV" pitchFamily="2" charset="0"/>
                <a:ea typeface="Arial-Rounded" charset="0"/>
                <a:cs typeface="Arial-SGK-TV" pitchFamily="2" charset="0"/>
              </a:rPr>
              <a:t>. Nam cứ m</a:t>
            </a:r>
            <a:r>
              <a:rPr lang="en-US" sz="2500" dirty="0" err="1">
                <a:solidFill>
                  <a:schemeClr val="tx1"/>
                </a:solidFill>
                <a:latin typeface="Arial-SGK-TV" pitchFamily="2" charset="0"/>
                <a:ea typeface="Arial-Rounded" charset="0"/>
                <a:cs typeface="Arial-SGK-TV" pitchFamily="2" charset="0"/>
              </a:rPr>
              <a:t>ải</a:t>
            </a:r>
            <a:r>
              <a:rPr lang="vi-VN" sz="2500" dirty="0">
                <a:solidFill>
                  <a:schemeClr val="tx1"/>
                </a:solidFill>
                <a:latin typeface="Arial-SGK-TV" pitchFamily="2" charset="0"/>
                <a:ea typeface="Arial-Rounded" charset="0"/>
                <a:cs typeface="Arial-SGK-TV" pitchFamily="2" charset="0"/>
              </a:rPr>
              <a:t> mê xem hết chỗ này đến chỗ khác. Lúc ngoảnh l</a:t>
            </a:r>
            <a:r>
              <a:rPr lang="en-US" sz="2500" dirty="0">
                <a:solidFill>
                  <a:schemeClr val="tx1"/>
                </a:solidFill>
                <a:latin typeface="Arial-SGK-TV" pitchFamily="2" charset="0"/>
                <a:ea typeface="Arial-Rounded" charset="0"/>
                <a:cs typeface="Arial-SGK-TV" pitchFamily="2" charset="0"/>
              </a:rPr>
              <a:t>ạ</a:t>
            </a:r>
            <a:r>
              <a:rPr lang="vi-VN" sz="2500" dirty="0">
                <a:solidFill>
                  <a:schemeClr val="tx1"/>
                </a:solidFill>
                <a:latin typeface="Arial-SGK-TV" pitchFamily="2" charset="0"/>
                <a:ea typeface="Arial-Rounded" charset="0"/>
                <a:cs typeface="Arial-SGK-TV" pitchFamily="2" charset="0"/>
              </a:rPr>
              <a:t>i thì không th</a:t>
            </a:r>
            <a:r>
              <a:rPr lang="en-GB" sz="2500" dirty="0">
                <a:solidFill>
                  <a:schemeClr val="tx1"/>
                </a:solidFill>
                <a:latin typeface="Arial-SGK-TV" pitchFamily="2" charset="0"/>
                <a:ea typeface="Arial-Rounded" charset="0"/>
                <a:cs typeface="Arial-SGK-TV" pitchFamily="2" charset="0"/>
              </a:rPr>
              <a:t>ấ</a:t>
            </a:r>
            <a:r>
              <a:rPr lang="vi-VN" sz="25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500" dirty="0" err="1">
                <a:solidFill>
                  <a:schemeClr val="tx1"/>
                </a:solidFill>
                <a:latin typeface="Arial-SGK-TV" pitchFamily="2" charset="0"/>
                <a:ea typeface="Arial-Rounded" charset="0"/>
                <a:cs typeface="Arial-SGK-TV" pitchFamily="2" charset="0"/>
              </a:rPr>
              <a:t>ợt</a:t>
            </a:r>
            <a:r>
              <a:rPr lang="vi-VN" sz="25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500" dirty="0">
              <a:solidFill>
                <a:schemeClr val="tx1"/>
              </a:solidFill>
              <a:latin typeface="Arial-SGK-TV" pitchFamily="2" charset="0"/>
              <a:ea typeface="Arial-Rounded" charset="0"/>
              <a:cs typeface="Arial-SGK-TV" pitchFamily="2" charset="0"/>
            </a:endParaRPr>
          </a:p>
          <a:p>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18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18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18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18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18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18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18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18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18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18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18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endParaRPr lang="zh-CN" altLang="en-US" sz="2500" dirty="0">
              <a:solidFill>
                <a:schemeClr val="tx1"/>
              </a:solidFill>
              <a:latin typeface="Arial-SGK-TV" pitchFamily="2" charset="0"/>
              <a:ea typeface="Arial-Rounded" panose="020B0500000000000000" pitchFamily="34" charset="-93"/>
              <a:cs typeface="Arial-SGK-TV" pitchFamily="2" charset="0"/>
              <a:sym typeface="+mn-lt"/>
            </a:endParaRPr>
          </a:p>
        </p:txBody>
      </p:sp>
      <p:sp>
        <p:nvSpPr>
          <p:cNvPr id="22" name="TextBox 21"/>
          <p:cNvSpPr txBox="1"/>
          <p:nvPr/>
        </p:nvSpPr>
        <p:spPr>
          <a:xfrm>
            <a:off x="3337074" y="2235565"/>
            <a:ext cx="1266825" cy="492443"/>
          </a:xfrm>
          <a:prstGeom prst="rect">
            <a:avLst/>
          </a:prstGeom>
          <a:noFill/>
        </p:spPr>
        <p:txBody>
          <a:bodyPr wrap="square" rtlCol="0">
            <a:spAutoFit/>
          </a:bodyPr>
          <a:lstStyle/>
          <a:p>
            <a:pPr algn="just"/>
            <a:r>
              <a:rPr lang="en-US" sz="2600" dirty="0" err="1">
                <a:solidFill>
                  <a:srgbClr val="FF0000"/>
                </a:solidFill>
                <a:latin typeface="Arial-Rounded" charset="0"/>
                <a:ea typeface="Arial-Rounded" charset="0"/>
                <a:cs typeface="Arial-Rounded" charset="0"/>
              </a:rPr>
              <a:t>oanh</a:t>
            </a:r>
            <a:endParaRPr lang="en-US" sz="2600" dirty="0">
              <a:solidFill>
                <a:srgbClr val="FF0000"/>
              </a:solidFill>
              <a:latin typeface="Arial-Rounded" charset="0"/>
              <a:ea typeface="Arial-Rounded" charset="0"/>
              <a:cs typeface="Arial-Rounded" charset="0"/>
            </a:endParaRPr>
          </a:p>
        </p:txBody>
      </p:sp>
      <p:cxnSp>
        <p:nvCxnSpPr>
          <p:cNvPr id="8" name="Straight Connector 7"/>
          <p:cNvCxnSpPr/>
          <p:nvPr/>
        </p:nvCxnSpPr>
        <p:spPr>
          <a:xfrm>
            <a:off x="5199321" y="2246198"/>
            <a:ext cx="1073888"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51543" y="2621684"/>
            <a:ext cx="1520457"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36241" y="3029265"/>
            <a:ext cx="1520457"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8562" y="3385226"/>
            <a:ext cx="1374165" cy="909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1423" y="276447"/>
            <a:ext cx="3540642" cy="8825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SGK-TV" pitchFamily="2" charset="0"/>
                <a:cs typeface="Arial-SGK-TV" pitchFamily="2" charset="0"/>
              </a:rPr>
              <a:t>mải mê</a:t>
            </a:r>
          </a:p>
        </p:txBody>
      </p:sp>
      <p:sp>
        <p:nvSpPr>
          <p:cNvPr id="3" name="Rectangle 2"/>
          <p:cNvSpPr/>
          <p:nvPr/>
        </p:nvSpPr>
        <p:spPr>
          <a:xfrm>
            <a:off x="2881421" y="2693583"/>
            <a:ext cx="3540642" cy="8825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SGK-TV" pitchFamily="2" charset="0"/>
                <a:cs typeface="Arial-SGK-TV" pitchFamily="2" charset="0"/>
              </a:rPr>
              <a:t>hoảng hốt</a:t>
            </a:r>
          </a:p>
        </p:txBody>
      </p:sp>
      <p:sp>
        <p:nvSpPr>
          <p:cNvPr id="4" name="Rectangle 3"/>
          <p:cNvSpPr/>
          <p:nvPr/>
        </p:nvSpPr>
        <p:spPr>
          <a:xfrm>
            <a:off x="2881419" y="3902151"/>
            <a:ext cx="3540642" cy="8825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SGK-TV" pitchFamily="2" charset="0"/>
                <a:cs typeface="Arial-SGK-TV" pitchFamily="2" charset="0"/>
              </a:rPr>
              <a:t>suýt khóc</a:t>
            </a:r>
          </a:p>
        </p:txBody>
      </p:sp>
      <p:sp>
        <p:nvSpPr>
          <p:cNvPr id="5" name="Rectangle 4"/>
          <p:cNvSpPr/>
          <p:nvPr/>
        </p:nvSpPr>
        <p:spPr>
          <a:xfrm>
            <a:off x="2881420" y="1485015"/>
            <a:ext cx="3540642" cy="8825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SGK-TV" pitchFamily="2" charset="0"/>
                <a:cs typeface="Arial-SGK-TV" pitchFamily="2" charset="0"/>
              </a:rPr>
              <a:t>ngoảnh lại</a:t>
            </a:r>
          </a:p>
        </p:txBody>
      </p:sp>
    </p:spTree>
    <p:extLst>
      <p:ext uri="{BB962C8B-B14F-4D97-AF65-F5344CB8AC3E}">
        <p14:creationId xmlns:p14="http://schemas.microsoft.com/office/powerpoint/2010/main" val="36408900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5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vi-VN" sz="2500" dirty="0">
                <a:solidFill>
                  <a:prstClr val="black"/>
                </a:solidFill>
                <a:latin typeface="Arial-SGK-TV" pitchFamily="2" charset="0"/>
                <a:ea typeface="Arial-Rounded" charset="0"/>
                <a:cs typeface="Arial-SGK-TV" pitchFamily="2" charset="0"/>
              </a:rPr>
              <a:t>Sáng chủ nhật, bố cho Nam và em đi công viên. Công viên đông như hội. Khi vào cổng, b</a:t>
            </a:r>
            <a:r>
              <a:rPr lang="en-US" sz="2500" dirty="0">
                <a:solidFill>
                  <a:prstClr val="black"/>
                </a:solidFill>
                <a:latin typeface="Arial-SGK-TV" pitchFamily="2" charset="0"/>
                <a:ea typeface="Arial-Rounded" charset="0"/>
                <a:cs typeface="Arial-SGK-TV" pitchFamily="2" charset="0"/>
              </a:rPr>
              <a:t>ố</a:t>
            </a:r>
            <a:r>
              <a:rPr lang="vi-VN" sz="2500" dirty="0">
                <a:solidFill>
                  <a:prstClr val="black"/>
                </a:solidFill>
                <a:latin typeface="Arial-SGK-TV" pitchFamily="2" charset="0"/>
                <a:ea typeface="Arial-Rounded" charset="0"/>
                <a:cs typeface="Arial-SGK-TV" pitchFamily="2" charset="0"/>
              </a:rPr>
              <a:t> dặn: "Các con cẩn thận kẻo bị lạc. Nếu không may bị lạc, các con nhớ đi ra cổng </a:t>
            </a:r>
            <a:r>
              <a:rPr lang="en-US" sz="2500" dirty="0" err="1">
                <a:solidFill>
                  <a:prstClr val="black"/>
                </a:solidFill>
                <a:latin typeface="Arial-SGK-TV" pitchFamily="2" charset="0"/>
                <a:ea typeface="Arial-Rounded" charset="0"/>
                <a:cs typeface="Arial-SGK-TV" pitchFamily="2" charset="0"/>
              </a:rPr>
              <a:t>này</a:t>
            </a:r>
            <a:r>
              <a:rPr lang="vi-VN" sz="2500" dirty="0">
                <a:solidFill>
                  <a:prstClr val="black"/>
                </a:solidFill>
                <a:latin typeface="Arial-SGK-TV" pitchFamily="2" charset="0"/>
                <a:ea typeface="Arial-Rounded" charset="0"/>
                <a:cs typeface="Arial-SGK-TV" pitchFamily="2" charset="0"/>
              </a:rPr>
              <a:t>. Nhìn kìa, trên cổng có lá cờ rất to".</a:t>
            </a:r>
            <a:endParaRPr lang="en-US" sz="2500" dirty="0">
              <a:solidFill>
                <a:prstClr val="black"/>
              </a:solidFill>
              <a:latin typeface="Arial-SGK-TV" pitchFamily="2" charset="0"/>
              <a:ea typeface="Arial-Rounded" charset="0"/>
              <a:cs typeface="Arial-SGK-TV" pitchFamily="2" charset="0"/>
            </a:endParaRPr>
          </a:p>
          <a:p>
            <a:pPr algn="just"/>
            <a:r>
              <a:rPr lang="en-US" sz="2500" dirty="0">
                <a:solidFill>
                  <a:prstClr val="black"/>
                </a:solidFill>
                <a:latin typeface="Arial-SGK-TV" pitchFamily="2" charset="0"/>
                <a:ea typeface="Arial-Rounded" charset="0"/>
                <a:cs typeface="Arial-SGK-TV" pitchFamily="2" charset="0"/>
              </a:rPr>
              <a:t>	</a:t>
            </a:r>
            <a:r>
              <a:rPr lang="vi-VN" sz="2500" dirty="0">
                <a:solidFill>
                  <a:prstClr val="black"/>
                </a:solidFill>
                <a:latin typeface="Arial-SGK-TV" pitchFamily="2" charset="0"/>
                <a:ea typeface="Arial-Rounded" charset="0"/>
                <a:cs typeface="Arial-SGK-TV" pitchFamily="2" charset="0"/>
              </a:rPr>
              <a:t>Công viên đ</a:t>
            </a:r>
            <a:r>
              <a:rPr lang="en-US" sz="2500" dirty="0">
                <a:solidFill>
                  <a:prstClr val="black"/>
                </a:solidFill>
                <a:latin typeface="Arial-SGK-TV" pitchFamily="2" charset="0"/>
                <a:ea typeface="Arial-Rounded" charset="0"/>
                <a:cs typeface="Arial-SGK-TV" pitchFamily="2" charset="0"/>
              </a:rPr>
              <a:t>ẹ</a:t>
            </a:r>
            <a:r>
              <a:rPr lang="vi-VN" sz="2500" dirty="0">
                <a:solidFill>
                  <a:prstClr val="black"/>
                </a:solidFill>
                <a:latin typeface="Arial-SGK-TV" pitchFamily="2" charset="0"/>
                <a:ea typeface="Arial-Rounded" charset="0"/>
                <a:cs typeface="Arial-SGK-TV" pitchFamily="2" charset="0"/>
              </a:rPr>
              <a:t>p qu</a:t>
            </a:r>
            <a:r>
              <a:rPr lang="en-US" sz="2500" dirty="0">
                <a:solidFill>
                  <a:prstClr val="black"/>
                </a:solidFill>
                <a:latin typeface="Arial-SGK-TV" pitchFamily="2" charset="0"/>
                <a:ea typeface="Arial-Rounded" charset="0"/>
                <a:cs typeface="Arial-SGK-TV" pitchFamily="2" charset="0"/>
              </a:rPr>
              <a:t>á</a:t>
            </a:r>
            <a:r>
              <a:rPr lang="vi-VN" sz="2500" dirty="0">
                <a:solidFill>
                  <a:prstClr val="black"/>
                </a:solidFill>
                <a:latin typeface="Arial-SGK-TV" pitchFamily="2" charset="0"/>
                <a:ea typeface="Arial-Rounded" charset="0"/>
                <a:cs typeface="Arial-SGK-TV" pitchFamily="2" charset="0"/>
              </a:rPr>
              <a:t>. Nam cứ m</a:t>
            </a:r>
            <a:r>
              <a:rPr lang="en-US" sz="2500" dirty="0" err="1">
                <a:solidFill>
                  <a:prstClr val="black"/>
                </a:solidFill>
                <a:latin typeface="Arial-SGK-TV" pitchFamily="2" charset="0"/>
                <a:ea typeface="Arial-Rounded" charset="0"/>
                <a:cs typeface="Arial-SGK-TV" pitchFamily="2" charset="0"/>
              </a:rPr>
              <a:t>ải</a:t>
            </a:r>
            <a:r>
              <a:rPr lang="vi-VN" sz="2500" dirty="0">
                <a:solidFill>
                  <a:prstClr val="black"/>
                </a:solidFill>
                <a:latin typeface="Arial-SGK-TV" pitchFamily="2" charset="0"/>
                <a:ea typeface="Arial-Rounded" charset="0"/>
                <a:cs typeface="Arial-SGK-TV" pitchFamily="2" charset="0"/>
              </a:rPr>
              <a:t> mê xem hết chỗ này đến chỗ khác. Lúc ngoảnh l</a:t>
            </a:r>
            <a:r>
              <a:rPr lang="en-US" sz="2500" dirty="0">
                <a:solidFill>
                  <a:prstClr val="black"/>
                </a:solidFill>
                <a:latin typeface="Arial-SGK-TV" pitchFamily="2" charset="0"/>
                <a:ea typeface="Arial-Rounded" charset="0"/>
                <a:cs typeface="Arial-SGK-TV" pitchFamily="2" charset="0"/>
              </a:rPr>
              <a:t>ạ</a:t>
            </a:r>
            <a:r>
              <a:rPr lang="vi-VN" sz="2500" dirty="0">
                <a:solidFill>
                  <a:prstClr val="black"/>
                </a:solidFill>
                <a:latin typeface="Arial-SGK-TV" pitchFamily="2" charset="0"/>
                <a:ea typeface="Arial-Rounded" charset="0"/>
                <a:cs typeface="Arial-SGK-TV" pitchFamily="2" charset="0"/>
              </a:rPr>
              <a:t>i thì không th</a:t>
            </a:r>
            <a:r>
              <a:rPr lang="en-GB" sz="2500" dirty="0">
                <a:solidFill>
                  <a:prstClr val="black"/>
                </a:solidFill>
                <a:latin typeface="Arial-SGK-TV" pitchFamily="2" charset="0"/>
                <a:ea typeface="Arial-Rounded" charset="0"/>
                <a:cs typeface="Arial-SGK-TV" pitchFamily="2" charset="0"/>
              </a:rPr>
              <a:t>ấ</a:t>
            </a:r>
            <a:r>
              <a:rPr lang="vi-VN" sz="2500" dirty="0">
                <a:solidFill>
                  <a:prstClr val="black"/>
                </a:solidFill>
                <a:latin typeface="Arial-SGK-TV" pitchFamily="2" charset="0"/>
                <a:ea typeface="Arial-Rounded" charset="0"/>
                <a:cs typeface="Arial-SGK-TV" pitchFamily="2" charset="0"/>
              </a:rPr>
              <a:t>y bố và em đâu. Nam vừa chạy tìm vừa gọi “Bố ơi! Bố ơi!”. Hoảng hốt, Nam suýt khóc. Ch</a:t>
            </a:r>
            <a:r>
              <a:rPr lang="en-US" sz="2500" dirty="0" err="1">
                <a:solidFill>
                  <a:prstClr val="black"/>
                </a:solidFill>
                <a:latin typeface="Arial-SGK-TV" pitchFamily="2" charset="0"/>
                <a:ea typeface="Arial-Rounded" charset="0"/>
                <a:cs typeface="Arial-SGK-TV" pitchFamily="2" charset="0"/>
              </a:rPr>
              <a:t>ợt</a:t>
            </a:r>
            <a:r>
              <a:rPr lang="vi-VN" sz="2500" dirty="0">
                <a:solidFill>
                  <a:prstClr val="black"/>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500" dirty="0">
              <a:solidFill>
                <a:prstClr val="black"/>
              </a:solidFill>
              <a:latin typeface="Arial-SGK-TV" pitchFamily="2" charset="0"/>
              <a:ea typeface="Arial-Rounded" charset="0"/>
              <a:cs typeface="Arial-SGK-TV" pitchFamily="2" charset="0"/>
            </a:endParaRPr>
          </a:p>
          <a:p>
            <a:r>
              <a:rPr lang="en-US" altLang="zh-CN" sz="2500" dirty="0">
                <a:solidFill>
                  <a:prstClr val="black"/>
                </a:solidFill>
                <a:latin typeface="Arial-SGK-TV" pitchFamily="2" charset="0"/>
                <a:ea typeface="Arial-Rounded" panose="020B0500000000000000" pitchFamily="34" charset="-93"/>
                <a:cs typeface="Arial-SGK-TV" pitchFamily="2" charset="0"/>
                <a:sym typeface="+mn-lt"/>
              </a:rPr>
              <a:t>                                        </a:t>
            </a:r>
            <a:r>
              <a:rPr lang="en-US" altLang="zh-CN" sz="1800" dirty="0">
                <a:solidFill>
                  <a:prstClr val="black"/>
                </a:solidFill>
                <a:latin typeface="Arial-SGK-TV" pitchFamily="2" charset="0"/>
                <a:ea typeface="Arial-Rounded" panose="020B0500000000000000" pitchFamily="34" charset="-93"/>
                <a:cs typeface="Arial-SGK-TV" pitchFamily="2" charset="0"/>
                <a:sym typeface="+mn-lt"/>
              </a:rPr>
              <a:t>(Theo </a:t>
            </a:r>
            <a:r>
              <a:rPr lang="en-US" altLang="zh-CN" sz="1800" dirty="0" err="1">
                <a:solidFill>
                  <a:prstClr val="black"/>
                </a:solidFill>
                <a:latin typeface="Arial-SGK-TV" pitchFamily="2" charset="0"/>
                <a:ea typeface="Arial-Rounded" panose="020B0500000000000000" pitchFamily="34" charset="-93"/>
                <a:cs typeface="Arial-SGK-TV" pitchFamily="2" charset="0"/>
                <a:sym typeface="+mn-lt"/>
              </a:rPr>
              <a:t>Phạm</a:t>
            </a:r>
            <a:r>
              <a:rPr lang="en-US" altLang="zh-CN" sz="1800" dirty="0">
                <a:solidFill>
                  <a:prstClr val="black"/>
                </a:solidFill>
                <a:latin typeface="Arial-SGK-TV" pitchFamily="2" charset="0"/>
                <a:ea typeface="Arial-Rounded" panose="020B0500000000000000" pitchFamily="34" charset="-93"/>
                <a:cs typeface="Arial-SGK-TV" pitchFamily="2" charset="0"/>
                <a:sym typeface="+mn-lt"/>
              </a:rPr>
              <a:t> </a:t>
            </a:r>
            <a:r>
              <a:rPr lang="en-US" altLang="zh-CN" sz="1800" dirty="0" err="1">
                <a:solidFill>
                  <a:prstClr val="black"/>
                </a:solidFill>
                <a:latin typeface="Arial-SGK-TV" pitchFamily="2" charset="0"/>
                <a:ea typeface="Arial-Rounded" panose="020B0500000000000000" pitchFamily="34" charset="-93"/>
                <a:cs typeface="Arial-SGK-TV" pitchFamily="2" charset="0"/>
                <a:sym typeface="+mn-lt"/>
              </a:rPr>
              <a:t>Thị</a:t>
            </a:r>
            <a:r>
              <a:rPr lang="en-US" altLang="zh-CN" sz="1800" dirty="0">
                <a:solidFill>
                  <a:prstClr val="black"/>
                </a:solidFill>
                <a:latin typeface="Arial-SGK-TV" pitchFamily="2" charset="0"/>
                <a:ea typeface="Arial-Rounded" panose="020B0500000000000000" pitchFamily="34" charset="-93"/>
                <a:cs typeface="Arial-SGK-TV" pitchFamily="2" charset="0"/>
                <a:sym typeface="+mn-lt"/>
              </a:rPr>
              <a:t> </a:t>
            </a:r>
            <a:r>
              <a:rPr lang="en-US" altLang="zh-CN" sz="1800" dirty="0" err="1">
                <a:solidFill>
                  <a:prstClr val="black"/>
                </a:solidFill>
                <a:latin typeface="Arial-SGK-TV" pitchFamily="2" charset="0"/>
                <a:ea typeface="Arial-Rounded" panose="020B0500000000000000" pitchFamily="34" charset="-93"/>
                <a:cs typeface="Arial-SGK-TV" pitchFamily="2" charset="0"/>
                <a:sym typeface="+mn-lt"/>
              </a:rPr>
              <a:t>Thúy</a:t>
            </a:r>
            <a:r>
              <a:rPr lang="en-US" altLang="zh-CN" sz="1800" dirty="0">
                <a:solidFill>
                  <a:prstClr val="black"/>
                </a:solidFill>
                <a:latin typeface="Arial-SGK-TV" pitchFamily="2" charset="0"/>
                <a:ea typeface="Arial-Rounded" panose="020B0500000000000000" pitchFamily="34" charset="-93"/>
                <a:cs typeface="Arial-SGK-TV" pitchFamily="2" charset="0"/>
                <a:sym typeface="+mn-lt"/>
              </a:rPr>
              <a:t>- </a:t>
            </a:r>
            <a:r>
              <a:rPr lang="en-US" altLang="zh-CN" sz="1800" dirty="0" err="1">
                <a:solidFill>
                  <a:prstClr val="black"/>
                </a:solidFill>
                <a:latin typeface="Arial-SGK-TV" pitchFamily="2" charset="0"/>
                <a:ea typeface="Arial-Rounded" panose="020B0500000000000000" pitchFamily="34" charset="-93"/>
                <a:cs typeface="Arial-SGK-TV" pitchFamily="2" charset="0"/>
                <a:sym typeface="+mn-lt"/>
              </a:rPr>
              <a:t>Tuấn</a:t>
            </a:r>
            <a:r>
              <a:rPr lang="en-US" altLang="zh-CN" sz="1800" dirty="0">
                <a:solidFill>
                  <a:prstClr val="black"/>
                </a:solidFill>
                <a:latin typeface="Arial-SGK-TV" pitchFamily="2" charset="0"/>
                <a:ea typeface="Arial-Rounded" panose="020B0500000000000000" pitchFamily="34" charset="-93"/>
                <a:cs typeface="Arial-SGK-TV" pitchFamily="2" charset="0"/>
                <a:sym typeface="+mn-lt"/>
              </a:rPr>
              <a:t> </a:t>
            </a:r>
            <a:r>
              <a:rPr lang="en-US" altLang="zh-CN" sz="1800" dirty="0" err="1">
                <a:solidFill>
                  <a:prstClr val="black"/>
                </a:solidFill>
                <a:latin typeface="Arial-SGK-TV" pitchFamily="2" charset="0"/>
                <a:ea typeface="Arial-Rounded" panose="020B0500000000000000" pitchFamily="34" charset="-93"/>
                <a:cs typeface="Arial-SGK-TV" pitchFamily="2" charset="0"/>
                <a:sym typeface="+mn-lt"/>
              </a:rPr>
              <a:t>Hiển</a:t>
            </a:r>
            <a:r>
              <a:rPr lang="en-US" altLang="zh-CN" sz="1800" dirty="0">
                <a:solidFill>
                  <a:prstClr val="black"/>
                </a:solidFill>
                <a:latin typeface="Arial-SGK-TV" pitchFamily="2" charset="0"/>
                <a:ea typeface="Arial-Rounded" panose="020B0500000000000000" pitchFamily="34" charset="-93"/>
                <a:cs typeface="Arial-SGK-TV" pitchFamily="2" charset="0"/>
                <a:sym typeface="+mn-lt"/>
              </a:rPr>
              <a:t>)</a:t>
            </a:r>
          </a:p>
          <a:p>
            <a:pPr algn="just"/>
            <a:r>
              <a:rPr lang="en-US" altLang="zh-CN" sz="2500" dirty="0">
                <a:solidFill>
                  <a:prstClr val="black"/>
                </a:solidFill>
                <a:latin typeface="Arial-SGK-TV" pitchFamily="2" charset="0"/>
                <a:ea typeface="Arial-Rounded" panose="020B0500000000000000" pitchFamily="34" charset="-93"/>
                <a:cs typeface="Arial-SGK-TV" pitchFamily="2" charset="0"/>
                <a:sym typeface="+mn-lt"/>
              </a:rPr>
              <a:t>                                                        </a:t>
            </a:r>
            <a:endParaRPr lang="zh-CN" altLang="en-US" sz="2500" dirty="0">
              <a:solidFill>
                <a:prstClr val="black"/>
              </a:solidFill>
              <a:latin typeface="Arial-SGK-TV" pitchFamily="2" charset="0"/>
              <a:ea typeface="Arial-Rounded" panose="020B0500000000000000" pitchFamily="34" charset="-93"/>
              <a:cs typeface="Arial-SGK-TV" pitchFamily="2" charset="0"/>
              <a:sym typeface="+mn-lt"/>
            </a:endParaRPr>
          </a:p>
        </p:txBody>
      </p:sp>
      <p:sp>
        <p:nvSpPr>
          <p:cNvPr id="22" name="TextBox 21"/>
          <p:cNvSpPr txBox="1"/>
          <p:nvPr/>
        </p:nvSpPr>
        <p:spPr>
          <a:xfrm>
            <a:off x="3337074" y="2235565"/>
            <a:ext cx="1266825" cy="492443"/>
          </a:xfrm>
          <a:prstGeom prst="rect">
            <a:avLst/>
          </a:prstGeom>
          <a:noFill/>
        </p:spPr>
        <p:txBody>
          <a:bodyPr wrap="square" rtlCol="0">
            <a:spAutoFit/>
          </a:bodyPr>
          <a:lstStyle/>
          <a:p>
            <a:pPr algn="just"/>
            <a:r>
              <a:rPr lang="en-US" sz="2600" dirty="0" err="1">
                <a:solidFill>
                  <a:srgbClr val="FF0000"/>
                </a:solidFill>
                <a:latin typeface="Arial-Rounded" charset="0"/>
                <a:ea typeface="Arial-Rounded" charset="0"/>
                <a:cs typeface="Arial-Rounded" charset="0"/>
              </a:rPr>
              <a:t>oanh</a:t>
            </a:r>
            <a:endParaRPr lang="en-US" sz="2600" dirty="0">
              <a:solidFill>
                <a:srgbClr val="FF0000"/>
              </a:solidFill>
              <a:latin typeface="Arial-Rounded" charset="0"/>
              <a:ea typeface="Arial-Rounded" charset="0"/>
              <a:cs typeface="Arial-Rounded" charset="0"/>
            </a:endParaRPr>
          </a:p>
        </p:txBody>
      </p:sp>
      <p:cxnSp>
        <p:nvCxnSpPr>
          <p:cNvPr id="8" name="Straight Connector 7"/>
          <p:cNvCxnSpPr/>
          <p:nvPr/>
        </p:nvCxnSpPr>
        <p:spPr>
          <a:xfrm>
            <a:off x="5199321" y="2246198"/>
            <a:ext cx="1073888"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51543" y="2621684"/>
            <a:ext cx="1520457"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36241" y="3029265"/>
            <a:ext cx="1520457"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8562" y="3385226"/>
            <a:ext cx="1374165" cy="909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990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06123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5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5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500" b="1" dirty="0">
              <a:solidFill>
                <a:srgbClr val="F14420"/>
              </a:solidFill>
              <a:latin typeface="Arial-SGK-TV" pitchFamily="2" charset="0"/>
              <a:ea typeface="Arial-Rounded" panose="020B0500000000000000" pitchFamily="34" charset="-93"/>
              <a:cs typeface="Arial-SGK-TV" pitchFamily="2" charset="0"/>
              <a:sym typeface="+mn-lt"/>
            </a:endParaRPr>
          </a:p>
          <a:p>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vi-VN" sz="2500" dirty="0">
                <a:solidFill>
                  <a:schemeClr val="tx1"/>
                </a:solidFill>
                <a:latin typeface="Arial-SGK-TV" pitchFamily="2" charset="0"/>
                <a:ea typeface="Arial-Rounded" charset="0"/>
                <a:cs typeface="Arial-SGK-TV" pitchFamily="2" charset="0"/>
              </a:rPr>
              <a:t>Sáng chủ nhật, bố cho Nam và em đi công viên</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Công </a:t>
            </a:r>
            <a:r>
              <a:rPr lang="vi-VN" sz="2500" dirty="0">
                <a:solidFill>
                  <a:schemeClr val="tx1"/>
                </a:solidFill>
                <a:latin typeface="Arial-SGK-TV" pitchFamily="2" charset="0"/>
                <a:ea typeface="Arial-Rounded" charset="0"/>
                <a:cs typeface="Arial-SGK-TV" pitchFamily="2" charset="0"/>
              </a:rPr>
              <a:t>viên đông như hội</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Khi </a:t>
            </a:r>
            <a:r>
              <a:rPr lang="vi-VN" sz="2500" dirty="0">
                <a:solidFill>
                  <a:schemeClr val="tx1"/>
                </a:solidFill>
                <a:latin typeface="Arial-SGK-TV" pitchFamily="2" charset="0"/>
                <a:ea typeface="Arial-Rounded" charset="0"/>
                <a:cs typeface="Arial-SGK-TV" pitchFamily="2" charset="0"/>
              </a:rPr>
              <a:t>vào cổng, b</a:t>
            </a:r>
            <a:r>
              <a:rPr lang="en-US" sz="2500" dirty="0">
                <a:solidFill>
                  <a:schemeClr val="tx1"/>
                </a:solidFill>
                <a:latin typeface="Arial-SGK-TV" pitchFamily="2" charset="0"/>
                <a:ea typeface="Arial-Rounded" charset="0"/>
                <a:cs typeface="Arial-SGK-TV" pitchFamily="2" charset="0"/>
              </a:rPr>
              <a:t>ố</a:t>
            </a:r>
            <a:r>
              <a:rPr lang="vi-VN" sz="2500" dirty="0">
                <a:solidFill>
                  <a:schemeClr val="tx1"/>
                </a:solidFill>
                <a:latin typeface="Arial-SGK-TV" pitchFamily="2" charset="0"/>
                <a:ea typeface="Arial-Rounded" charset="0"/>
                <a:cs typeface="Arial-SGK-TV" pitchFamily="2" charset="0"/>
              </a:rPr>
              <a:t> dặn: "Các con cẩn thận kẻo bị lạc</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Nếu </a:t>
            </a:r>
            <a:r>
              <a:rPr lang="vi-VN" sz="2500" dirty="0">
                <a:solidFill>
                  <a:schemeClr val="tx1"/>
                </a:solidFill>
                <a:latin typeface="Arial-SGK-TV" pitchFamily="2" charset="0"/>
                <a:ea typeface="Arial-Rounded" charset="0"/>
                <a:cs typeface="Arial-SGK-TV" pitchFamily="2" charset="0"/>
              </a:rPr>
              <a:t>không may bị lạc, các con nhớ đi ra </a:t>
            </a:r>
            <a:r>
              <a:rPr lang="vi-VN" sz="2500">
                <a:solidFill>
                  <a:schemeClr val="tx1"/>
                </a:solidFill>
                <a:latin typeface="Arial-SGK-TV" pitchFamily="2" charset="0"/>
                <a:ea typeface="Arial-Rounded" charset="0"/>
                <a:cs typeface="Arial-SGK-TV" pitchFamily="2" charset="0"/>
              </a:rPr>
              <a:t>cổng n</a:t>
            </a:r>
            <a:r>
              <a:rPr lang="en-US" sz="2500">
                <a:solidFill>
                  <a:schemeClr val="tx1"/>
                </a:solidFill>
                <a:latin typeface="Arial-SGK-TV" pitchFamily="2" charset="0"/>
                <a:ea typeface="Arial-Rounded" charset="0"/>
                <a:cs typeface="Arial-SGK-TV" pitchFamily="2" charset="0"/>
              </a:rPr>
              <a:t>ày</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Nhìn </a:t>
            </a:r>
            <a:r>
              <a:rPr lang="vi-VN" sz="2500" dirty="0">
                <a:solidFill>
                  <a:schemeClr val="tx1"/>
                </a:solidFill>
                <a:latin typeface="Arial-SGK-TV" pitchFamily="2" charset="0"/>
                <a:ea typeface="Arial-Rounded" charset="0"/>
                <a:cs typeface="Arial-SGK-TV" pitchFamily="2" charset="0"/>
              </a:rPr>
              <a:t>kìa, trên cổng có lá cờ rất </a:t>
            </a:r>
            <a:r>
              <a:rPr lang="vi-VN" sz="2500">
                <a:solidFill>
                  <a:schemeClr val="tx1"/>
                </a:solidFill>
                <a:latin typeface="Arial-SGK-TV" pitchFamily="2" charset="0"/>
                <a:ea typeface="Arial-Rounded" charset="0"/>
                <a:cs typeface="Arial-SGK-TV" pitchFamily="2" charset="0"/>
              </a:rPr>
              <a:t>to".</a:t>
            </a:r>
            <a:endParaRPr lang="en-US" sz="2500" dirty="0">
              <a:solidFill>
                <a:schemeClr val="tx1"/>
              </a:solidFill>
              <a:latin typeface="Arial-SGK-TV" pitchFamily="2" charset="0"/>
              <a:ea typeface="Arial-Rounded" charset="0"/>
              <a:cs typeface="Arial-SGK-TV" pitchFamily="2" charset="0"/>
            </a:endParaRPr>
          </a:p>
          <a:p>
            <a:pPr algn="just"/>
            <a:r>
              <a:rPr lang="en-US" sz="2500" dirty="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Công viên đ</a:t>
            </a:r>
            <a:r>
              <a:rPr lang="en-US" sz="2500" dirty="0">
                <a:solidFill>
                  <a:schemeClr val="tx1"/>
                </a:solidFill>
                <a:latin typeface="Arial-SGK-TV" pitchFamily="2" charset="0"/>
                <a:ea typeface="Arial-Rounded" charset="0"/>
                <a:cs typeface="Arial-SGK-TV" pitchFamily="2" charset="0"/>
              </a:rPr>
              <a:t>ẹ</a:t>
            </a:r>
            <a:r>
              <a:rPr lang="vi-VN" sz="2500" dirty="0">
                <a:solidFill>
                  <a:schemeClr val="tx1"/>
                </a:solidFill>
                <a:latin typeface="Arial-SGK-TV" pitchFamily="2" charset="0"/>
                <a:ea typeface="Arial-Rounded" charset="0"/>
                <a:cs typeface="Arial-SGK-TV" pitchFamily="2" charset="0"/>
              </a:rPr>
              <a:t>p qu</a:t>
            </a:r>
            <a:r>
              <a:rPr lang="en-US" sz="2500" dirty="0">
                <a:solidFill>
                  <a:schemeClr val="tx1"/>
                </a:solidFill>
                <a:latin typeface="Arial-SGK-TV" pitchFamily="2" charset="0"/>
                <a:ea typeface="Arial-Rounded" charset="0"/>
                <a:cs typeface="Arial-SGK-TV" pitchFamily="2" charset="0"/>
              </a:rPr>
              <a:t>á</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Nam cứ m</a:t>
            </a:r>
            <a:r>
              <a:rPr lang="en-US" sz="2500">
                <a:solidFill>
                  <a:schemeClr val="tx1"/>
                </a:solidFill>
                <a:latin typeface="Arial-SGK-TV" pitchFamily="2" charset="0"/>
                <a:ea typeface="Arial-Rounded" charset="0"/>
                <a:cs typeface="Arial-SGK-TV" pitchFamily="2" charset="0"/>
              </a:rPr>
              <a:t>ải</a:t>
            </a:r>
            <a:r>
              <a:rPr lang="vi-VN" sz="2500">
                <a:solidFill>
                  <a:schemeClr val="tx1"/>
                </a:solidFill>
                <a:latin typeface="Arial-SGK-TV" pitchFamily="2" charset="0"/>
                <a:ea typeface="Arial-Rounded" charset="0"/>
                <a:cs typeface="Arial-SGK-TV" pitchFamily="2" charset="0"/>
              </a:rPr>
              <a:t> </a:t>
            </a:r>
            <a:r>
              <a:rPr lang="vi-VN" sz="2500" dirty="0">
                <a:solidFill>
                  <a:schemeClr val="tx1"/>
                </a:solidFill>
                <a:latin typeface="Arial-SGK-TV" pitchFamily="2" charset="0"/>
                <a:ea typeface="Arial-Rounded" charset="0"/>
                <a:cs typeface="Arial-SGK-TV" pitchFamily="2" charset="0"/>
              </a:rPr>
              <a:t>mê xem hết chỗ này đến chỗ khác</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Lúc </a:t>
            </a:r>
            <a:r>
              <a:rPr lang="vi-VN" sz="2500" dirty="0">
                <a:solidFill>
                  <a:schemeClr val="tx1"/>
                </a:solidFill>
                <a:latin typeface="Arial-SGK-TV" pitchFamily="2" charset="0"/>
                <a:ea typeface="Arial-Rounded" charset="0"/>
                <a:cs typeface="Arial-SGK-TV" pitchFamily="2" charset="0"/>
              </a:rPr>
              <a:t>ngoảnh l</a:t>
            </a:r>
            <a:r>
              <a:rPr lang="en-US" sz="2500" dirty="0">
                <a:solidFill>
                  <a:schemeClr val="tx1"/>
                </a:solidFill>
                <a:latin typeface="Arial-SGK-TV" pitchFamily="2" charset="0"/>
                <a:ea typeface="Arial-Rounded" charset="0"/>
                <a:cs typeface="Arial-SGK-TV" pitchFamily="2" charset="0"/>
              </a:rPr>
              <a:t>ạ</a:t>
            </a:r>
            <a:r>
              <a:rPr lang="vi-VN" sz="2500" dirty="0">
                <a:solidFill>
                  <a:schemeClr val="tx1"/>
                </a:solidFill>
                <a:latin typeface="Arial-SGK-TV" pitchFamily="2" charset="0"/>
                <a:ea typeface="Arial-Rounded" charset="0"/>
                <a:cs typeface="Arial-SGK-TV" pitchFamily="2" charset="0"/>
              </a:rPr>
              <a:t>i thì không th</a:t>
            </a:r>
            <a:r>
              <a:rPr lang="en-GB" sz="2500" dirty="0">
                <a:solidFill>
                  <a:schemeClr val="tx1"/>
                </a:solidFill>
                <a:latin typeface="Arial-SGK-TV" pitchFamily="2" charset="0"/>
                <a:ea typeface="Arial-Rounded" charset="0"/>
                <a:cs typeface="Arial-SGK-TV" pitchFamily="2" charset="0"/>
              </a:rPr>
              <a:t>ấ</a:t>
            </a:r>
            <a:r>
              <a:rPr lang="vi-VN" sz="2500" dirty="0">
                <a:solidFill>
                  <a:schemeClr val="tx1"/>
                </a:solidFill>
                <a:latin typeface="Arial-SGK-TV" pitchFamily="2" charset="0"/>
                <a:ea typeface="Arial-Rounded" charset="0"/>
                <a:cs typeface="Arial-SGK-TV" pitchFamily="2" charset="0"/>
              </a:rPr>
              <a:t>y bố và em đâu</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Nam </a:t>
            </a:r>
            <a:r>
              <a:rPr lang="vi-VN" sz="2500" dirty="0">
                <a:solidFill>
                  <a:schemeClr val="tx1"/>
                </a:solidFill>
                <a:latin typeface="Arial-SGK-TV" pitchFamily="2" charset="0"/>
                <a:ea typeface="Arial-Rounded" charset="0"/>
                <a:cs typeface="Arial-SGK-TV" pitchFamily="2" charset="0"/>
              </a:rPr>
              <a:t>vừa chạy tìm vừa gọi “Bố ơi! Bố ơi</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Hoảng </a:t>
            </a:r>
            <a:r>
              <a:rPr lang="vi-VN" sz="2500" dirty="0">
                <a:solidFill>
                  <a:schemeClr val="tx1"/>
                </a:solidFill>
                <a:latin typeface="Arial-SGK-TV" pitchFamily="2" charset="0"/>
                <a:ea typeface="Arial-Rounded" charset="0"/>
                <a:cs typeface="Arial-SGK-TV" pitchFamily="2" charset="0"/>
              </a:rPr>
              <a:t>hốt, Nam suýt khóc</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Ch</a:t>
            </a:r>
            <a:r>
              <a:rPr lang="en-US" sz="2500" dirty="0" err="1">
                <a:solidFill>
                  <a:schemeClr val="tx1"/>
                </a:solidFill>
                <a:latin typeface="Arial-SGK-TV" pitchFamily="2" charset="0"/>
                <a:ea typeface="Arial-Rounded" charset="0"/>
                <a:cs typeface="Arial-SGK-TV" pitchFamily="2" charset="0"/>
              </a:rPr>
              <a:t>ợt</a:t>
            </a:r>
            <a:r>
              <a:rPr lang="vi-VN" sz="2500" dirty="0">
                <a:solidFill>
                  <a:schemeClr val="tx1"/>
                </a:solidFill>
                <a:latin typeface="Arial-SGK-TV" pitchFamily="2" charset="0"/>
                <a:ea typeface="Arial-Rounded" charset="0"/>
                <a:cs typeface="Arial-SGK-TV" pitchFamily="2" charset="0"/>
              </a:rPr>
              <a:t> Nam nhìn thấy tấm biển "Lối ra cổng</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Nhớ </a:t>
            </a:r>
            <a:r>
              <a:rPr lang="vi-VN" sz="2500" dirty="0">
                <a:solidFill>
                  <a:schemeClr val="tx1"/>
                </a:solidFill>
                <a:latin typeface="Arial-SGK-TV" pitchFamily="2" charset="0"/>
                <a:ea typeface="Arial-Rounded" charset="0"/>
                <a:cs typeface="Arial-SGK-TV" pitchFamily="2" charset="0"/>
              </a:rPr>
              <a:t>lời bố dặn, Nam đi theo hướng tấm biển chỉ đường</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a:t>
            </a:r>
            <a:r>
              <a:rPr lang="vi-VN" sz="2500" dirty="0">
                <a:solidFill>
                  <a:schemeClr val="tx1"/>
                </a:solidFill>
                <a:latin typeface="Arial-SGK-TV" pitchFamily="2" charset="0"/>
                <a:ea typeface="Arial-Rounded" charset="0"/>
                <a:cs typeface="Arial-SGK-TV" pitchFamily="2" charset="0"/>
              </a:rPr>
              <a:t>A, lá cờ kia rồi</a:t>
            </a:r>
            <a:r>
              <a:rPr lang="vi-VN" sz="2500">
                <a:solidFill>
                  <a:schemeClr val="tx1"/>
                </a:solidFill>
                <a:latin typeface="Arial-SGK-TV" pitchFamily="2" charset="0"/>
                <a:ea typeface="Arial-Rounded" charset="0"/>
                <a:cs typeface="Arial-SGK-TV" pitchFamily="2" charset="0"/>
              </a:rPr>
              <a:t>!”. </a:t>
            </a:r>
            <a:r>
              <a:rPr lang="en-US" sz="2500">
                <a:solidFill>
                  <a:schemeClr val="tx1"/>
                </a:solidFill>
                <a:latin typeface="Arial-SGK-TV" pitchFamily="2" charset="0"/>
                <a:ea typeface="Arial-Rounded" charset="0"/>
                <a:cs typeface="Arial-SGK-TV" pitchFamily="2" charset="0"/>
              </a:rPr>
              <a:t>   </a:t>
            </a:r>
            <a:r>
              <a:rPr lang="vi-VN" sz="2500">
                <a:solidFill>
                  <a:schemeClr val="tx1"/>
                </a:solidFill>
                <a:latin typeface="Arial-SGK-TV" pitchFamily="2" charset="0"/>
                <a:ea typeface="Arial-Rounded" charset="0"/>
                <a:cs typeface="Arial-SGK-TV" pitchFamily="2" charset="0"/>
              </a:rPr>
              <a:t>Nam </a:t>
            </a:r>
            <a:r>
              <a:rPr lang="vi-VN" sz="2500" dirty="0">
                <a:solidFill>
                  <a:schemeClr val="tx1"/>
                </a:solidFill>
                <a:latin typeface="Arial-SGK-TV" pitchFamily="2" charset="0"/>
                <a:ea typeface="Arial-Rounded" charset="0"/>
                <a:cs typeface="Arial-SGK-TV" pitchFamily="2" charset="0"/>
              </a:rPr>
              <a:t>mừng rỡ khi thấy bố và em đang chờ ở đó.</a:t>
            </a:r>
            <a:endParaRPr lang="en-US" sz="2500" dirty="0">
              <a:solidFill>
                <a:schemeClr val="tx1"/>
              </a:solidFill>
              <a:latin typeface="Arial-SGK-TV" pitchFamily="2" charset="0"/>
              <a:ea typeface="Arial-Rounded" charset="0"/>
              <a:cs typeface="Arial-SGK-TV" pitchFamily="2" charset="0"/>
            </a:endParaRPr>
          </a:p>
          <a:p>
            <a:pPr algn="just"/>
            <a:r>
              <a:rPr lang="en-US" altLang="zh-CN" sz="25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(Theo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Phạm</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Thị</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Thúy</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Tuấn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500" dirty="0" err="1">
                <a:solidFill>
                  <a:schemeClr val="tx1"/>
                </a:solidFill>
                <a:latin typeface="Arial-SGK-TV" pitchFamily="2" charset="0"/>
                <a:ea typeface="Arial-Rounded" panose="020B0500000000000000" pitchFamily="34" charset="-93"/>
                <a:cs typeface="Arial-SGK-TV" pitchFamily="2" charset="0"/>
                <a:sym typeface="+mn-lt"/>
              </a:rPr>
              <a:t>Hiển</a:t>
            </a:r>
            <a:r>
              <a:rPr lang="en-US" altLang="zh-CN" sz="2500" dirty="0">
                <a:solidFill>
                  <a:schemeClr val="tx1"/>
                </a:solidFill>
                <a:latin typeface="Arial-SGK-TV" pitchFamily="2" charset="0"/>
                <a:ea typeface="Arial-Rounded" panose="020B0500000000000000" pitchFamily="34" charset="-93"/>
                <a:cs typeface="Arial-SGK-TV" pitchFamily="2" charset="0"/>
                <a:sym typeface="+mn-lt"/>
              </a:rPr>
              <a:t>)</a:t>
            </a:r>
          </a:p>
          <a:p>
            <a:pPr algn="just"/>
            <a:r>
              <a:rPr lang="en-US" altLang="zh-CN" sz="2500" dirty="0">
                <a:solidFill>
                  <a:schemeClr val="tx1"/>
                </a:solidFill>
                <a:latin typeface="Arial-SGK-TV" pitchFamily="2" charset="0"/>
                <a:ea typeface="Arial-Rounded" panose="020B0500000000000000" pitchFamily="34" charset="-93"/>
                <a:cs typeface="Arial-SGK-TV" pitchFamily="2" charset="0"/>
                <a:sym typeface="+mn-lt"/>
              </a:rPr>
              <a:t>                                                        </a:t>
            </a:r>
            <a:endParaRPr lang="zh-CN" altLang="en-US" sz="2500" dirty="0">
              <a:solidFill>
                <a:schemeClr val="tx1"/>
              </a:solidFill>
              <a:latin typeface="Arial-SGK-TV" pitchFamily="2" charset="0"/>
              <a:ea typeface="Arial-Rounded" panose="020B0500000000000000" pitchFamily="34" charset="-93"/>
              <a:cs typeface="Arial-SGK-TV" pitchFamily="2" charset="0"/>
              <a:sym typeface="+mn-lt"/>
            </a:endParaRPr>
          </a:p>
        </p:txBody>
      </p:sp>
      <p:sp>
        <p:nvSpPr>
          <p:cNvPr id="2" name="Oval 1"/>
          <p:cNvSpPr/>
          <p:nvPr/>
        </p:nvSpPr>
        <p:spPr>
          <a:xfrm>
            <a:off x="744279" y="478466"/>
            <a:ext cx="276446" cy="24454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1</a:t>
            </a:r>
          </a:p>
        </p:txBody>
      </p:sp>
      <p:sp>
        <p:nvSpPr>
          <p:cNvPr id="28" name="Oval 27"/>
          <p:cNvSpPr/>
          <p:nvPr/>
        </p:nvSpPr>
        <p:spPr>
          <a:xfrm>
            <a:off x="120498" y="839978"/>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2</a:t>
            </a:r>
          </a:p>
        </p:txBody>
      </p:sp>
      <p:sp>
        <p:nvSpPr>
          <p:cNvPr id="29" name="Oval 28"/>
          <p:cNvSpPr/>
          <p:nvPr/>
        </p:nvSpPr>
        <p:spPr>
          <a:xfrm>
            <a:off x="3802916" y="839978"/>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3</a:t>
            </a:r>
          </a:p>
        </p:txBody>
      </p:sp>
      <p:sp>
        <p:nvSpPr>
          <p:cNvPr id="30" name="Oval 29"/>
          <p:cNvSpPr/>
          <p:nvPr/>
        </p:nvSpPr>
        <p:spPr>
          <a:xfrm>
            <a:off x="3040916" y="1111116"/>
            <a:ext cx="276446" cy="25872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4</a:t>
            </a:r>
          </a:p>
        </p:txBody>
      </p:sp>
      <p:sp>
        <p:nvSpPr>
          <p:cNvPr id="31" name="Oval 30"/>
          <p:cNvSpPr/>
          <p:nvPr/>
        </p:nvSpPr>
        <p:spPr>
          <a:xfrm>
            <a:off x="2119427" y="1520457"/>
            <a:ext cx="276446" cy="276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5</a:t>
            </a:r>
          </a:p>
        </p:txBody>
      </p:sp>
      <p:sp>
        <p:nvSpPr>
          <p:cNvPr id="32" name="Oval 31"/>
          <p:cNvSpPr/>
          <p:nvPr/>
        </p:nvSpPr>
        <p:spPr>
          <a:xfrm>
            <a:off x="783268" y="1873119"/>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6</a:t>
            </a:r>
          </a:p>
        </p:txBody>
      </p:sp>
      <p:sp>
        <p:nvSpPr>
          <p:cNvPr id="33" name="Oval 32"/>
          <p:cNvSpPr/>
          <p:nvPr/>
        </p:nvSpPr>
        <p:spPr>
          <a:xfrm>
            <a:off x="3802916" y="1873119"/>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7</a:t>
            </a:r>
          </a:p>
        </p:txBody>
      </p:sp>
      <p:sp>
        <p:nvSpPr>
          <p:cNvPr id="34" name="Oval 33"/>
          <p:cNvSpPr/>
          <p:nvPr/>
        </p:nvSpPr>
        <p:spPr>
          <a:xfrm>
            <a:off x="2456128" y="2270068"/>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8</a:t>
            </a:r>
          </a:p>
        </p:txBody>
      </p:sp>
      <p:sp>
        <p:nvSpPr>
          <p:cNvPr id="35" name="Oval 34"/>
          <p:cNvSpPr/>
          <p:nvPr/>
        </p:nvSpPr>
        <p:spPr>
          <a:xfrm>
            <a:off x="921491" y="2614562"/>
            <a:ext cx="276446" cy="3065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Arial-SGK-TV" pitchFamily="2" charset="0"/>
                <a:cs typeface="Arial-SGK-TV" pitchFamily="2" charset="0"/>
              </a:rPr>
              <a:t>9</a:t>
            </a:r>
          </a:p>
        </p:txBody>
      </p:sp>
      <p:sp>
        <p:nvSpPr>
          <p:cNvPr id="36" name="Oval 35"/>
          <p:cNvSpPr/>
          <p:nvPr/>
        </p:nvSpPr>
        <p:spPr>
          <a:xfrm>
            <a:off x="7272669" y="2614562"/>
            <a:ext cx="584792"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SGK-TV" pitchFamily="2" charset="0"/>
                <a:cs typeface="Arial-SGK-TV" pitchFamily="2" charset="0"/>
              </a:rPr>
              <a:t>10</a:t>
            </a:r>
          </a:p>
        </p:txBody>
      </p:sp>
      <p:sp>
        <p:nvSpPr>
          <p:cNvPr id="37" name="Oval 36"/>
          <p:cNvSpPr/>
          <p:nvPr/>
        </p:nvSpPr>
        <p:spPr>
          <a:xfrm>
            <a:off x="3040916" y="2921117"/>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11</a:t>
            </a:r>
          </a:p>
        </p:txBody>
      </p:sp>
      <p:sp>
        <p:nvSpPr>
          <p:cNvPr id="38" name="Oval 37"/>
          <p:cNvSpPr/>
          <p:nvPr/>
        </p:nvSpPr>
        <p:spPr>
          <a:xfrm>
            <a:off x="1197937" y="3356005"/>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12</a:t>
            </a:r>
          </a:p>
        </p:txBody>
      </p:sp>
      <p:sp>
        <p:nvSpPr>
          <p:cNvPr id="39" name="Oval 38"/>
          <p:cNvSpPr/>
          <p:nvPr/>
        </p:nvSpPr>
        <p:spPr>
          <a:xfrm>
            <a:off x="1247555" y="3790893"/>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13</a:t>
            </a:r>
          </a:p>
        </p:txBody>
      </p:sp>
      <p:sp>
        <p:nvSpPr>
          <p:cNvPr id="40" name="Oval 39"/>
          <p:cNvSpPr/>
          <p:nvPr/>
        </p:nvSpPr>
        <p:spPr>
          <a:xfrm>
            <a:off x="4079362" y="3785007"/>
            <a:ext cx="552889" cy="3459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Arial-SGK-TV" pitchFamily="2" charset="0"/>
                <a:cs typeface="Arial-SGK-TV" pitchFamily="2" charset="0"/>
              </a:rPr>
              <a:t>14</a:t>
            </a:r>
          </a:p>
        </p:txBody>
      </p:sp>
    </p:spTree>
    <p:extLst>
      <p:ext uri="{BB962C8B-B14F-4D97-AF65-F5344CB8AC3E}">
        <p14:creationId xmlns:p14="http://schemas.microsoft.com/office/powerpoint/2010/main" val="287884633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582" y="1099425"/>
            <a:ext cx="9020418" cy="584775"/>
          </a:xfrm>
          <a:prstGeom prst="rect">
            <a:avLst/>
          </a:prstGeom>
        </p:spPr>
        <p:txBody>
          <a:bodyPr wrap="none">
            <a:spAutoFit/>
          </a:bodyPr>
          <a:lstStyle/>
          <a:p>
            <a:r>
              <a:rPr lang="vi-VN" sz="3200">
                <a:latin typeface="Arial-SGK-TV" pitchFamily="2" charset="0"/>
                <a:ea typeface="Arial-Rounded" charset="0"/>
                <a:cs typeface="Arial-SGK-TV" pitchFamily="2" charset="0"/>
              </a:rPr>
              <a:t>Sáng chủ nhật, bố cho Nam và em đi công viên. </a:t>
            </a:r>
            <a:endParaRPr lang="en-US" sz="2800"/>
          </a:p>
        </p:txBody>
      </p:sp>
      <p:cxnSp>
        <p:nvCxnSpPr>
          <p:cNvPr id="4" name="Straight Connector 3"/>
          <p:cNvCxnSpPr/>
          <p:nvPr/>
        </p:nvCxnSpPr>
        <p:spPr>
          <a:xfrm flipH="1">
            <a:off x="2955851" y="1137684"/>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510669" y="1173844"/>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3582" y="2864429"/>
            <a:ext cx="8842485" cy="584775"/>
          </a:xfrm>
          <a:prstGeom prst="rect">
            <a:avLst/>
          </a:prstGeom>
        </p:spPr>
        <p:txBody>
          <a:bodyPr wrap="none">
            <a:spAutoFit/>
          </a:bodyPr>
          <a:lstStyle/>
          <a:p>
            <a:r>
              <a:rPr lang="vi-VN" sz="3200">
                <a:latin typeface="Arial-SGK-TV" pitchFamily="2" charset="0"/>
                <a:ea typeface="Arial-Rounded" charset="0"/>
                <a:cs typeface="Arial-SGK-TV" pitchFamily="2" charset="0"/>
              </a:rPr>
              <a:t>Nam cứ m</a:t>
            </a:r>
            <a:r>
              <a:rPr lang="en-US" sz="3200">
                <a:latin typeface="Arial-SGK-TV" pitchFamily="2" charset="0"/>
                <a:ea typeface="Arial-Rounded" charset="0"/>
                <a:cs typeface="Arial-SGK-TV" pitchFamily="2" charset="0"/>
              </a:rPr>
              <a:t>ải</a:t>
            </a:r>
            <a:r>
              <a:rPr lang="vi-VN" sz="3200">
                <a:latin typeface="Arial-SGK-TV" pitchFamily="2" charset="0"/>
                <a:ea typeface="Arial-Rounded" charset="0"/>
                <a:cs typeface="Arial-SGK-TV" pitchFamily="2" charset="0"/>
              </a:rPr>
              <a:t> mê xem hết chỗ này đến chỗ khác.</a:t>
            </a:r>
            <a:endParaRPr lang="en-US" sz="2800"/>
          </a:p>
        </p:txBody>
      </p:sp>
      <p:cxnSp>
        <p:nvCxnSpPr>
          <p:cNvPr id="7" name="Straight Connector 6"/>
          <p:cNvCxnSpPr/>
          <p:nvPr/>
        </p:nvCxnSpPr>
        <p:spPr>
          <a:xfrm flipH="1">
            <a:off x="3937589" y="2938848"/>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170428" y="2938848"/>
            <a:ext cx="74428" cy="435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92195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0092" y="563526"/>
            <a:ext cx="7006857" cy="414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a:solidFill>
                  <a:srgbClr val="FF0000"/>
                </a:solidFill>
                <a:latin typeface="Arial-SGK-TV" pitchFamily="2" charset="0"/>
                <a:cs typeface="Arial-SGK-TV" pitchFamily="2" charset="0"/>
              </a:rPr>
              <a:t>Đông như hội: </a:t>
            </a:r>
            <a:r>
              <a:rPr lang="en-US" sz="4000">
                <a:solidFill>
                  <a:schemeClr val="tx1"/>
                </a:solidFill>
                <a:latin typeface="Arial-SGK-TV" pitchFamily="2" charset="0"/>
                <a:cs typeface="Arial-SGK-TV" pitchFamily="2" charset="0"/>
              </a:rPr>
              <a:t>rất nhiều người</a:t>
            </a:r>
          </a:p>
        </p:txBody>
      </p:sp>
      <p:pic>
        <p:nvPicPr>
          <p:cNvPr id="3" name="Picture 2"/>
          <p:cNvPicPr>
            <a:picLocks noChangeAspect="1"/>
          </p:cNvPicPr>
          <p:nvPr/>
        </p:nvPicPr>
        <p:blipFill>
          <a:blip r:embed="rId2"/>
          <a:stretch>
            <a:fillRect/>
          </a:stretch>
        </p:blipFill>
        <p:spPr>
          <a:xfrm>
            <a:off x="1733106" y="1198488"/>
            <a:ext cx="5283938" cy="3519103"/>
          </a:xfrm>
          <a:prstGeom prst="rect">
            <a:avLst/>
          </a:prstGeom>
        </p:spPr>
      </p:pic>
    </p:spTree>
    <p:extLst>
      <p:ext uri="{BB962C8B-B14F-4D97-AF65-F5344CB8AC3E}">
        <p14:creationId xmlns:p14="http://schemas.microsoft.com/office/powerpoint/2010/main" val="41016373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465" y="1360968"/>
            <a:ext cx="8272130" cy="414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a:solidFill>
                  <a:srgbClr val="FF0000"/>
                </a:solidFill>
                <a:latin typeface="Arial-SGK-TV" pitchFamily="2" charset="0"/>
                <a:cs typeface="Arial-SGK-TV" pitchFamily="2" charset="0"/>
              </a:rPr>
              <a:t>mải mê: </a:t>
            </a:r>
            <a:r>
              <a:rPr lang="en-US" sz="4000">
                <a:solidFill>
                  <a:schemeClr val="tx1"/>
                </a:solidFill>
                <a:latin typeface="Arial-SGK-TV" pitchFamily="2" charset="0"/>
                <a:cs typeface="Arial-SGK-TV" pitchFamily="2" charset="0"/>
              </a:rPr>
              <a:t>tập trung cao vào việc xem đến mức không còn biết gì đến xung quanh.</a:t>
            </a:r>
          </a:p>
        </p:txBody>
      </p:sp>
      <p:sp>
        <p:nvSpPr>
          <p:cNvPr id="3" name="Rectangle 2"/>
          <p:cNvSpPr/>
          <p:nvPr/>
        </p:nvSpPr>
        <p:spPr>
          <a:xfrm>
            <a:off x="478465" y="3400647"/>
            <a:ext cx="7974419" cy="414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a:solidFill>
                  <a:srgbClr val="FF0000"/>
                </a:solidFill>
                <a:latin typeface="Arial-SGK-TV" pitchFamily="2" charset="0"/>
                <a:cs typeface="Arial-SGK-TV" pitchFamily="2" charset="0"/>
              </a:rPr>
              <a:t>ngoảnh lại: </a:t>
            </a:r>
            <a:r>
              <a:rPr lang="en-US" sz="4000">
                <a:solidFill>
                  <a:schemeClr val="tx1"/>
                </a:solidFill>
                <a:latin typeface="Arial-SGK-TV" pitchFamily="2" charset="0"/>
                <a:cs typeface="Arial-SGK-TV" pitchFamily="2" charset="0"/>
              </a:rPr>
              <a:t>quay đầu nhìn về phía sau lưng mình.</a:t>
            </a:r>
          </a:p>
        </p:txBody>
      </p:sp>
    </p:spTree>
    <p:extLst>
      <p:ext uri="{BB962C8B-B14F-4D97-AF65-F5344CB8AC3E}">
        <p14:creationId xmlns:p14="http://schemas.microsoft.com/office/powerpoint/2010/main" val="18113126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132490"/>
            <a:ext cx="9143999" cy="520993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vi-VN" sz="24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400" dirty="0">
                <a:solidFill>
                  <a:schemeClr val="tx1"/>
                </a:solidFill>
                <a:latin typeface="Arial-SGK-TV" pitchFamily="2" charset="0"/>
                <a:ea typeface="Arial-Rounded" charset="0"/>
                <a:cs typeface="Arial-SGK-TV" pitchFamily="2" charset="0"/>
              </a:rPr>
              <a:t>ố</a:t>
            </a:r>
            <a:r>
              <a:rPr lang="vi-VN" sz="24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cổng n</a:t>
            </a:r>
            <a:r>
              <a:rPr lang="en-US" sz="2400" dirty="0" err="1">
                <a:solidFill>
                  <a:schemeClr val="tx1"/>
                </a:solidFill>
                <a:latin typeface="Arial-SGK-TV" pitchFamily="2" charset="0"/>
                <a:ea typeface="Arial-Rounded" charset="0"/>
                <a:cs typeface="Arial-SGK-TV" pitchFamily="2" charset="0"/>
              </a:rPr>
              <a:t>ày</a:t>
            </a:r>
            <a:r>
              <a:rPr lang="vi-VN" sz="2400" dirty="0">
                <a:solidFill>
                  <a:schemeClr val="tx1"/>
                </a:solidFill>
                <a:latin typeface="Arial-SGK-TV" pitchFamily="2" charset="0"/>
                <a:ea typeface="Arial-Rounded" charset="0"/>
                <a:cs typeface="Arial-SGK-TV" pitchFamily="2" charset="0"/>
              </a:rPr>
              <a:t>. Nhìn kìa, trên cổng có lá cờ rất to".</a:t>
            </a:r>
            <a:endParaRPr lang="en-US" sz="2400" dirty="0">
              <a:solidFill>
                <a:schemeClr val="tx1"/>
              </a:solidFill>
              <a:latin typeface="Arial-SGK-TV" pitchFamily="2" charset="0"/>
              <a:ea typeface="Arial-Rounded" charset="0"/>
              <a:cs typeface="Arial-SGK-TV" pitchFamily="2" charset="0"/>
            </a:endParaRPr>
          </a:p>
          <a:p>
            <a:pPr algn="just"/>
            <a:r>
              <a:rPr lang="en-US" sz="2400" dirty="0">
                <a:latin typeface="Arial-SGK-TV" pitchFamily="2" charset="0"/>
                <a:ea typeface="Arial-Rounded" charset="0"/>
                <a:cs typeface="Arial-SGK-TV" pitchFamily="2" charset="0"/>
              </a:rPr>
              <a:t>	</a:t>
            </a:r>
            <a:r>
              <a:rPr lang="vi-VN" sz="2400" dirty="0">
                <a:solidFill>
                  <a:schemeClr val="tx1"/>
                </a:solidFill>
                <a:latin typeface="Arial-SGK-TV" pitchFamily="2" charset="0"/>
                <a:ea typeface="Arial-Rounded" charset="0"/>
                <a:cs typeface="Arial-SGK-TV" pitchFamily="2" charset="0"/>
              </a:rPr>
              <a:t>Công viên đ</a:t>
            </a:r>
            <a:r>
              <a:rPr lang="en-US" sz="2400" dirty="0">
                <a:solidFill>
                  <a:schemeClr val="tx1"/>
                </a:solidFill>
                <a:latin typeface="Arial-SGK-TV" pitchFamily="2" charset="0"/>
                <a:ea typeface="Arial-Rounded" charset="0"/>
                <a:cs typeface="Arial-SGK-TV" pitchFamily="2" charset="0"/>
              </a:rPr>
              <a:t>ẹ</a:t>
            </a:r>
            <a:r>
              <a:rPr lang="vi-VN" sz="2400" dirty="0">
                <a:solidFill>
                  <a:schemeClr val="tx1"/>
                </a:solidFill>
                <a:latin typeface="Arial-SGK-TV" pitchFamily="2" charset="0"/>
                <a:ea typeface="Arial-Rounded" charset="0"/>
                <a:cs typeface="Arial-SGK-TV" pitchFamily="2" charset="0"/>
              </a:rPr>
              <a:t>p qu</a:t>
            </a:r>
            <a:r>
              <a:rPr lang="en-US" sz="2400" dirty="0">
                <a:solidFill>
                  <a:schemeClr val="tx1"/>
                </a:solidFill>
                <a:latin typeface="Arial-SGK-TV" pitchFamily="2" charset="0"/>
                <a:ea typeface="Arial-Rounded" charset="0"/>
                <a:cs typeface="Arial-SGK-TV" pitchFamily="2" charset="0"/>
              </a:rPr>
              <a:t>á</a:t>
            </a:r>
            <a:r>
              <a:rPr lang="vi-VN" sz="2400" dirty="0">
                <a:solidFill>
                  <a:schemeClr val="tx1"/>
                </a:solidFill>
                <a:latin typeface="Arial-SGK-TV" pitchFamily="2" charset="0"/>
                <a:ea typeface="Arial-Rounded" charset="0"/>
                <a:cs typeface="Arial-SGK-TV" pitchFamily="2" charset="0"/>
              </a:rPr>
              <a:t>. Nam cứ m</a:t>
            </a:r>
            <a:r>
              <a:rPr lang="en-US" sz="2400" dirty="0" err="1">
                <a:solidFill>
                  <a:schemeClr val="tx1"/>
                </a:solidFill>
                <a:latin typeface="Arial-SGK-TV" pitchFamily="2" charset="0"/>
                <a:ea typeface="Arial-Rounded" charset="0"/>
                <a:cs typeface="Arial-SGK-TV" pitchFamily="2" charset="0"/>
              </a:rPr>
              <a:t>ải</a:t>
            </a:r>
            <a:r>
              <a:rPr lang="vi-VN" sz="2400" dirty="0">
                <a:solidFill>
                  <a:schemeClr val="tx1"/>
                </a:solidFill>
                <a:latin typeface="Arial-SGK-TV" pitchFamily="2" charset="0"/>
                <a:ea typeface="Arial-Rounded" charset="0"/>
                <a:cs typeface="Arial-SGK-TV" pitchFamily="2" charset="0"/>
              </a:rPr>
              <a:t> mê xem hết chỗ này đến chỗ khác. Lúc ngoảnh l</a:t>
            </a:r>
            <a:r>
              <a:rPr lang="en-US" sz="2400" dirty="0">
                <a:solidFill>
                  <a:schemeClr val="tx1"/>
                </a:solidFill>
                <a:latin typeface="Arial-SGK-TV" pitchFamily="2" charset="0"/>
                <a:ea typeface="Arial-Rounded" charset="0"/>
                <a:cs typeface="Arial-SGK-TV" pitchFamily="2" charset="0"/>
              </a:rPr>
              <a:t>ạ</a:t>
            </a:r>
            <a:r>
              <a:rPr lang="vi-VN" sz="2400" dirty="0">
                <a:solidFill>
                  <a:schemeClr val="tx1"/>
                </a:solidFill>
                <a:latin typeface="Arial-SGK-TV" pitchFamily="2" charset="0"/>
                <a:ea typeface="Arial-Rounded" charset="0"/>
                <a:cs typeface="Arial-SGK-TV" pitchFamily="2" charset="0"/>
              </a:rPr>
              <a:t>i thì không th</a:t>
            </a:r>
            <a:r>
              <a:rPr lang="en-GB" sz="2400" dirty="0">
                <a:solidFill>
                  <a:schemeClr val="tx1"/>
                </a:solidFill>
                <a:latin typeface="Arial-SGK-TV" pitchFamily="2" charset="0"/>
                <a:ea typeface="Arial-Rounded" charset="0"/>
                <a:cs typeface="Arial-SGK-TV" pitchFamily="2" charset="0"/>
              </a:rPr>
              <a:t>ấ</a:t>
            </a:r>
            <a:r>
              <a:rPr lang="vi-VN" sz="24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400" dirty="0" err="1">
                <a:solidFill>
                  <a:schemeClr val="tx1"/>
                </a:solidFill>
                <a:latin typeface="Arial-SGK-TV" pitchFamily="2" charset="0"/>
                <a:ea typeface="Arial-Rounded" charset="0"/>
                <a:cs typeface="Arial-SGK-TV" pitchFamily="2" charset="0"/>
              </a:rPr>
              <a:t>ợt</a:t>
            </a:r>
            <a:r>
              <a:rPr lang="vi-VN" sz="24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400" dirty="0">
              <a:solidFill>
                <a:schemeClr val="tx1"/>
              </a:solidFill>
              <a:latin typeface="Arial-SGK-TV" pitchFamily="2" charset="0"/>
              <a:ea typeface="Arial-Rounded" charset="0"/>
              <a:cs typeface="Arial-SGK-TV" pitchFamily="2" charset="0"/>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28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1124" y="1943531"/>
            <a:ext cx="3588404" cy="1446550"/>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Ôn và Khởi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9445" y="1006996"/>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132490"/>
            <a:ext cx="9143999" cy="520993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Nếu</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không</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may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bị</a:t>
            </a: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 </a:t>
            </a:r>
            <a:r>
              <a:rPr lang="en-US" altLang="zh-CN" sz="2800" b="1" dirty="0" err="1">
                <a:solidFill>
                  <a:srgbClr val="F14420"/>
                </a:solidFill>
                <a:latin typeface="Arial-SGK-TV" pitchFamily="2" charset="0"/>
                <a:ea typeface="Arial-Rounded" panose="020B0500000000000000" pitchFamily="34" charset="-93"/>
                <a:cs typeface="Arial-SGK-TV" pitchFamily="2" charset="0"/>
                <a:sym typeface="+mn-lt"/>
              </a:rPr>
              <a:t>lạc</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vi-VN" sz="2400" dirty="0">
                <a:solidFill>
                  <a:schemeClr val="tx1"/>
                </a:solidFill>
                <a:latin typeface="Arial-SGK-TV" pitchFamily="2" charset="0"/>
                <a:ea typeface="Arial-Rounded" charset="0"/>
                <a:cs typeface="Arial-SGK-TV" pitchFamily="2" charset="0"/>
              </a:rPr>
              <a:t>Sáng chủ nhật, bố cho Nam và em đi công viên. Công viên đông như hội. Khi vào cổng, b</a:t>
            </a:r>
            <a:r>
              <a:rPr lang="en-US" sz="2400" dirty="0">
                <a:solidFill>
                  <a:schemeClr val="tx1"/>
                </a:solidFill>
                <a:latin typeface="Arial-SGK-TV" pitchFamily="2" charset="0"/>
                <a:ea typeface="Arial-Rounded" charset="0"/>
                <a:cs typeface="Arial-SGK-TV" pitchFamily="2" charset="0"/>
              </a:rPr>
              <a:t>ố</a:t>
            </a:r>
            <a:r>
              <a:rPr lang="vi-VN" sz="2400" dirty="0">
                <a:solidFill>
                  <a:schemeClr val="tx1"/>
                </a:solidFill>
                <a:latin typeface="Arial-SGK-TV" pitchFamily="2" charset="0"/>
                <a:ea typeface="Arial-Rounded" charset="0"/>
                <a:cs typeface="Arial-SGK-TV" pitchFamily="2" charset="0"/>
              </a:rPr>
              <a:t> dặn: "Các con cẩn thận kẻo bị lạc. Nếu không may bị lạc, các con nhớ đi ra cổng n</a:t>
            </a:r>
            <a:r>
              <a:rPr lang="en-US" sz="2400" dirty="0" err="1">
                <a:solidFill>
                  <a:schemeClr val="tx1"/>
                </a:solidFill>
                <a:latin typeface="Arial-SGK-TV" pitchFamily="2" charset="0"/>
                <a:ea typeface="Arial-Rounded" charset="0"/>
                <a:cs typeface="Arial-SGK-TV" pitchFamily="2" charset="0"/>
              </a:rPr>
              <a:t>ày</a:t>
            </a:r>
            <a:r>
              <a:rPr lang="vi-VN" sz="2400" dirty="0">
                <a:solidFill>
                  <a:schemeClr val="tx1"/>
                </a:solidFill>
                <a:latin typeface="Arial-SGK-TV" pitchFamily="2" charset="0"/>
                <a:ea typeface="Arial-Rounded" charset="0"/>
                <a:cs typeface="Arial-SGK-TV" pitchFamily="2" charset="0"/>
              </a:rPr>
              <a:t>. Nhìn kìa, trên cổng có lá cờ rất to".</a:t>
            </a:r>
            <a:endParaRPr lang="en-US" sz="2400" dirty="0">
              <a:solidFill>
                <a:schemeClr val="tx1"/>
              </a:solidFill>
              <a:latin typeface="Arial-SGK-TV" pitchFamily="2" charset="0"/>
              <a:ea typeface="Arial-Rounded" charset="0"/>
              <a:cs typeface="Arial-SGK-TV" pitchFamily="2" charset="0"/>
            </a:endParaRPr>
          </a:p>
          <a:p>
            <a:pPr algn="just"/>
            <a:r>
              <a:rPr lang="en-US" sz="2400" dirty="0">
                <a:latin typeface="Arial-SGK-TV" pitchFamily="2" charset="0"/>
                <a:ea typeface="Arial-Rounded" charset="0"/>
                <a:cs typeface="Arial-SGK-TV" pitchFamily="2" charset="0"/>
              </a:rPr>
              <a:t>	</a:t>
            </a:r>
            <a:r>
              <a:rPr lang="vi-VN" sz="2400" dirty="0">
                <a:solidFill>
                  <a:schemeClr val="tx1"/>
                </a:solidFill>
                <a:latin typeface="Arial-SGK-TV" pitchFamily="2" charset="0"/>
                <a:ea typeface="Arial-Rounded" charset="0"/>
                <a:cs typeface="Arial-SGK-TV" pitchFamily="2" charset="0"/>
              </a:rPr>
              <a:t>Công viên đ</a:t>
            </a:r>
            <a:r>
              <a:rPr lang="en-US" sz="2400" dirty="0">
                <a:solidFill>
                  <a:schemeClr val="tx1"/>
                </a:solidFill>
                <a:latin typeface="Arial-SGK-TV" pitchFamily="2" charset="0"/>
                <a:ea typeface="Arial-Rounded" charset="0"/>
                <a:cs typeface="Arial-SGK-TV" pitchFamily="2" charset="0"/>
              </a:rPr>
              <a:t>ẹ</a:t>
            </a:r>
            <a:r>
              <a:rPr lang="vi-VN" sz="2400" dirty="0">
                <a:solidFill>
                  <a:schemeClr val="tx1"/>
                </a:solidFill>
                <a:latin typeface="Arial-SGK-TV" pitchFamily="2" charset="0"/>
                <a:ea typeface="Arial-Rounded" charset="0"/>
                <a:cs typeface="Arial-SGK-TV" pitchFamily="2" charset="0"/>
              </a:rPr>
              <a:t>p qu</a:t>
            </a:r>
            <a:r>
              <a:rPr lang="en-US" sz="2400" dirty="0">
                <a:solidFill>
                  <a:schemeClr val="tx1"/>
                </a:solidFill>
                <a:latin typeface="Arial-SGK-TV" pitchFamily="2" charset="0"/>
                <a:ea typeface="Arial-Rounded" charset="0"/>
                <a:cs typeface="Arial-SGK-TV" pitchFamily="2" charset="0"/>
              </a:rPr>
              <a:t>á</a:t>
            </a:r>
            <a:r>
              <a:rPr lang="vi-VN" sz="2400" dirty="0">
                <a:solidFill>
                  <a:schemeClr val="tx1"/>
                </a:solidFill>
                <a:latin typeface="Arial-SGK-TV" pitchFamily="2" charset="0"/>
                <a:ea typeface="Arial-Rounded" charset="0"/>
                <a:cs typeface="Arial-SGK-TV" pitchFamily="2" charset="0"/>
              </a:rPr>
              <a:t>. Nam cứ m</a:t>
            </a:r>
            <a:r>
              <a:rPr lang="en-US" sz="2400" dirty="0" err="1">
                <a:solidFill>
                  <a:schemeClr val="tx1"/>
                </a:solidFill>
                <a:latin typeface="Arial-SGK-TV" pitchFamily="2" charset="0"/>
                <a:ea typeface="Arial-Rounded" charset="0"/>
                <a:cs typeface="Arial-SGK-TV" pitchFamily="2" charset="0"/>
              </a:rPr>
              <a:t>ải</a:t>
            </a:r>
            <a:r>
              <a:rPr lang="vi-VN" sz="2400" dirty="0">
                <a:solidFill>
                  <a:schemeClr val="tx1"/>
                </a:solidFill>
                <a:latin typeface="Arial-SGK-TV" pitchFamily="2" charset="0"/>
                <a:ea typeface="Arial-Rounded" charset="0"/>
                <a:cs typeface="Arial-SGK-TV" pitchFamily="2" charset="0"/>
              </a:rPr>
              <a:t> mê xem hết chỗ này đến chỗ khác. Lúc ngoảnh lợi thì không th</a:t>
            </a:r>
            <a:r>
              <a:rPr lang="en-GB" sz="2400" dirty="0">
                <a:solidFill>
                  <a:schemeClr val="tx1"/>
                </a:solidFill>
                <a:latin typeface="Arial-SGK-TV" pitchFamily="2" charset="0"/>
                <a:ea typeface="Arial-Rounded" charset="0"/>
                <a:cs typeface="Arial-SGK-TV" pitchFamily="2" charset="0"/>
              </a:rPr>
              <a:t>ấ</a:t>
            </a:r>
            <a:r>
              <a:rPr lang="vi-VN" sz="2400" dirty="0">
                <a:solidFill>
                  <a:schemeClr val="tx1"/>
                </a:solidFill>
                <a:latin typeface="Arial-SGK-TV" pitchFamily="2" charset="0"/>
                <a:ea typeface="Arial-Rounded" charset="0"/>
                <a:cs typeface="Arial-SGK-TV" pitchFamily="2" charset="0"/>
              </a:rPr>
              <a:t>y bố và em đâu. Nam vừa chạy tìm vừa gọi “Bố ơi! Bố ơi!”. Hoảng hốt, Nam suýt khóc. Ch</a:t>
            </a:r>
            <a:r>
              <a:rPr lang="en-US" sz="2400" dirty="0" err="1">
                <a:solidFill>
                  <a:schemeClr val="tx1"/>
                </a:solidFill>
                <a:latin typeface="Arial-SGK-TV" pitchFamily="2" charset="0"/>
                <a:ea typeface="Arial-Rounded" charset="0"/>
                <a:cs typeface="Arial-SGK-TV" pitchFamily="2" charset="0"/>
              </a:rPr>
              <a:t>ợt</a:t>
            </a:r>
            <a:r>
              <a:rPr lang="vi-VN" sz="2400" dirty="0">
                <a:solidFill>
                  <a:schemeClr val="tx1"/>
                </a:solidFill>
                <a:latin typeface="Arial-SGK-TV" pitchFamily="2" charset="0"/>
                <a:ea typeface="Arial-Rounded" charset="0"/>
                <a:cs typeface="Arial-SGK-TV" pitchFamily="2" charset="0"/>
              </a:rPr>
              <a:t> Nam nhìn thấy tấm biển "Lối ra cổng". Nhớ lời bố dặn, Nam đi theo hướng tấm biển chỉ đường. “A, lá cờ kia rồi!”. Nam mừng rỡ khi thấy bố và em đang chờ ở đó.</a:t>
            </a:r>
            <a:endParaRPr lang="en-US" sz="2400" dirty="0">
              <a:solidFill>
                <a:schemeClr val="tx1"/>
              </a:solidFill>
              <a:latin typeface="Arial-SGK-TV" pitchFamily="2" charset="0"/>
              <a:ea typeface="Arial-Rounded" charset="0"/>
              <a:cs typeface="Arial-SGK-TV" pitchFamily="2" charset="0"/>
            </a:endParaRP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2800" dirty="0">
              <a:solidFill>
                <a:srgbClr val="F14420"/>
              </a:solidFill>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36345237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85629" y="185128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dụng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4.16667E-6 -3.82716E-6 L 4.16667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5de90e1154b99c9c5351bef2fda6586.png"/>
          <p:cNvPicPr>
            <a:picLocks noChangeAspect="1"/>
          </p:cNvPicPr>
          <p:nvPr/>
        </p:nvPicPr>
        <p:blipFill>
          <a:blip r:embed="rId2" cstate="print"/>
          <a:stretch>
            <a:fillRect/>
          </a:stretch>
        </p:blipFill>
        <p:spPr>
          <a:xfrm>
            <a:off x="2152782" y="1210783"/>
            <a:ext cx="3992103" cy="3932717"/>
          </a:xfrm>
          <a:prstGeom prst="rect">
            <a:avLst/>
          </a:prstGeom>
        </p:spPr>
      </p:pic>
      <p:sp>
        <p:nvSpPr>
          <p:cNvPr id="5" name="Cloud 4"/>
          <p:cNvSpPr/>
          <p:nvPr/>
        </p:nvSpPr>
        <p:spPr>
          <a:xfrm>
            <a:off x="5772149" y="1085850"/>
            <a:ext cx="2613093" cy="13716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Times New Roman" pitchFamily="18" charset="0"/>
                <a:cs typeface="Times New Roman" pitchFamily="18" charset="0"/>
              </a:rPr>
              <a:t>Cùng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giúp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chuẩn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bữa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nhé</a:t>
            </a:r>
            <a:r>
              <a:rPr lang="en-US" sz="2000" dirty="0">
                <a:latin typeface="Times New Roman" pitchFamily="18" charset="0"/>
                <a:cs typeface="Times New Roman" pitchFamily="18" charset="0"/>
              </a:rPr>
              <a:t>!</a:t>
            </a:r>
          </a:p>
        </p:txBody>
      </p:sp>
      <p:sp>
        <p:nvSpPr>
          <p:cNvPr id="6" name="Flowchart: Connector 5"/>
          <p:cNvSpPr/>
          <p:nvPr/>
        </p:nvSpPr>
        <p:spPr>
          <a:xfrm>
            <a:off x="5667153" y="2017528"/>
            <a:ext cx="114300" cy="114300"/>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 name="Rectangle 1">
            <a:extLst>
              <a:ext uri="{FF2B5EF4-FFF2-40B4-BE49-F238E27FC236}">
                <a16:creationId xmlns:a16="http://schemas.microsoft.com/office/drawing/2014/main" id="{21E0E4D5-36C5-407E-888C-CB269A216C6F}"/>
              </a:ext>
            </a:extLst>
          </p:cNvPr>
          <p:cNvSpPr/>
          <p:nvPr/>
        </p:nvSpPr>
        <p:spPr>
          <a:xfrm>
            <a:off x="594509" y="459859"/>
            <a:ext cx="6386395" cy="68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rPr>
              <a:t>ĐẦU BẾP TÀI BA</a:t>
            </a:r>
          </a:p>
        </p:txBody>
      </p:sp>
    </p:spTree>
    <p:extLst>
      <p:ext uri="{BB962C8B-B14F-4D97-AF65-F5344CB8AC3E}">
        <p14:creationId xmlns:p14="http://schemas.microsoft.com/office/powerpoint/2010/main" val="18974390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b2181ee0ddf3198d036ec9f3094f086.png"/>
          <p:cNvPicPr>
            <a:picLocks noChangeAspect="1"/>
          </p:cNvPicPr>
          <p:nvPr/>
        </p:nvPicPr>
        <p:blipFill>
          <a:blip r:embed="rId2" cstate="print"/>
          <a:stretch>
            <a:fillRect/>
          </a:stretch>
        </p:blipFill>
        <p:spPr>
          <a:xfrm flipH="1">
            <a:off x="6286500" y="2286000"/>
            <a:ext cx="1714500" cy="2857500"/>
          </a:xfrm>
          <a:prstGeom prst="rect">
            <a:avLst/>
          </a:prstGeom>
        </p:spPr>
      </p:pic>
      <p:pic>
        <p:nvPicPr>
          <p:cNvPr id="18" name="Picture 17" descr="2b2181ee0ddf3198d036ec9f3094f086.png"/>
          <p:cNvPicPr>
            <a:picLocks noChangeAspect="1"/>
          </p:cNvPicPr>
          <p:nvPr/>
        </p:nvPicPr>
        <p:blipFill>
          <a:blip r:embed="rId3" cstate="print"/>
          <a:stretch>
            <a:fillRect/>
          </a:stretch>
        </p:blipFill>
        <p:spPr>
          <a:xfrm>
            <a:off x="1143000" y="2286000"/>
            <a:ext cx="1679394" cy="2857500"/>
          </a:xfrm>
          <a:prstGeom prst="rect">
            <a:avLst/>
          </a:prstGeom>
        </p:spPr>
      </p:pic>
      <p:pic>
        <p:nvPicPr>
          <p:cNvPr id="6" name="Picture 5" descr="ae22ebc57a38542b1b8a66c597ea7458.png"/>
          <p:cNvPicPr>
            <a:picLocks noChangeAspect="1"/>
          </p:cNvPicPr>
          <p:nvPr/>
        </p:nvPicPr>
        <p:blipFill>
          <a:blip r:embed="rId4" cstate="print"/>
          <a:stretch>
            <a:fillRect/>
          </a:stretch>
        </p:blipFill>
        <p:spPr>
          <a:xfrm>
            <a:off x="2000250" y="914400"/>
            <a:ext cx="5143500" cy="5143500"/>
          </a:xfrm>
          <a:prstGeom prst="rect">
            <a:avLst/>
          </a:prstGeom>
        </p:spPr>
      </p:pic>
      <p:pic>
        <p:nvPicPr>
          <p:cNvPr id="8" name="Picture 7" descr="5631c7a98ca2287e2d680a324b15e383.png"/>
          <p:cNvPicPr>
            <a:picLocks noChangeAspect="1"/>
          </p:cNvPicPr>
          <p:nvPr/>
        </p:nvPicPr>
        <p:blipFill>
          <a:blip r:embed="rId5" cstate="print"/>
          <a:stretch>
            <a:fillRect/>
          </a:stretch>
        </p:blipFill>
        <p:spPr>
          <a:xfrm>
            <a:off x="3956876" y="804203"/>
            <a:ext cx="914400" cy="1367497"/>
          </a:xfrm>
          <a:prstGeom prst="rect">
            <a:avLst/>
          </a:prstGeom>
        </p:spPr>
      </p:pic>
      <p:pic>
        <p:nvPicPr>
          <p:cNvPr id="10" name="Picture 9" descr="fe1747c4d7e277ba1ee4105e3bc7af1c.png"/>
          <p:cNvPicPr>
            <a:picLocks noChangeAspect="1"/>
          </p:cNvPicPr>
          <p:nvPr/>
        </p:nvPicPr>
        <p:blipFill>
          <a:blip r:embed="rId6" cstate="print"/>
          <a:stretch>
            <a:fillRect/>
          </a:stretch>
        </p:blipFill>
        <p:spPr>
          <a:xfrm>
            <a:off x="3092128" y="1560351"/>
            <a:ext cx="1371600" cy="1485900"/>
          </a:xfrm>
          <a:prstGeom prst="rect">
            <a:avLst/>
          </a:prstGeom>
        </p:spPr>
      </p:pic>
      <p:pic>
        <p:nvPicPr>
          <p:cNvPr id="12" name="Picture 11" descr="a0f932e5084a2d27268758dfe1be070a.png"/>
          <p:cNvPicPr>
            <a:picLocks noChangeAspect="1"/>
          </p:cNvPicPr>
          <p:nvPr/>
        </p:nvPicPr>
        <p:blipFill>
          <a:blip r:embed="rId7" cstate="print"/>
          <a:stretch>
            <a:fillRect/>
          </a:stretch>
        </p:blipFill>
        <p:spPr>
          <a:xfrm>
            <a:off x="3785426" y="2792893"/>
            <a:ext cx="1085850" cy="971836"/>
          </a:xfrm>
          <a:prstGeom prst="rect">
            <a:avLst/>
          </a:prstGeom>
        </p:spPr>
      </p:pic>
      <p:pic>
        <p:nvPicPr>
          <p:cNvPr id="14" name="Picture 13" descr="bf30f7e2896d1260827521fda40d5ad6.png"/>
          <p:cNvPicPr>
            <a:picLocks noChangeAspect="1"/>
          </p:cNvPicPr>
          <p:nvPr/>
        </p:nvPicPr>
        <p:blipFill>
          <a:blip r:embed="rId8" cstate="print"/>
          <a:stretch>
            <a:fillRect/>
          </a:stretch>
        </p:blipFill>
        <p:spPr>
          <a:xfrm>
            <a:off x="4733462" y="1929694"/>
            <a:ext cx="1200150" cy="1214777"/>
          </a:xfrm>
          <a:prstGeom prst="rect">
            <a:avLst/>
          </a:prstGeom>
        </p:spPr>
      </p:pic>
      <p:pic>
        <p:nvPicPr>
          <p:cNvPr id="25" name="Picture 24" descr="43b282e5574b9381f3f2c3655d492a4e.png">
            <a:hlinkClick r:id="rId9" action="ppaction://hlinksldjump"/>
          </p:cNvPr>
          <p:cNvPicPr>
            <a:picLocks noChangeAspect="1"/>
          </p:cNvPicPr>
          <p:nvPr/>
        </p:nvPicPr>
        <p:blipFill>
          <a:blip r:embed="rId10" cstate="print"/>
          <a:stretch>
            <a:fillRect/>
          </a:stretch>
        </p:blipFill>
        <p:spPr>
          <a:xfrm>
            <a:off x="2603705" y="33803"/>
            <a:ext cx="742950" cy="742950"/>
          </a:xfrm>
          <a:prstGeom prst="rect">
            <a:avLst/>
          </a:prstGeom>
        </p:spPr>
      </p:pic>
      <p:pic>
        <p:nvPicPr>
          <p:cNvPr id="26" name="Picture 25" descr="43b282e5574b9381f3f2c3655d492a4e.png">
            <a:hlinkClick r:id="rId11" action="ppaction://hlinksldjump"/>
          </p:cNvPr>
          <p:cNvPicPr>
            <a:picLocks noChangeAspect="1"/>
          </p:cNvPicPr>
          <p:nvPr/>
        </p:nvPicPr>
        <p:blipFill>
          <a:blip r:embed="rId10" cstate="print"/>
          <a:stretch>
            <a:fillRect/>
          </a:stretch>
        </p:blipFill>
        <p:spPr>
          <a:xfrm>
            <a:off x="3861619" y="39849"/>
            <a:ext cx="742950" cy="742950"/>
          </a:xfrm>
          <a:prstGeom prst="rect">
            <a:avLst/>
          </a:prstGeom>
        </p:spPr>
      </p:pic>
      <p:pic>
        <p:nvPicPr>
          <p:cNvPr id="27" name="Picture 26" descr="43b282e5574b9381f3f2c3655d492a4e.png">
            <a:hlinkClick r:id="rId12" action="ppaction://hlinksldjump"/>
          </p:cNvPr>
          <p:cNvPicPr>
            <a:picLocks noChangeAspect="1"/>
          </p:cNvPicPr>
          <p:nvPr/>
        </p:nvPicPr>
        <p:blipFill>
          <a:blip r:embed="rId10" cstate="print"/>
          <a:stretch>
            <a:fillRect/>
          </a:stretch>
        </p:blipFill>
        <p:spPr>
          <a:xfrm>
            <a:off x="5113388" y="83447"/>
            <a:ext cx="742950" cy="742950"/>
          </a:xfrm>
          <a:prstGeom prst="rect">
            <a:avLst/>
          </a:prstGeom>
        </p:spPr>
      </p:pic>
      <p:sp>
        <p:nvSpPr>
          <p:cNvPr id="17" name="5-Point Star 39">
            <a:hlinkClick r:id="rId13" action="ppaction://hlinksldjump"/>
            <a:extLst>
              <a:ext uri="{FF2B5EF4-FFF2-40B4-BE49-F238E27FC236}">
                <a16:creationId xmlns:a16="http://schemas.microsoft.com/office/drawing/2014/main" id="{9BF9FA1E-11F2-43CC-8816-1A18259DA777}"/>
              </a:ext>
            </a:extLst>
          </p:cNvPr>
          <p:cNvSpPr/>
          <p:nvPr/>
        </p:nvSpPr>
        <p:spPr>
          <a:xfrm>
            <a:off x="8555221" y="45148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53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4"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8" name="Picture 7" descr="1456.png"/>
          <p:cNvPicPr>
            <a:picLocks noChangeAspect="1"/>
          </p:cNvPicPr>
          <p:nvPr/>
        </p:nvPicPr>
        <p:blipFill>
          <a:blip r:embed="rId4" cstate="print"/>
          <a:stretch>
            <a:fillRect/>
          </a:stretch>
        </p:blipFill>
        <p:spPr>
          <a:xfrm>
            <a:off x="2286000" y="3086100"/>
            <a:ext cx="2634917" cy="431580"/>
          </a:xfrm>
          <a:prstGeom prst="rect">
            <a:avLst/>
          </a:prstGeom>
        </p:spPr>
      </p:pic>
      <p:pic>
        <p:nvPicPr>
          <p:cNvPr id="9" name="Picture 8" descr="1456.png"/>
          <p:cNvPicPr>
            <a:picLocks noChangeAspect="1"/>
          </p:cNvPicPr>
          <p:nvPr/>
        </p:nvPicPr>
        <p:blipFill>
          <a:blip r:embed="rId4" cstate="print"/>
          <a:stretch>
            <a:fillRect/>
          </a:stretch>
        </p:blipFill>
        <p:spPr>
          <a:xfrm>
            <a:off x="2286000" y="3829050"/>
            <a:ext cx="257776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Oval 11"/>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TextBox 13"/>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6" name="TextBox 15"/>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p:cNvSpPr txBox="1"/>
          <p:nvPr/>
        </p:nvSpPr>
        <p:spPr>
          <a:xfrm>
            <a:off x="2457450" y="2391430"/>
            <a:ext cx="2457450" cy="523220"/>
          </a:xfrm>
          <a:prstGeom prst="rect">
            <a:avLst/>
          </a:prstGeom>
          <a:noFill/>
        </p:spPr>
        <p:txBody>
          <a:bodyPr wrap="square" rtlCol="0">
            <a:spAutoFit/>
          </a:bodyPr>
          <a:lstStyle/>
          <a:p>
            <a:r>
              <a:rPr lang="en-US" sz="2800" b="1" dirty="0" err="1">
                <a:solidFill>
                  <a:srgbClr val="002060"/>
                </a:solidFill>
                <a:latin typeface="Times New Roman" pitchFamily="18" charset="0"/>
                <a:cs typeface="Times New Roman" pitchFamily="18" charset="0"/>
              </a:rPr>
              <a:t>Chó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sói</a:t>
            </a:r>
            <a:endParaRPr lang="en-US" sz="2800" b="1" dirty="0">
              <a:solidFill>
                <a:srgbClr val="002060"/>
              </a:solidFill>
              <a:latin typeface="Times New Roman" pitchFamily="18" charset="0"/>
              <a:cs typeface="Times New Roman" pitchFamily="18" charset="0"/>
            </a:endParaRPr>
          </a:p>
        </p:txBody>
      </p:sp>
      <p:sp>
        <p:nvSpPr>
          <p:cNvPr id="19" name="TextBox 18"/>
          <p:cNvSpPr txBox="1"/>
          <p:nvPr/>
        </p:nvSpPr>
        <p:spPr>
          <a:xfrm>
            <a:off x="2400300" y="3020080"/>
            <a:ext cx="2457450" cy="523220"/>
          </a:xfrm>
          <a:prstGeom prst="rect">
            <a:avLst/>
          </a:prstGeom>
          <a:noFill/>
        </p:spPr>
        <p:txBody>
          <a:bodyPr wrap="square" rtlCol="0">
            <a:spAutoFit/>
          </a:bodyPr>
          <a:lstStyle/>
          <a:p>
            <a:r>
              <a:rPr lang="en-US" sz="2800" b="1" dirty="0" err="1">
                <a:solidFill>
                  <a:srgbClr val="002060"/>
                </a:solidFill>
                <a:latin typeface="Times New Roman" pitchFamily="18" charset="0"/>
                <a:cs typeface="Times New Roman" pitchFamily="18" charset="0"/>
              </a:rPr>
              <a:t>Bà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ngoại</a:t>
            </a:r>
            <a:endParaRPr lang="en-US" sz="2800" b="1" dirty="0">
              <a:solidFill>
                <a:srgbClr val="002060"/>
              </a:solidFill>
              <a:latin typeface="Times New Roman" pitchFamily="18" charset="0"/>
              <a:cs typeface="Times New Roman" pitchFamily="18" charset="0"/>
            </a:endParaRPr>
          </a:p>
        </p:txBody>
      </p:sp>
      <p:sp>
        <p:nvSpPr>
          <p:cNvPr id="20" name="TextBox 19"/>
          <p:cNvSpPr txBox="1"/>
          <p:nvPr/>
        </p:nvSpPr>
        <p:spPr>
          <a:xfrm>
            <a:off x="2400300" y="3705880"/>
            <a:ext cx="2457450" cy="523220"/>
          </a:xfrm>
          <a:prstGeom prst="rect">
            <a:avLst/>
          </a:prstGeom>
          <a:noFill/>
        </p:spPr>
        <p:txBody>
          <a:bodyPr wrap="square" rtlCol="0">
            <a:spAutoFit/>
          </a:bodyPr>
          <a:lstStyle/>
          <a:p>
            <a:r>
              <a:rPr lang="en-US" sz="2800" b="1" dirty="0" err="1">
                <a:solidFill>
                  <a:srgbClr val="002060"/>
                </a:solidFill>
                <a:latin typeface="Times New Roman" pitchFamily="18" charset="0"/>
                <a:cs typeface="Times New Roman" pitchFamily="18" charset="0"/>
              </a:rPr>
              <a:t>Bà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nội</a:t>
            </a:r>
            <a:endParaRPr lang="en-US" sz="2800" b="1" dirty="0">
              <a:solidFill>
                <a:srgbClr val="00206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5" cstate="print"/>
          <a:stretch>
            <a:fillRect/>
          </a:stretch>
        </p:blipFill>
        <p:spPr>
          <a:xfrm>
            <a:off x="-346888" y="-213152"/>
            <a:ext cx="9627075" cy="2686050"/>
          </a:xfrm>
          <a:prstGeom prst="rect">
            <a:avLst/>
          </a:prstGeom>
        </p:spPr>
      </p:pic>
      <p:sp>
        <p:nvSpPr>
          <p:cNvPr id="29" name="TextBox 28"/>
          <p:cNvSpPr txBox="1"/>
          <p:nvPr/>
        </p:nvSpPr>
        <p:spPr>
          <a:xfrm>
            <a:off x="1828800" y="792317"/>
            <a:ext cx="6315740" cy="584775"/>
          </a:xfrm>
          <a:prstGeom prst="rect">
            <a:avLst/>
          </a:prstGeom>
          <a:noFill/>
        </p:spPr>
        <p:txBody>
          <a:bodyPr wrap="square" rtlCol="0">
            <a:spAutoFit/>
          </a:bodyPr>
          <a:lstStyle/>
          <a:p>
            <a:r>
              <a:rPr lang="en-US" sz="3200" b="1" dirty="0" err="1">
                <a:solidFill>
                  <a:srgbClr val="FFFF00"/>
                </a:solidFill>
                <a:latin typeface="Times New Roman" pitchFamily="18" charset="0"/>
                <a:cs typeface="Times New Roman" pitchFamily="18" charset="0"/>
              </a:rPr>
              <a:t>Khi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dê</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mẹ</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vắng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ai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đến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gọi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cửa</a:t>
            </a:r>
            <a:r>
              <a:rPr lang="en-US" sz="3200" b="1" dirty="0">
                <a:solidFill>
                  <a:srgbClr val="FFFF00"/>
                </a:solidFill>
                <a:latin typeface="Times New Roman" pitchFamily="18" charset="0"/>
                <a:cs typeface="Times New Roman" pitchFamily="18" charset="0"/>
              </a:rPr>
              <a:t>?</a:t>
            </a:r>
          </a:p>
        </p:txBody>
      </p:sp>
      <p:pic>
        <p:nvPicPr>
          <p:cNvPr id="35" name="Picture 34" descr="tich.png"/>
          <p:cNvPicPr>
            <a:picLocks noChangeAspect="1"/>
          </p:cNvPicPr>
          <p:nvPr/>
        </p:nvPicPr>
        <p:blipFill>
          <a:blip r:embed="rId6" cstate="print"/>
          <a:stretch>
            <a:fillRect/>
          </a:stretch>
        </p:blipFill>
        <p:spPr>
          <a:xfrm>
            <a:off x="4972050" y="2343150"/>
            <a:ext cx="542925" cy="542925"/>
          </a:xfrm>
          <a:prstGeom prst="rect">
            <a:avLst/>
          </a:prstGeom>
        </p:spPr>
      </p:pic>
      <p:pic>
        <p:nvPicPr>
          <p:cNvPr id="36" name="Picture 35" descr="sai.png"/>
          <p:cNvPicPr>
            <a:picLocks noChangeAspect="1"/>
          </p:cNvPicPr>
          <p:nvPr/>
        </p:nvPicPr>
        <p:blipFill>
          <a:blip r:embed="rId7" cstate="print"/>
          <a:stretch>
            <a:fillRect/>
          </a:stretch>
        </p:blipFill>
        <p:spPr>
          <a:xfrm>
            <a:off x="4972050" y="3086100"/>
            <a:ext cx="400050" cy="400050"/>
          </a:xfrm>
          <a:prstGeom prst="rect">
            <a:avLst/>
          </a:prstGeom>
        </p:spPr>
      </p:pic>
      <p:pic>
        <p:nvPicPr>
          <p:cNvPr id="37" name="Picture 36" descr="sai.png"/>
          <p:cNvPicPr>
            <a:picLocks noChangeAspect="1"/>
          </p:cNvPicPr>
          <p:nvPr/>
        </p:nvPicPr>
        <p:blipFill>
          <a:blip r:embed="rId7" cstate="print"/>
          <a:stretch>
            <a:fillRect/>
          </a:stretch>
        </p:blipFill>
        <p:spPr>
          <a:xfrm>
            <a:off x="4972050" y="3829050"/>
            <a:ext cx="400050" cy="400050"/>
          </a:xfrm>
          <a:prstGeom prst="rect">
            <a:avLst/>
          </a:prstGeom>
        </p:spPr>
      </p:pic>
      <p:sp>
        <p:nvSpPr>
          <p:cNvPr id="39" name="5-Point Star 38">
            <a:hlinkClick r:id="rId8" action="ppaction://hlinksldjump"/>
          </p:cNvPr>
          <p:cNvSpPr/>
          <p:nvPr/>
        </p:nvSpPr>
        <p:spPr>
          <a:xfrm>
            <a:off x="7573040" y="4501331"/>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0" name="Picture 39" descr="43b282e5574b9381f3f2c3655d492a4e.png"/>
          <p:cNvPicPr>
            <a:picLocks noChangeAspect="1"/>
          </p:cNvPicPr>
          <p:nvPr/>
        </p:nvPicPr>
        <p:blipFill>
          <a:blip r:embed="rId9" cstate="print"/>
          <a:stretch>
            <a:fillRect/>
          </a:stretch>
        </p:blipFill>
        <p:spPr>
          <a:xfrm>
            <a:off x="1143000" y="2343150"/>
            <a:ext cx="514350" cy="514350"/>
          </a:xfrm>
          <a:prstGeom prst="rect">
            <a:avLst/>
          </a:prstGeom>
        </p:spPr>
      </p:pic>
      <p:pic>
        <p:nvPicPr>
          <p:cNvPr id="42" name="Picture 41" descr="43b282e5574b9381f3f2c3655d492a4e.png"/>
          <p:cNvPicPr>
            <a:picLocks noChangeAspect="1"/>
          </p:cNvPicPr>
          <p:nvPr/>
        </p:nvPicPr>
        <p:blipFill>
          <a:blip r:embed="rId9" cstate="print"/>
          <a:stretch>
            <a:fillRect/>
          </a:stretch>
        </p:blipFill>
        <p:spPr>
          <a:xfrm>
            <a:off x="1143000" y="3771900"/>
            <a:ext cx="514350" cy="514350"/>
          </a:xfrm>
          <a:prstGeom prst="rect">
            <a:avLst/>
          </a:prstGeom>
        </p:spPr>
      </p:pic>
      <p:pic>
        <p:nvPicPr>
          <p:cNvPr id="31" name="Picture 30" descr="43b282e5574b9381f3f2c3655d492a4e.png"/>
          <p:cNvPicPr>
            <a:picLocks noChangeAspect="1"/>
          </p:cNvPicPr>
          <p:nvPr/>
        </p:nvPicPr>
        <p:blipFill>
          <a:blip r:embed="rId9" cstate="print"/>
          <a:stretch>
            <a:fillRect/>
          </a:stretch>
        </p:blipFill>
        <p:spPr>
          <a:xfrm>
            <a:off x="1143000" y="3028950"/>
            <a:ext cx="514350" cy="514350"/>
          </a:xfrm>
          <a:prstGeom prst="rect">
            <a:avLst/>
          </a:prstGeom>
        </p:spPr>
      </p:pic>
    </p:spTree>
    <p:extLst>
      <p:ext uri="{BB962C8B-B14F-4D97-AF65-F5344CB8AC3E}">
        <p14:creationId xmlns:p14="http://schemas.microsoft.com/office/powerpoint/2010/main" val="30937087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759499" y="4402331"/>
            <a:ext cx="667573" cy="60628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8" name="Picture 7" descr="1456.png"/>
          <p:cNvPicPr>
            <a:picLocks noChangeAspect="1"/>
          </p:cNvPicPr>
          <p:nvPr/>
        </p:nvPicPr>
        <p:blipFill>
          <a:blip r:embed="rId4" cstate="print"/>
          <a:stretch>
            <a:fillRect/>
          </a:stretch>
        </p:blipFill>
        <p:spPr>
          <a:xfrm>
            <a:off x="2400300" y="2485820"/>
            <a:ext cx="4525754" cy="741285"/>
          </a:xfrm>
          <a:prstGeom prst="rect">
            <a:avLst/>
          </a:prstGeom>
        </p:spPr>
      </p:pic>
      <p:pic>
        <p:nvPicPr>
          <p:cNvPr id="9" name="Picture 8" descr="1456.png"/>
          <p:cNvPicPr>
            <a:picLocks noChangeAspect="1"/>
          </p:cNvPicPr>
          <p:nvPr/>
        </p:nvPicPr>
        <p:blipFill>
          <a:blip r:embed="rId4" cstate="print"/>
          <a:stretch>
            <a:fillRect/>
          </a:stretch>
        </p:blipFill>
        <p:spPr>
          <a:xfrm>
            <a:off x="2409034" y="3447273"/>
            <a:ext cx="4517020" cy="739855"/>
          </a:xfrm>
          <a:prstGeom prst="rect">
            <a:avLst/>
          </a:prstGeom>
        </p:spPr>
      </p:pic>
      <p:pic>
        <p:nvPicPr>
          <p:cNvPr id="10" name="Picture 9" descr="1456.png"/>
          <p:cNvPicPr>
            <a:picLocks noChangeAspect="1"/>
          </p:cNvPicPr>
          <p:nvPr/>
        </p:nvPicPr>
        <p:blipFill>
          <a:blip r:embed="rId4" cstate="print"/>
          <a:stretch>
            <a:fillRect/>
          </a:stretch>
        </p:blipFill>
        <p:spPr>
          <a:xfrm>
            <a:off x="2439224" y="4301428"/>
            <a:ext cx="4517016" cy="739854"/>
          </a:xfrm>
          <a:prstGeom prst="rect">
            <a:avLst/>
          </a:prstGeom>
        </p:spPr>
      </p:pic>
      <p:sp>
        <p:nvSpPr>
          <p:cNvPr id="11" name="Oval 10"/>
          <p:cNvSpPr/>
          <p:nvPr/>
        </p:nvSpPr>
        <p:spPr>
          <a:xfrm>
            <a:off x="1753424" y="3500671"/>
            <a:ext cx="646876" cy="5855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2" name="Oval 11"/>
          <p:cNvSpPr/>
          <p:nvPr/>
        </p:nvSpPr>
        <p:spPr>
          <a:xfrm>
            <a:off x="1714500" y="2485820"/>
            <a:ext cx="724724" cy="6871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TextBox 13"/>
          <p:cNvSpPr txBox="1"/>
          <p:nvPr/>
        </p:nvSpPr>
        <p:spPr>
          <a:xfrm>
            <a:off x="1923111" y="4514850"/>
            <a:ext cx="445049" cy="415498"/>
          </a:xfrm>
          <a:prstGeom prst="rect">
            <a:avLst/>
          </a:prstGeom>
          <a:noFill/>
        </p:spPr>
        <p:txBody>
          <a:bodyPr wrap="square" rtlCol="0">
            <a:spAutoFit/>
          </a:bodyPr>
          <a:lstStyle/>
          <a:p>
            <a:r>
              <a:rPr lang="en-US" sz="2100" b="1">
                <a:latin typeface="Times New Roman" pitchFamily="18" charset="0"/>
                <a:cs typeface="Times New Roman" pitchFamily="18" charset="0"/>
              </a:rPr>
              <a:t>C</a:t>
            </a:r>
            <a:endParaRPr lang="en-US" sz="2100" b="1" dirty="0">
              <a:latin typeface="Times New Roman" pitchFamily="18" charset="0"/>
              <a:cs typeface="Times New Roman" pitchFamily="18" charset="0"/>
            </a:endParaRPr>
          </a:p>
        </p:txBody>
      </p:sp>
      <p:sp>
        <p:nvSpPr>
          <p:cNvPr id="16" name="TextBox 15"/>
          <p:cNvSpPr txBox="1"/>
          <p:nvPr/>
        </p:nvSpPr>
        <p:spPr>
          <a:xfrm>
            <a:off x="1839148" y="3571875"/>
            <a:ext cx="428625" cy="415498"/>
          </a:xfrm>
          <a:prstGeom prst="rect">
            <a:avLst/>
          </a:prstGeom>
          <a:noFill/>
        </p:spPr>
        <p:txBody>
          <a:bodyPr wrap="square" rtlCol="0">
            <a:spAutoFit/>
          </a:bodyPr>
          <a:lstStyle/>
          <a:p>
            <a:r>
              <a:rPr lang="en-US" sz="2100" b="1">
                <a:latin typeface="Times New Roman" pitchFamily="18" charset="0"/>
                <a:cs typeface="Times New Roman" pitchFamily="18" charset="0"/>
              </a:rPr>
              <a:t>B</a:t>
            </a:r>
            <a:endParaRPr lang="en-US" sz="2100" b="1" dirty="0">
              <a:latin typeface="Times New Roman" pitchFamily="18" charset="0"/>
              <a:cs typeface="Times New Roman" pitchFamily="18" charset="0"/>
            </a:endParaRPr>
          </a:p>
        </p:txBody>
      </p:sp>
      <p:sp>
        <p:nvSpPr>
          <p:cNvPr id="17" name="TextBox 16"/>
          <p:cNvSpPr txBox="1"/>
          <p:nvPr/>
        </p:nvSpPr>
        <p:spPr>
          <a:xfrm>
            <a:off x="1905791" y="2621635"/>
            <a:ext cx="361983" cy="415498"/>
          </a:xfrm>
          <a:prstGeom prst="rect">
            <a:avLst/>
          </a:prstGeom>
          <a:noFill/>
        </p:spPr>
        <p:txBody>
          <a:bodyPr wrap="square" rtlCol="0">
            <a:spAutoFit/>
          </a:bodyPr>
          <a:lstStyle/>
          <a:p>
            <a:r>
              <a:rPr lang="en-US" sz="2100" b="1">
                <a:latin typeface="Times New Roman" pitchFamily="18" charset="0"/>
                <a:cs typeface="Times New Roman" pitchFamily="18" charset="0"/>
              </a:rPr>
              <a:t>A</a:t>
            </a:r>
            <a:endParaRPr lang="en-US" sz="2100" b="1" dirty="0">
              <a:latin typeface="Times New Roman" pitchFamily="18" charset="0"/>
              <a:cs typeface="Times New Roman" pitchFamily="18" charset="0"/>
            </a:endParaRPr>
          </a:p>
        </p:txBody>
      </p:sp>
      <p:sp>
        <p:nvSpPr>
          <p:cNvPr id="19" name="TextBox 18"/>
          <p:cNvSpPr txBox="1"/>
          <p:nvPr/>
        </p:nvSpPr>
        <p:spPr>
          <a:xfrm>
            <a:off x="2655102" y="2538713"/>
            <a:ext cx="3316030"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Mở</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cửa</a:t>
            </a:r>
            <a:endParaRPr lang="en-US" sz="3200" b="1" dirty="0">
              <a:solidFill>
                <a:srgbClr val="002060"/>
              </a:solidFill>
              <a:latin typeface="Times New Roman" pitchFamily="18" charset="0"/>
              <a:cs typeface="Times New Roman" pitchFamily="18" charset="0"/>
            </a:endParaRPr>
          </a:p>
        </p:txBody>
      </p:sp>
      <p:sp>
        <p:nvSpPr>
          <p:cNvPr id="20" name="TextBox 19"/>
          <p:cNvSpPr txBox="1"/>
          <p:nvPr/>
        </p:nvSpPr>
        <p:spPr>
          <a:xfrm>
            <a:off x="2655102" y="3494809"/>
            <a:ext cx="3628966"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Gọi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điện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mẹ</a:t>
            </a:r>
            <a:endParaRPr lang="en-US" sz="3200" b="1" dirty="0">
              <a:solidFill>
                <a:srgbClr val="002060"/>
              </a:solidFill>
              <a:latin typeface="Times New Roman" pitchFamily="18" charset="0"/>
              <a:cs typeface="Times New Roman" pitchFamily="18" charset="0"/>
            </a:endParaRPr>
          </a:p>
        </p:txBody>
      </p:sp>
      <p:sp>
        <p:nvSpPr>
          <p:cNvPr id="21" name="TextBox 20"/>
          <p:cNvSpPr txBox="1"/>
          <p:nvPr/>
        </p:nvSpPr>
        <p:spPr>
          <a:xfrm>
            <a:off x="2701728" y="4345573"/>
            <a:ext cx="4332767" cy="584775"/>
          </a:xfrm>
          <a:prstGeom prst="rect">
            <a:avLst/>
          </a:prstGeom>
          <a:noFill/>
        </p:spPr>
        <p:txBody>
          <a:bodyPr wrap="square" rtlCol="0">
            <a:spAutoFit/>
          </a:bodyPr>
          <a:lstStyle/>
          <a:p>
            <a:r>
              <a:rPr lang="en-US" sz="3200" b="1" dirty="0" err="1">
                <a:solidFill>
                  <a:srgbClr val="002060"/>
                </a:solidFill>
                <a:latin typeface="Times New Roman" pitchFamily="18" charset="0"/>
                <a:cs typeface="Times New Roman" pitchFamily="18" charset="0"/>
              </a:rPr>
              <a:t>Không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mở</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cửa</a:t>
            </a:r>
            <a:endParaRPr lang="en-US" sz="3200" b="1" dirty="0">
              <a:solidFill>
                <a:srgbClr val="002060"/>
              </a:solidFill>
              <a:latin typeface="Times New Roman" pitchFamily="18" charset="0"/>
              <a:cs typeface="Times New Roman" pitchFamily="18" charset="0"/>
            </a:endParaRPr>
          </a:p>
        </p:txBody>
      </p:sp>
      <p:pic>
        <p:nvPicPr>
          <p:cNvPr id="36" name="Picture 35" descr="sai.png"/>
          <p:cNvPicPr>
            <a:picLocks noChangeAspect="1"/>
          </p:cNvPicPr>
          <p:nvPr/>
        </p:nvPicPr>
        <p:blipFill>
          <a:blip r:embed="rId5" cstate="print"/>
          <a:stretch>
            <a:fillRect/>
          </a:stretch>
        </p:blipFill>
        <p:spPr>
          <a:xfrm>
            <a:off x="7199571" y="2485820"/>
            <a:ext cx="687129" cy="687129"/>
          </a:xfrm>
          <a:prstGeom prst="rect">
            <a:avLst/>
          </a:prstGeom>
        </p:spPr>
      </p:pic>
      <p:pic>
        <p:nvPicPr>
          <p:cNvPr id="37" name="Picture 36" descr="sai.png"/>
          <p:cNvPicPr>
            <a:picLocks noChangeAspect="1"/>
          </p:cNvPicPr>
          <p:nvPr/>
        </p:nvPicPr>
        <p:blipFill>
          <a:blip r:embed="rId5" cstate="print"/>
          <a:stretch>
            <a:fillRect/>
          </a:stretch>
        </p:blipFill>
        <p:spPr>
          <a:xfrm>
            <a:off x="7229474" y="3322423"/>
            <a:ext cx="687129" cy="687129"/>
          </a:xfrm>
          <a:prstGeom prst="rect">
            <a:avLst/>
          </a:prstGeom>
        </p:spPr>
      </p:pic>
      <p:pic>
        <p:nvPicPr>
          <p:cNvPr id="38" name="Picture 37" descr="112.png"/>
          <p:cNvPicPr>
            <a:picLocks noChangeAspect="1"/>
          </p:cNvPicPr>
          <p:nvPr/>
        </p:nvPicPr>
        <p:blipFill rotWithShape="1">
          <a:blip r:embed="rId6" cstate="print"/>
          <a:srcRect l="10000" r="5832"/>
          <a:stretch/>
        </p:blipFill>
        <p:spPr>
          <a:xfrm>
            <a:off x="170120" y="-539970"/>
            <a:ext cx="8442251" cy="2955718"/>
          </a:xfrm>
          <a:prstGeom prst="rect">
            <a:avLst/>
          </a:prstGeom>
        </p:spPr>
      </p:pic>
      <p:sp>
        <p:nvSpPr>
          <p:cNvPr id="39" name="TextBox 38"/>
          <p:cNvSpPr txBox="1"/>
          <p:nvPr/>
        </p:nvSpPr>
        <p:spPr>
          <a:xfrm>
            <a:off x="1515140" y="452735"/>
            <a:ext cx="6200110" cy="923330"/>
          </a:xfrm>
          <a:prstGeom prst="rect">
            <a:avLst/>
          </a:prstGeom>
          <a:noFill/>
        </p:spPr>
        <p:txBody>
          <a:bodyPr wrap="square" rtlCol="0">
            <a:spAutoFit/>
          </a:bodyPr>
          <a:lstStyle/>
          <a:p>
            <a:r>
              <a:rPr lang="en-US" sz="2700" dirty="0">
                <a:latin typeface="Times New Roman" pitchFamily="18" charset="0"/>
                <a:cs typeface="Times New Roman" pitchFamily="18" charset="0"/>
              </a:rPr>
              <a:t>	</a:t>
            </a:r>
            <a:r>
              <a:rPr lang="en-US" sz="2700" b="1" dirty="0" err="1">
                <a:solidFill>
                  <a:srgbClr val="FFFF00"/>
                </a:solidFill>
                <a:latin typeface="Times New Roman" pitchFamily="18" charset="0"/>
                <a:cs typeface="Times New Roman" pitchFamily="18" charset="0"/>
              </a:rPr>
              <a:t>Nghe</a:t>
            </a:r>
            <a:r>
              <a:rPr lang="en-US" sz="2700" b="1" dirty="0">
                <a:solidFill>
                  <a:srgbClr val="FFFF00"/>
                </a:solidFill>
                <a:latin typeface="Times New Roman" pitchFamily="18" charset="0"/>
                <a:cs typeface="Times New Roman" pitchFamily="18" charset="0"/>
              </a:rPr>
              <a:t> </a:t>
            </a:r>
            <a:r>
              <a:rPr lang="en-US" sz="2700" b="1" dirty="0" err="1">
                <a:solidFill>
                  <a:srgbClr val="FFFF00"/>
                </a:solidFill>
                <a:latin typeface="Times New Roman" pitchFamily="18" charset="0"/>
                <a:cs typeface="Times New Roman" pitchFamily="18" charset="0"/>
              </a:rPr>
              <a:t>không</a:t>
            </a:r>
            <a:r>
              <a:rPr lang="en-US" sz="2700" b="1" dirty="0">
                <a:solidFill>
                  <a:srgbClr val="FFFF00"/>
                </a:solidFill>
                <a:latin typeface="Times New Roman" pitchFamily="18" charset="0"/>
                <a:cs typeface="Times New Roman" pitchFamily="18" charset="0"/>
              </a:rPr>
              <a:t> </a:t>
            </a:r>
            <a:r>
              <a:rPr lang="en-US" sz="2700" b="1" dirty="0" err="1">
                <a:solidFill>
                  <a:srgbClr val="FFFF00"/>
                </a:solidFill>
                <a:latin typeface="Times New Roman" pitchFamily="18" charset="0"/>
                <a:cs typeface="Times New Roman" pitchFamily="18" charset="0"/>
              </a:rPr>
              <a:t>đúng</a:t>
            </a:r>
            <a:r>
              <a:rPr lang="en-US" sz="2700" b="1" dirty="0">
                <a:solidFill>
                  <a:srgbClr val="FFFF00"/>
                </a:solidFill>
                <a:latin typeface="Times New Roman" pitchFamily="18" charset="0"/>
                <a:cs typeface="Times New Roman" pitchFamily="18" charset="0"/>
              </a:rPr>
              <a:t> </a:t>
            </a:r>
            <a:r>
              <a:rPr lang="en-US" sz="2700" b="1" dirty="0" err="1">
                <a:solidFill>
                  <a:srgbClr val="FFFF00"/>
                </a:solidFill>
                <a:latin typeface="Times New Roman" pitchFamily="18" charset="0"/>
                <a:cs typeface="Times New Roman" pitchFamily="18" charset="0"/>
              </a:rPr>
              <a:t>giọng</a:t>
            </a:r>
            <a:r>
              <a:rPr lang="en-US" sz="2700" b="1" dirty="0">
                <a:solidFill>
                  <a:srgbClr val="FFFF00"/>
                </a:solidFill>
                <a:latin typeface="Times New Roman" pitchFamily="18" charset="0"/>
                <a:cs typeface="Times New Roman" pitchFamily="18" charset="0"/>
              </a:rPr>
              <a:t> </a:t>
            </a:r>
            <a:r>
              <a:rPr lang="en-US" sz="2700" b="1" dirty="0" err="1">
                <a:solidFill>
                  <a:srgbClr val="FFFF00"/>
                </a:solidFill>
                <a:latin typeface="Times New Roman" pitchFamily="18" charset="0"/>
                <a:cs typeface="Times New Roman" pitchFamily="18" charset="0"/>
              </a:rPr>
              <a:t>mẹ</a:t>
            </a:r>
            <a:r>
              <a:rPr lang="en-US" sz="2700" b="1" dirty="0">
                <a:solidFill>
                  <a:srgbClr val="FFFF00"/>
                </a:solidFill>
                <a:latin typeface="Times New Roman" pitchFamily="18" charset="0"/>
                <a:cs typeface="Times New Roman" pitchFamily="18" charset="0"/>
              </a:rPr>
              <a:t>, </a:t>
            </a:r>
            <a:r>
              <a:rPr lang="en-US" sz="2700" b="1" dirty="0" err="1">
                <a:solidFill>
                  <a:srgbClr val="FFFF00"/>
                </a:solidFill>
                <a:latin typeface="Times New Roman" pitchFamily="18" charset="0"/>
                <a:cs typeface="Times New Roman" pitchFamily="18" charset="0"/>
              </a:rPr>
              <a:t>dê</a:t>
            </a:r>
            <a:r>
              <a:rPr lang="en-US" sz="2700" b="1" dirty="0">
                <a:solidFill>
                  <a:srgbClr val="FFFF00"/>
                </a:solidFill>
                <a:latin typeface="Times New Roman" pitchFamily="18" charset="0"/>
                <a:cs typeface="Times New Roman" pitchFamily="18" charset="0"/>
              </a:rPr>
              <a:t> con </a:t>
            </a:r>
            <a:r>
              <a:rPr lang="en-US" sz="2700" b="1" dirty="0" err="1">
                <a:solidFill>
                  <a:srgbClr val="FFFF00"/>
                </a:solidFill>
                <a:latin typeface="Times New Roman" pitchFamily="18" charset="0"/>
                <a:cs typeface="Times New Roman" pitchFamily="18" charset="0"/>
              </a:rPr>
              <a:t>làm</a:t>
            </a:r>
            <a:r>
              <a:rPr lang="en-US" sz="2700" b="1" dirty="0">
                <a:solidFill>
                  <a:srgbClr val="FFFF00"/>
                </a:solidFill>
                <a:latin typeface="Times New Roman" pitchFamily="18" charset="0"/>
                <a:cs typeface="Times New Roman" pitchFamily="18" charset="0"/>
              </a:rPr>
              <a:t> </a:t>
            </a:r>
            <a:r>
              <a:rPr lang="en-US" sz="2700" b="1" dirty="0" err="1">
                <a:solidFill>
                  <a:srgbClr val="FFFF00"/>
                </a:solidFill>
                <a:latin typeface="Times New Roman" pitchFamily="18" charset="0"/>
                <a:cs typeface="Times New Roman" pitchFamily="18" charset="0"/>
              </a:rPr>
              <a:t>gì</a:t>
            </a:r>
            <a:r>
              <a:rPr lang="en-US" sz="2700" b="1" dirty="0">
                <a:solidFill>
                  <a:srgbClr val="FFFF00"/>
                </a:solidFill>
                <a:latin typeface="Times New Roman" pitchFamily="18" charset="0"/>
                <a:cs typeface="Times New Roman" pitchFamily="18" charset="0"/>
              </a:rPr>
              <a:t>?</a:t>
            </a:r>
          </a:p>
        </p:txBody>
      </p:sp>
      <p:sp>
        <p:nvSpPr>
          <p:cNvPr id="40" name="5-Point Star 39">
            <a:hlinkClick r:id="rId7" action="ppaction://hlinksldjump"/>
          </p:cNvPr>
          <p:cNvSpPr/>
          <p:nvPr/>
        </p:nvSpPr>
        <p:spPr>
          <a:xfrm>
            <a:off x="8555221" y="45148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1" name="Picture 40" descr="43b282e5574b9381f3f2c3655d492a4e.png"/>
          <p:cNvPicPr>
            <a:picLocks noChangeAspect="1"/>
          </p:cNvPicPr>
          <p:nvPr/>
        </p:nvPicPr>
        <p:blipFill>
          <a:blip r:embed="rId8" cstate="print"/>
          <a:stretch>
            <a:fillRect/>
          </a:stretch>
        </p:blipFill>
        <p:spPr>
          <a:xfrm>
            <a:off x="898356" y="2387658"/>
            <a:ext cx="883452" cy="883452"/>
          </a:xfrm>
          <a:prstGeom prst="rect">
            <a:avLst/>
          </a:prstGeom>
        </p:spPr>
      </p:pic>
      <p:pic>
        <p:nvPicPr>
          <p:cNvPr id="42" name="Picture 41" descr="43b282e5574b9381f3f2c3655d492a4e.png"/>
          <p:cNvPicPr>
            <a:picLocks noChangeAspect="1"/>
          </p:cNvPicPr>
          <p:nvPr/>
        </p:nvPicPr>
        <p:blipFill>
          <a:blip r:embed="rId8" cstate="print"/>
          <a:stretch>
            <a:fillRect/>
          </a:stretch>
        </p:blipFill>
        <p:spPr>
          <a:xfrm>
            <a:off x="953513" y="3375656"/>
            <a:ext cx="828295" cy="828295"/>
          </a:xfrm>
          <a:prstGeom prst="rect">
            <a:avLst/>
          </a:prstGeom>
        </p:spPr>
      </p:pic>
      <p:pic>
        <p:nvPicPr>
          <p:cNvPr id="44" name="Picture 43" descr="43b282e5574b9381f3f2c3655d492a4e.png"/>
          <p:cNvPicPr>
            <a:picLocks noChangeAspect="1"/>
          </p:cNvPicPr>
          <p:nvPr/>
        </p:nvPicPr>
        <p:blipFill>
          <a:blip r:embed="rId8" cstate="print"/>
          <a:stretch>
            <a:fillRect/>
          </a:stretch>
        </p:blipFill>
        <p:spPr>
          <a:xfrm>
            <a:off x="960893" y="4301428"/>
            <a:ext cx="828295" cy="828295"/>
          </a:xfrm>
          <a:prstGeom prst="rect">
            <a:avLst/>
          </a:prstGeom>
        </p:spPr>
      </p:pic>
      <p:pic>
        <p:nvPicPr>
          <p:cNvPr id="23" name="Picture 22" descr="tich.png"/>
          <p:cNvPicPr>
            <a:picLocks noChangeAspect="1"/>
          </p:cNvPicPr>
          <p:nvPr/>
        </p:nvPicPr>
        <p:blipFill>
          <a:blip r:embed="rId9" cstate="print"/>
          <a:stretch>
            <a:fillRect/>
          </a:stretch>
        </p:blipFill>
        <p:spPr>
          <a:xfrm>
            <a:off x="7251932" y="4405619"/>
            <a:ext cx="542925" cy="542925"/>
          </a:xfrm>
          <a:prstGeom prst="rect">
            <a:avLst/>
          </a:prstGeom>
        </p:spPr>
      </p:pic>
    </p:spTree>
    <p:extLst>
      <p:ext uri="{BB962C8B-B14F-4D97-AF65-F5344CB8AC3E}">
        <p14:creationId xmlns:p14="http://schemas.microsoft.com/office/powerpoint/2010/main" val="90405493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7"/>
                                        </p:tgtEl>
                                        <p:attrNameLst>
                                          <p:attrName>fillcolor</p:attrName>
                                        </p:attrNameLst>
                                      </p:cBhvr>
                                      <p:to>
                                        <a:srgbClr val="3399FF"/>
                                      </p:to>
                                    </p:animClr>
                                    <p:set>
                                      <p:cBhvr>
                                        <p:cTn id="16" dur="2000" fill="hold"/>
                                        <p:tgtEl>
                                          <p:spTgt spid="7"/>
                                        </p:tgtEl>
                                        <p:attrNameLst>
                                          <p:attrName>fill.type</p:attrName>
                                        </p:attrNameLst>
                                      </p:cBhvr>
                                      <p:to>
                                        <p:strVal val="solid"/>
                                      </p:to>
                                    </p:set>
                                    <p:set>
                                      <p:cBhvr>
                                        <p:cTn id="17" dur="20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2"/>
                                        </p:tgtEl>
                                        <p:attrNameLst>
                                          <p:attrName>fillcolor</p:attrName>
                                        </p:attrNameLst>
                                      </p:cBhvr>
                                      <p:to>
                                        <a:schemeClr val="accent2"/>
                                      </p:to>
                                    </p:animClr>
                                    <p:set>
                                      <p:cBhvr>
                                        <p:cTn id="23" dur="2000" fill="hold"/>
                                        <p:tgtEl>
                                          <p:spTgt spid="12"/>
                                        </p:tgtEl>
                                        <p:attrNameLst>
                                          <p:attrName>fill.type</p:attrName>
                                        </p:attrNameLst>
                                      </p:cBhvr>
                                      <p:to>
                                        <p:strVal val="solid"/>
                                      </p:to>
                                    </p:set>
                                    <p:set>
                                      <p:cBhvr>
                                        <p:cTn id="24" dur="2000" fill="hold"/>
                                        <p:tgtEl>
                                          <p:spTgt spid="1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sai-1.wav"/>
                                        </p:tgtEl>
                                      </p:cMediaNode>
                                    </p:audio>
                                  </p:sub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1"/>
                                        </p:tgtEl>
                                        <p:attrNameLst>
                                          <p:attrName>fillcolor</p:attrName>
                                        </p:attrNameLst>
                                      </p:cBhvr>
                                      <p:to>
                                        <a:schemeClr val="accent2"/>
                                      </p:to>
                                    </p:animClr>
                                    <p:set>
                                      <p:cBhvr>
                                        <p:cTn id="32" dur="2000" fill="hold"/>
                                        <p:tgtEl>
                                          <p:spTgt spid="11"/>
                                        </p:tgtEl>
                                        <p:attrNameLst>
                                          <p:attrName>fill.type</p:attrName>
                                        </p:attrNameLst>
                                      </p:cBhvr>
                                      <p:to>
                                        <p:strVal val="solid"/>
                                      </p:to>
                                    </p:set>
                                    <p:set>
                                      <p:cBhvr>
                                        <p:cTn id="33" dur="2000" fill="hold"/>
                                        <p:tgtEl>
                                          <p:spTgt spid="11"/>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sai-1.wav"/>
                                        </p:tgtEl>
                                      </p:cMediaNode>
                                    </p:audio>
                                  </p:sub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112.png"/>
          <p:cNvPicPr>
            <a:picLocks noChangeAspect="1"/>
          </p:cNvPicPr>
          <p:nvPr/>
        </p:nvPicPr>
        <p:blipFill rotWithShape="1">
          <a:blip r:embed="rId2" cstate="print"/>
          <a:srcRect l="11027" r="6666"/>
          <a:stretch/>
        </p:blipFill>
        <p:spPr>
          <a:xfrm>
            <a:off x="510363" y="-457200"/>
            <a:ext cx="8123274" cy="5086350"/>
          </a:xfrm>
          <a:prstGeom prst="rect">
            <a:avLst/>
          </a:prstGeom>
        </p:spPr>
      </p:pic>
      <p:sp>
        <p:nvSpPr>
          <p:cNvPr id="5" name="TextBox 4"/>
          <p:cNvSpPr txBox="1"/>
          <p:nvPr/>
        </p:nvSpPr>
        <p:spPr>
          <a:xfrm>
            <a:off x="1774640" y="1425518"/>
            <a:ext cx="6226360" cy="1015663"/>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Qua </a:t>
            </a:r>
            <a:r>
              <a:rPr lang="en-US" sz="3000" b="1" dirty="0" err="1">
                <a:solidFill>
                  <a:srgbClr val="FFFF00"/>
                </a:solidFill>
                <a:latin typeface="Times New Roman" pitchFamily="18" charset="0"/>
                <a:cs typeface="Times New Roman" pitchFamily="18" charset="0"/>
              </a:rPr>
              <a:t>câu</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chuyện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em</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thấy</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đàn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dê</a:t>
            </a:r>
            <a:r>
              <a:rPr lang="en-US" sz="3000" b="1" dirty="0">
                <a:solidFill>
                  <a:srgbClr val="FFFF00"/>
                </a:solidFill>
                <a:latin typeface="Times New Roman" pitchFamily="18" charset="0"/>
                <a:cs typeface="Times New Roman" pitchFamily="18" charset="0"/>
              </a:rPr>
              <a:t> con </a:t>
            </a:r>
            <a:r>
              <a:rPr lang="en-US" sz="3000" b="1" dirty="0" err="1">
                <a:solidFill>
                  <a:srgbClr val="FFFF00"/>
                </a:solidFill>
                <a:latin typeface="Times New Roman" pitchFamily="18" charset="0"/>
                <a:cs typeface="Times New Roman" pitchFamily="18" charset="0"/>
              </a:rPr>
              <a:t>là</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những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người</a:t>
            </a:r>
            <a:r>
              <a:rPr lang="en-US" sz="3000" b="1" dirty="0">
                <a:solidFill>
                  <a:srgbClr val="FFFF00"/>
                </a:solidFill>
                <a:latin typeface="Times New Roman" pitchFamily="18" charset="0"/>
                <a:cs typeface="Times New Roman" pitchFamily="18" charset="0"/>
              </a:rPr>
              <a:t> con </a:t>
            </a:r>
            <a:r>
              <a:rPr lang="en-US" sz="3000" b="1" dirty="0" err="1">
                <a:solidFill>
                  <a:srgbClr val="FFFF00"/>
                </a:solidFill>
                <a:latin typeface="Times New Roman" pitchFamily="18" charset="0"/>
                <a:cs typeface="Times New Roman" pitchFamily="18" charset="0"/>
              </a:rPr>
              <a:t>như</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thế</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nào</a:t>
            </a:r>
            <a:r>
              <a:rPr lang="en-US" sz="3000" b="1" dirty="0">
                <a:solidFill>
                  <a:srgbClr val="FFFF00"/>
                </a:solidFill>
                <a:latin typeface="Times New Roman" pitchFamily="18" charset="0"/>
                <a:cs typeface="Times New Roman" pitchFamily="18" charset="0"/>
              </a:rPr>
              <a:t>?</a:t>
            </a:r>
          </a:p>
        </p:txBody>
      </p:sp>
      <p:sp>
        <p:nvSpPr>
          <p:cNvPr id="32" name="5-Point Star 31">
            <a:hlinkClick r:id="rId3" action="ppaction://hlinksldjump"/>
          </p:cNvPr>
          <p:cNvSpPr/>
          <p:nvPr/>
        </p:nvSpPr>
        <p:spPr>
          <a:xfrm>
            <a:off x="7429500" y="4629150"/>
            <a:ext cx="571500" cy="51435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273887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083"/>
            <a:ext cx="9144000" cy="5077334"/>
          </a:xfrm>
          <a:prstGeom prst="rect">
            <a:avLst/>
          </a:prstGeom>
        </p:spPr>
      </p:pic>
      <p:sp>
        <p:nvSpPr>
          <p:cNvPr id="5" name="Rectangle 4">
            <a:extLst>
              <a:ext uri="{FF2B5EF4-FFF2-40B4-BE49-F238E27FC236}">
                <a16:creationId xmlns:a16="http://schemas.microsoft.com/office/drawing/2014/main" id="{4BA6595B-3C9F-45E8-BD41-F5369BFE3937}"/>
              </a:ext>
            </a:extLst>
          </p:cNvPr>
          <p:cNvSpPr/>
          <p:nvPr/>
        </p:nvSpPr>
        <p:spPr>
          <a:xfrm>
            <a:off x="-813566" y="704020"/>
            <a:ext cx="8458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HP001 4 hàng" panose="020B0603050302020204" pitchFamily="34" charset="0"/>
              </a:rPr>
              <a:t>Thứ</a:t>
            </a:r>
            <a:r>
              <a:rPr lang="en-US" sz="2400" b="1" dirty="0">
                <a:latin typeface="HP001 4 hàng" panose="020B0603050302020204" pitchFamily="34" charset="0"/>
              </a:rPr>
              <a:t> </a:t>
            </a:r>
            <a:r>
              <a:rPr lang="en-US" sz="2400" b="1" dirty="0" err="1">
                <a:latin typeface="HP001 4 hàng" panose="020B0603050302020204" pitchFamily="34" charset="0"/>
              </a:rPr>
              <a:t>hai</a:t>
            </a:r>
            <a:r>
              <a:rPr lang="en-US" sz="2400" b="1" dirty="0">
                <a:latin typeface="HP001 4 hàng" panose="020B0603050302020204" pitchFamily="34" charset="0"/>
              </a:rPr>
              <a:t> </a:t>
            </a:r>
            <a:r>
              <a:rPr lang="en-US" sz="2400" b="1" dirty="0" err="1">
                <a:latin typeface="HP001 4 hàng" panose="020B0603050302020204" pitchFamily="34" charset="0"/>
              </a:rPr>
              <a:t>ngày</a:t>
            </a:r>
            <a:r>
              <a:rPr lang="en-US" sz="2400" b="1" dirty="0">
                <a:latin typeface="HP001 4 hàng" panose="020B0603050302020204" pitchFamily="34" charset="0"/>
              </a:rPr>
              <a:t> 14 </a:t>
            </a:r>
            <a:r>
              <a:rPr lang="en-US" sz="2400" b="1" dirty="0" err="1">
                <a:latin typeface="HP001 4 hàng" panose="020B0603050302020204" pitchFamily="34" charset="0"/>
              </a:rPr>
              <a:t>tháng</a:t>
            </a:r>
            <a:r>
              <a:rPr lang="en-US" sz="2400" b="1" dirty="0">
                <a:latin typeface="HP001 4 hàng" panose="020B0603050302020204" pitchFamily="34" charset="0"/>
              </a:rPr>
              <a:t> 3 </a:t>
            </a:r>
            <a:r>
              <a:rPr lang="en-US" sz="2400" b="1" dirty="0" err="1">
                <a:latin typeface="HP001 4 hàng" panose="020B0603050302020204" pitchFamily="34" charset="0"/>
              </a:rPr>
              <a:t>năm</a:t>
            </a:r>
            <a:r>
              <a:rPr lang="en-US" sz="2400" b="1" dirty="0">
                <a:latin typeface="HP001 4 hàng" panose="020B0603050302020204" pitchFamily="34" charset="0"/>
              </a:rPr>
              <a:t> 2022</a:t>
            </a:r>
          </a:p>
        </p:txBody>
      </p:sp>
      <p:sp>
        <p:nvSpPr>
          <p:cNvPr id="6" name="Rectangle 5">
            <a:extLst>
              <a:ext uri="{FF2B5EF4-FFF2-40B4-BE49-F238E27FC236}">
                <a16:creationId xmlns:a16="http://schemas.microsoft.com/office/drawing/2014/main" id="{FFEDA9A4-0D24-4EF0-A115-821516D72E3B}"/>
              </a:ext>
            </a:extLst>
          </p:cNvPr>
          <p:cNvSpPr/>
          <p:nvPr/>
        </p:nvSpPr>
        <p:spPr>
          <a:xfrm>
            <a:off x="2239499" y="1200879"/>
            <a:ext cx="205232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đọc</a:t>
            </a:r>
            <a:endParaRPr lang="en-US" sz="2400" b="1" dirty="0">
              <a:latin typeface="HP001 4 hàng" panose="020B0603050302020204" pitchFamily="34" charset="0"/>
            </a:endParaRPr>
          </a:p>
        </p:txBody>
      </p:sp>
      <p:sp>
        <p:nvSpPr>
          <p:cNvPr id="7" name="Rectangle 6">
            <a:extLst>
              <a:ext uri="{FF2B5EF4-FFF2-40B4-BE49-F238E27FC236}">
                <a16:creationId xmlns:a16="http://schemas.microsoft.com/office/drawing/2014/main" id="{FDB74202-B341-40B5-8D2B-9E588C214612}"/>
              </a:ext>
            </a:extLst>
          </p:cNvPr>
          <p:cNvSpPr/>
          <p:nvPr/>
        </p:nvSpPr>
        <p:spPr>
          <a:xfrm>
            <a:off x="497556" y="1712816"/>
            <a:ext cx="571499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HP001 4 hàng" panose="020B0603050302020204" pitchFamily="34" charset="0"/>
              </a:rPr>
              <a:t>Nếu</a:t>
            </a:r>
            <a:r>
              <a:rPr lang="en-US" sz="2400" b="1" dirty="0">
                <a:solidFill>
                  <a:srgbClr val="FFFF00"/>
                </a:solidFill>
                <a:latin typeface="HP001 4 hàng" panose="020B0603050302020204" pitchFamily="34" charset="0"/>
              </a:rPr>
              <a:t> </a:t>
            </a:r>
            <a:r>
              <a:rPr lang="en-US" sz="2400" b="1" dirty="0" err="1">
                <a:solidFill>
                  <a:srgbClr val="FFFF00"/>
                </a:solidFill>
                <a:latin typeface="HP001 4 hàng" panose="020B0603050302020204" pitchFamily="34" charset="0"/>
              </a:rPr>
              <a:t>không</a:t>
            </a:r>
            <a:r>
              <a:rPr lang="en-US" sz="2400" b="1" dirty="0">
                <a:solidFill>
                  <a:srgbClr val="FFFF00"/>
                </a:solidFill>
                <a:latin typeface="HP001 4 hàng" panose="020B0603050302020204" pitchFamily="34" charset="0"/>
              </a:rPr>
              <a:t> may </a:t>
            </a:r>
            <a:r>
              <a:rPr lang="en-US" sz="2400" b="1" dirty="0" err="1">
                <a:solidFill>
                  <a:srgbClr val="FFFF00"/>
                </a:solidFill>
                <a:latin typeface="HP001 4 hàng" panose="020B0603050302020204" pitchFamily="34" charset="0"/>
              </a:rPr>
              <a:t>bị</a:t>
            </a:r>
            <a:r>
              <a:rPr lang="en-US" sz="2400" b="1" dirty="0">
                <a:solidFill>
                  <a:srgbClr val="FFFF00"/>
                </a:solidFill>
                <a:latin typeface="HP001 4 hàng" panose="020B0603050302020204" pitchFamily="34" charset="0"/>
              </a:rPr>
              <a:t> </a:t>
            </a:r>
            <a:r>
              <a:rPr lang="en-US" sz="2400" b="1" dirty="0" err="1">
                <a:solidFill>
                  <a:srgbClr val="FFFF00"/>
                </a:solidFill>
                <a:latin typeface="HP001 4 hàng" panose="020B0603050302020204" pitchFamily="34" charset="0"/>
              </a:rPr>
              <a:t>lạc</a:t>
            </a:r>
            <a:endParaRPr lang="en-US" sz="24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45080938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http://purl.org/dc/dcmitype/"/>
    <ds:schemaRef ds:uri="http://www.w3.org/XML/1998/namespace"/>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2954521b-b4ab-4ce3-8aa8-8bfa99a4c36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1160</TotalTime>
  <Words>1341</Words>
  <Application>Microsoft Office PowerPoint</Application>
  <PresentationFormat>On-screen Show (16:9)</PresentationFormat>
  <Paragraphs>89</Paragraphs>
  <Slides>21</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Arial-SGK-TV</vt:lpstr>
      <vt:lpstr>HP001 4 hàng</vt:lpstr>
      <vt:lpstr>Arial</vt:lpstr>
      <vt:lpstr>Times New Roman</vt:lpstr>
      <vt:lpstr>DFPOP1-W9</vt:lpstr>
      <vt:lpstr>Arial-Rounded</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Nguyen Giang</cp:lastModifiedBy>
  <cp:revision>78</cp:revision>
  <dcterms:created xsi:type="dcterms:W3CDTF">2020-08-13T09:19:08Z</dcterms:created>
  <dcterms:modified xsi:type="dcterms:W3CDTF">2024-03-10T13:33:30Z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