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3"/>
  </p:handoutMasterIdLst>
  <p:sldIdLst>
    <p:sldId id="256" r:id="rId4"/>
    <p:sldId id="295" r:id="rId5"/>
    <p:sldId id="296" r:id="rId6"/>
    <p:sldId id="289" r:id="rId7"/>
    <p:sldId id="260" r:id="rId8"/>
    <p:sldId id="293" r:id="rId9"/>
    <p:sldId id="274" r:id="rId10"/>
    <p:sldId id="288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8C7DF"/>
    <a:srgbClr val="FFFF99"/>
    <a:srgbClr val="D3F4F8"/>
    <a:srgbClr val="005696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6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8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7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6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2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7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3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5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4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3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8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7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41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22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9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0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8" y="231354"/>
            <a:ext cx="12192000" cy="561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2976" y="4775199"/>
            <a:ext cx="207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350" y="299025"/>
            <a:ext cx="4205689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495" y="2219245"/>
            <a:ext cx="2520386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+ 5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7493" y="3428265"/>
            <a:ext cx="2520387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+ 8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7492" y="4445772"/>
            <a:ext cx="2520387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+ 5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4449" y="2256400"/>
            <a:ext cx="2493647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 + 5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4449" y="3533425"/>
            <a:ext cx="2493646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+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4449" y="4495348"/>
            <a:ext cx="2493646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+ 8 =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72" y="226435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5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+ 4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2047" y="1420491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 + 6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65698" y="1420491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+ 5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1365" b="23303"/>
          <a:stretch/>
        </p:blipFill>
        <p:spPr>
          <a:xfrm>
            <a:off x="1242923" y="2239183"/>
            <a:ext cx="10464274" cy="4262580"/>
          </a:xfrm>
          <a:prstGeom prst="rect">
            <a:avLst/>
          </a:prstGeom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197401" y="328543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320907" y="3965765"/>
            <a:ext cx="569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875071" y="3623950"/>
            <a:ext cx="4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928884" y="469761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411923" y="470639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152995" y="4706400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409526" y="328543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10901" y="3991073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138712" y="3623950"/>
            <a:ext cx="4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192525" y="469761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675564" y="470639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408875" y="4696712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672292" y="327362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892155" y="3990301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421247" y="3623950"/>
            <a:ext cx="4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6475060" y="469761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893704" y="470639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660902" y="4706400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242923" y="2496692"/>
            <a:ext cx="569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7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985437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1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1351722" y="1603513"/>
            <a:ext cx="906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1722" y="2014332"/>
            <a:ext cx="490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20956" y="2014332"/>
            <a:ext cx="705678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041" y="594623"/>
            <a:ext cx="958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Khung ảnh gỗ để bàn hình động vật xinh x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5" y="134653"/>
            <a:ext cx="11456895" cy="65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4222" y="179126"/>
            <a:ext cx="48369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LAO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é+Tập+Đếm+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70355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68923" y="1298715"/>
            <a:ext cx="4532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6330" y="1298715"/>
            <a:ext cx="432537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39322" y="1099931"/>
            <a:ext cx="906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5794" y="1437861"/>
            <a:ext cx="254462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92330" y="1437861"/>
            <a:ext cx="4055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6997" y="2433662"/>
            <a:ext cx="110256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90</Words>
  <Application>Microsoft Office PowerPoint</Application>
  <PresentationFormat>Widescreen</PresentationFormat>
  <Paragraphs>47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user</cp:lastModifiedBy>
  <cp:revision>123</cp:revision>
  <dcterms:created xsi:type="dcterms:W3CDTF">2020-08-06T10:05:22Z</dcterms:created>
  <dcterms:modified xsi:type="dcterms:W3CDTF">2022-03-14T13:48:56Z</dcterms:modified>
</cp:coreProperties>
</file>