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video" Target="file:///C:\Users\Mrs'Q\Downloads\CHUY&#7878;N%20C&#7852;U%20B&#201;%20CH&#258;N%20C&#7914;U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dối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344747" y="-523554"/>
            <a:ext cx="1025510" cy="266700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5114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1" y="6858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CẬU BÉ CHĂN CỪU</a:t>
            </a:r>
          </a:p>
        </p:txBody>
      </p:sp>
      <p:pic>
        <p:nvPicPr>
          <p:cNvPr id="7" name="CHUYỆN CẬU BÉ CHĂN CỪ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17182" y="5829300"/>
            <a:ext cx="1371600" cy="10287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09" objId="7"/>
        <p14:triggerEvt type="onClick" time="18809" objId="7"/>
        <p14:stopEvt time="228934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718819" y="-903872"/>
            <a:ext cx="1025510" cy="28332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   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1" y="733124"/>
            <a:ext cx="392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F7F19-DD61-42BD-8F19-F9E7DAAAD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447800"/>
            <a:ext cx="7010400" cy="4781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642619" y="-827672"/>
            <a:ext cx="1025510" cy="26808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375874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</a:rPr>
              <a:t>Qua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mẹ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điều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gì</a:t>
            </a:r>
            <a:r>
              <a:rPr lang="en-US" sz="3200" dirty="0">
                <a:solidFill>
                  <a:srgbClr val="0000FF"/>
                </a:solidFill>
              </a:rPr>
              <a:t>?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hậu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ta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4946" y="2667000"/>
            <a:ext cx="374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5FFD2-48C6-4B3B-864C-5B14FF9C5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533401"/>
            <a:ext cx="5638800" cy="48737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6516" y="1196180"/>
            <a:ext cx="8470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5638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0392C-22F7-4B72-8AC8-AE0D191F2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139" y="2468332"/>
            <a:ext cx="8377238" cy="344533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1178" y="1219201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400" y="3110177"/>
            <a:ext cx="62484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1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676401" y="3110177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163</Words>
  <Application>Microsoft Office PowerPoint</Application>
  <PresentationFormat>Widescreen</PresentationFormat>
  <Paragraphs>23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   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35</cp:revision>
  <dcterms:created xsi:type="dcterms:W3CDTF">2006-08-16T00:00:00Z</dcterms:created>
  <dcterms:modified xsi:type="dcterms:W3CDTF">2024-02-19T07:35:34Z</dcterms:modified>
</cp:coreProperties>
</file>