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73" r:id="rId2"/>
    <p:sldId id="256" r:id="rId3"/>
    <p:sldId id="257" r:id="rId4"/>
    <p:sldId id="258" r:id="rId5"/>
    <p:sldId id="291" r:id="rId6"/>
    <p:sldId id="259" r:id="rId7"/>
    <p:sldId id="298" r:id="rId8"/>
    <p:sldId id="263" r:id="rId9"/>
    <p:sldId id="285" r:id="rId10"/>
    <p:sldId id="267" r:id="rId11"/>
    <p:sldId id="299" r:id="rId12"/>
    <p:sldId id="300" r:id="rId13"/>
    <p:sldId id="301" r:id="rId14"/>
    <p:sldId id="303" r:id="rId15"/>
    <p:sldId id="26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1B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622" autoAdjust="0"/>
  </p:normalViewPr>
  <p:slideViewPr>
    <p:cSldViewPr>
      <p:cViewPr varScale="1">
        <p:scale>
          <a:sx n="85" d="100"/>
          <a:sy n="85" d="100"/>
        </p:scale>
        <p:origin x="77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FF1C60-0AC6-4767-A684-FF49EAE3B002}"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357FD-3CD5-4945-A1F5-46093C72934F}" type="slidenum">
              <a:rPr lang="en-US" smtClean="0"/>
              <a:t>‹#›</a:t>
            </a:fld>
            <a:endParaRPr lang="en-US"/>
          </a:p>
        </p:txBody>
      </p:sp>
    </p:spTree>
    <p:extLst>
      <p:ext uri="{BB962C8B-B14F-4D97-AF65-F5344CB8AC3E}">
        <p14:creationId xmlns:p14="http://schemas.microsoft.com/office/powerpoint/2010/main" val="2378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195B46-4708-4B09-BE2A-033AB6B33297}"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126569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95B46-4708-4B09-BE2A-033AB6B33297}"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381668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95B46-4708-4B09-BE2A-033AB6B33297}"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258134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95B46-4708-4B09-BE2A-033AB6B33297}"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288902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95B46-4708-4B09-BE2A-033AB6B33297}"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110302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195B46-4708-4B09-BE2A-033AB6B33297}"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171744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95B46-4708-4B09-BE2A-033AB6B33297}"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122736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195B46-4708-4B09-BE2A-033AB6B33297}"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198105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95B46-4708-4B09-BE2A-033AB6B33297}"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294298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95B46-4708-4B09-BE2A-033AB6B33297}"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287611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95B46-4708-4B09-BE2A-033AB6B33297}"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59015-1467-4D9B-AA58-2B118905154F}" type="slidenum">
              <a:rPr lang="en-US" smtClean="0"/>
              <a:t>‹#›</a:t>
            </a:fld>
            <a:endParaRPr lang="en-US"/>
          </a:p>
        </p:txBody>
      </p:sp>
    </p:spTree>
    <p:extLst>
      <p:ext uri="{BB962C8B-B14F-4D97-AF65-F5344CB8AC3E}">
        <p14:creationId xmlns:p14="http://schemas.microsoft.com/office/powerpoint/2010/main" val="99865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195B46-4708-4B09-BE2A-033AB6B33297}" type="datetimeFigureOut">
              <a:rPr lang="en-US" smtClean="0"/>
              <a:t>12/5/2024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9159015-1467-4D9B-AA58-2B118905154F}" type="slidenum">
              <a:rPr lang="en-US" smtClean="0"/>
              <a:t>‹#›</a:t>
            </a:fld>
            <a:endParaRPr lang="en-US"/>
          </a:p>
        </p:txBody>
      </p:sp>
    </p:spTree>
    <p:extLst>
      <p:ext uri="{BB962C8B-B14F-4D97-AF65-F5344CB8AC3E}">
        <p14:creationId xmlns:p14="http://schemas.microsoft.com/office/powerpoint/2010/main" val="32175856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793" y="0"/>
            <a:ext cx="9144793" cy="6858594"/>
          </a:xfrm>
          <a:prstGeom prst="rect">
            <a:avLst/>
          </a:prstGeom>
        </p:spPr>
      </p:pic>
      <p:sp>
        <p:nvSpPr>
          <p:cNvPr id="5" name="TextBox 4"/>
          <p:cNvSpPr txBox="1"/>
          <p:nvPr/>
        </p:nvSpPr>
        <p:spPr>
          <a:xfrm>
            <a:off x="1420906" y="514350"/>
            <a:ext cx="6694394" cy="5284083"/>
          </a:xfrm>
          <a:prstGeom prst="rect">
            <a:avLst/>
          </a:prstGeom>
          <a:noFill/>
        </p:spPr>
        <p:txBody>
          <a:bodyPr wrap="none" rtlCol="0">
            <a:prstTxWarp prst="textArchUp">
              <a:avLst/>
            </a:prstTxWarp>
            <a:spAutoFit/>
          </a:bodyPr>
          <a:lstStyle/>
          <a:p>
            <a:r>
              <a:rPr lang="en-US" sz="7200"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Chào</a:t>
            </a:r>
            <a:r>
              <a:rPr lang="en-US" sz="7200"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mừng</a:t>
            </a:r>
            <a:r>
              <a:rPr lang="en-US" sz="7200"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các</a:t>
            </a:r>
            <a:r>
              <a:rPr lang="en-US" sz="7200"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con </a:t>
            </a:r>
            <a:r>
              <a:rPr lang="en-US" sz="7200"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đến</a:t>
            </a:r>
            <a:r>
              <a:rPr lang="en-US" sz="7200"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với</a:t>
            </a:r>
            <a:r>
              <a:rPr lang="en-US" sz="7200"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tiết</a:t>
            </a:r>
            <a:r>
              <a:rPr lang="en-US" sz="7200"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học</a:t>
            </a:r>
            <a:endParaRPr lang="en-US" sz="7200" dirty="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9" name="Group 8"/>
          <p:cNvGrpSpPr/>
          <p:nvPr/>
        </p:nvGrpSpPr>
        <p:grpSpPr>
          <a:xfrm>
            <a:off x="3172913" y="2688941"/>
            <a:ext cx="3294925" cy="691544"/>
            <a:chOff x="3355938" y="2417017"/>
            <a:chExt cx="3294925" cy="691544"/>
          </a:xfrm>
        </p:grpSpPr>
        <p:sp>
          <p:nvSpPr>
            <p:cNvPr id="8" name="Rounded Rectangle 7"/>
            <p:cNvSpPr/>
            <p:nvPr/>
          </p:nvSpPr>
          <p:spPr>
            <a:xfrm>
              <a:off x="3355938" y="2417017"/>
              <a:ext cx="3294925" cy="691544"/>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47811" y="2439623"/>
              <a:ext cx="3163751" cy="646331"/>
            </a:xfrm>
            <a:prstGeom prst="rect">
              <a:avLst/>
            </a:prstGeom>
            <a:solidFill>
              <a:srgbClr val="FFFF00"/>
            </a:solidFill>
          </p:spPr>
          <p:txBody>
            <a:bodyPr wrap="none" rtlCol="0">
              <a:spAutoFit/>
            </a:bodyPr>
            <a:lstStyle/>
            <a:p>
              <a:r>
                <a:rPr lang="en-US" sz="3600" dirty="0" err="1"/>
                <a:t>Môn</a:t>
              </a:r>
              <a:r>
                <a:rPr lang="en-US" sz="3600" dirty="0"/>
                <a:t>: </a:t>
              </a:r>
              <a:r>
                <a:rPr lang="en-US" sz="3600" dirty="0" err="1"/>
                <a:t>Tiếng</a:t>
              </a:r>
              <a:r>
                <a:rPr lang="en-US" sz="3600" dirty="0"/>
                <a:t> </a:t>
              </a:r>
              <a:r>
                <a:rPr lang="en-US" sz="3600" dirty="0" err="1"/>
                <a:t>Việt</a:t>
              </a:r>
              <a:endParaRPr lang="en-US" sz="3600" dirty="0"/>
            </a:p>
          </p:txBody>
        </p:sp>
      </p:grpSp>
    </p:spTree>
    <p:extLst>
      <p:ext uri="{BB962C8B-B14F-4D97-AF65-F5344CB8AC3E}">
        <p14:creationId xmlns:p14="http://schemas.microsoft.com/office/powerpoint/2010/main" val="109079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18452868_583303069033386_1946858051399822009_n.jpg">
            <a:extLst>
              <a:ext uri="{FF2B5EF4-FFF2-40B4-BE49-F238E27FC236}">
                <a16:creationId xmlns:a16="http://schemas.microsoft.com/office/drawing/2014/main" id="{8273608F-9CC7-4C98-885D-C9C08E525A16}"/>
              </a:ext>
            </a:extLst>
          </p:cNvPr>
          <p:cNvPicPr>
            <a:picLocks noChangeAspect="1"/>
          </p:cNvPicPr>
          <p:nvPr/>
        </p:nvPicPr>
        <p:blipFill>
          <a:blip r:embed="rId2" cstate="print"/>
          <a:stretch>
            <a:fillRect/>
          </a:stretch>
        </p:blipFill>
        <p:spPr>
          <a:xfrm>
            <a:off x="1929104" y="85590"/>
            <a:ext cx="6781800" cy="3362178"/>
          </a:xfrm>
          <a:prstGeom prst="rect">
            <a:avLst/>
          </a:prstGeom>
        </p:spPr>
      </p:pic>
      <p:sp>
        <p:nvSpPr>
          <p:cNvPr id="6" name="Rectangle: Rounded Corners 5">
            <a:extLst>
              <a:ext uri="{FF2B5EF4-FFF2-40B4-BE49-F238E27FC236}">
                <a16:creationId xmlns:a16="http://schemas.microsoft.com/office/drawing/2014/main" id="{722B4A99-BC21-4AB4-B324-02BACA8A8B2B}"/>
              </a:ext>
            </a:extLst>
          </p:cNvPr>
          <p:cNvSpPr/>
          <p:nvPr/>
        </p:nvSpPr>
        <p:spPr>
          <a:xfrm>
            <a:off x="433096" y="10638"/>
            <a:ext cx="1387349" cy="5844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Đọc</a:t>
            </a:r>
          </a:p>
        </p:txBody>
      </p:sp>
      <p:sp>
        <p:nvSpPr>
          <p:cNvPr id="7" name="Oval 6">
            <a:extLst>
              <a:ext uri="{FF2B5EF4-FFF2-40B4-BE49-F238E27FC236}">
                <a16:creationId xmlns:a16="http://schemas.microsoft.com/office/drawing/2014/main" id="{1FCB6456-0BFD-48E6-B70C-237C5DC7D394}"/>
              </a:ext>
            </a:extLst>
          </p:cNvPr>
          <p:cNvSpPr/>
          <p:nvPr/>
        </p:nvSpPr>
        <p:spPr>
          <a:xfrm>
            <a:off x="-4948" y="85590"/>
            <a:ext cx="535469" cy="4967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I-Avo" charset="0"/>
                <a:cs typeface="VNI-Avo" charset="0"/>
              </a:rPr>
              <a:t>4</a:t>
            </a:r>
          </a:p>
        </p:txBody>
      </p:sp>
      <p:sp>
        <p:nvSpPr>
          <p:cNvPr id="10" name="TextBox 9">
            <a:extLst>
              <a:ext uri="{FF2B5EF4-FFF2-40B4-BE49-F238E27FC236}">
                <a16:creationId xmlns:a16="http://schemas.microsoft.com/office/drawing/2014/main" id="{8CF3BAB7-DC82-4865-9154-356DE081DD97}"/>
              </a:ext>
            </a:extLst>
          </p:cNvPr>
          <p:cNvSpPr txBox="1"/>
          <p:nvPr/>
        </p:nvSpPr>
        <p:spPr>
          <a:xfrm>
            <a:off x="11430" y="3328410"/>
            <a:ext cx="8980170" cy="1815882"/>
          </a:xfrm>
          <a:prstGeom prst="rect">
            <a:avLst/>
          </a:prstGeom>
          <a:noFill/>
        </p:spPr>
        <p:txBody>
          <a:bodyPr wrap="square" rtlCol="0">
            <a:spAutoFit/>
          </a:bodyPr>
          <a:lstStyle/>
          <a:p>
            <a:pPr algn="just"/>
            <a:r>
              <a:rPr lang="en-US" sz="2800" dirty="0">
                <a:latin typeface="Arial-SGK-TV" pitchFamily="2" charset="0"/>
                <a:cs typeface="Arial-SGK-TV" pitchFamily="2" charset="0"/>
              </a:rPr>
              <a:t>Dịp nghỉ lễ, nhà Hà có chú Tư và cô Lan đến chơi. Mẹ nấu súp gà, cơm nếp và rán cá chép. Hà giúp mẹ rửa rau quả và sắp xếp bát đĩa. Bố thì dọn dẹp nhà cửa. Nhà hôm nay thật là vui.</a:t>
            </a:r>
          </a:p>
        </p:txBody>
      </p:sp>
    </p:spTree>
    <p:extLst>
      <p:ext uri="{BB962C8B-B14F-4D97-AF65-F5344CB8AC3E}">
        <p14:creationId xmlns:p14="http://schemas.microsoft.com/office/powerpoint/2010/main" val="27110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7347F7-0C54-44FA-BD33-F840B7FE4A09}"/>
              </a:ext>
            </a:extLst>
          </p:cNvPr>
          <p:cNvSpPr txBox="1"/>
          <p:nvPr/>
        </p:nvSpPr>
        <p:spPr>
          <a:xfrm>
            <a:off x="0" y="-2153"/>
            <a:ext cx="9144000" cy="4339650"/>
          </a:xfrm>
          <a:prstGeom prst="rect">
            <a:avLst/>
          </a:prstGeom>
          <a:noFill/>
        </p:spPr>
        <p:txBody>
          <a:bodyPr wrap="square" rtlCol="0">
            <a:spAutoFit/>
          </a:bodyPr>
          <a:lstStyle/>
          <a:p>
            <a:pPr algn="just">
              <a:lnSpc>
                <a:spcPct val="150000"/>
              </a:lnSpc>
            </a:pPr>
            <a:r>
              <a:rPr lang="en-US" sz="4000" dirty="0">
                <a:latin typeface="Arial-SGK-TV" pitchFamily="2" charset="0"/>
                <a:cs typeface="Arial-SGK-TV" pitchFamily="2" charset="0"/>
              </a:rPr>
              <a:t>	</a:t>
            </a:r>
            <a:r>
              <a:rPr lang="en-US" sz="3600" dirty="0" err="1">
                <a:latin typeface="Arial-SGK-TV" pitchFamily="2" charset="0"/>
                <a:cs typeface="Arial-SGK-TV" pitchFamily="2" charset="0"/>
              </a:rPr>
              <a:t>Dịp</a:t>
            </a:r>
            <a:r>
              <a:rPr lang="en-US" sz="3600" dirty="0">
                <a:latin typeface="Arial-SGK-TV" pitchFamily="2" charset="0"/>
                <a:cs typeface="Arial-SGK-TV" pitchFamily="2" charset="0"/>
              </a:rPr>
              <a:t> nghỉ lễ, nhà Hà có chú Tư và cô Lan đến chơi. Mẹ nấu súp gà, cơm nếp và rán cá chép. Hà giúp mẹ rửa rau quả và sắp xếp bát đĩa. Bố thì dọn dẹp nhà cửa. </a:t>
            </a:r>
            <a:r>
              <a:rPr lang="en-US" sz="3600" dirty="0" err="1">
                <a:latin typeface="Arial-SGK-TV" pitchFamily="2" charset="0"/>
                <a:cs typeface="Arial-SGK-TV" pitchFamily="2" charset="0"/>
              </a:rPr>
              <a:t>Nhà</a:t>
            </a:r>
            <a:r>
              <a:rPr lang="en-US" sz="3600" dirty="0">
                <a:latin typeface="Arial-SGK-TV" pitchFamily="2" charset="0"/>
                <a:cs typeface="Arial-SGK-TV" pitchFamily="2" charset="0"/>
              </a:rPr>
              <a:t> </a:t>
            </a:r>
            <a:r>
              <a:rPr lang="en-US" sz="3600" dirty="0" err="1">
                <a:latin typeface="Arial-SGK-TV" pitchFamily="2" charset="0"/>
                <a:cs typeface="Arial-SGK-TV" pitchFamily="2" charset="0"/>
              </a:rPr>
              <a:t>Hà</a:t>
            </a:r>
            <a:r>
              <a:rPr lang="en-US" sz="3600">
                <a:latin typeface="Arial-SGK-TV" pitchFamily="2" charset="0"/>
                <a:cs typeface="Arial-SGK-TV" pitchFamily="2" charset="0"/>
              </a:rPr>
              <a:t> hôm</a:t>
            </a:r>
            <a:r>
              <a:rPr lang="en-US" sz="3600" dirty="0">
                <a:latin typeface="Arial-SGK-TV" pitchFamily="2" charset="0"/>
                <a:cs typeface="Arial-SGK-TV" pitchFamily="2" charset="0"/>
              </a:rPr>
              <a:t> nay thật là vui.</a:t>
            </a:r>
          </a:p>
        </p:txBody>
      </p:sp>
      <p:sp>
        <p:nvSpPr>
          <p:cNvPr id="3" name="Oval 2">
            <a:extLst>
              <a:ext uri="{FF2B5EF4-FFF2-40B4-BE49-F238E27FC236}">
                <a16:creationId xmlns:a16="http://schemas.microsoft.com/office/drawing/2014/main" id="{C3C67133-4096-4F2D-853E-E0393E586BFC}"/>
              </a:ext>
            </a:extLst>
          </p:cNvPr>
          <p:cNvSpPr/>
          <p:nvPr/>
        </p:nvSpPr>
        <p:spPr>
          <a:xfrm>
            <a:off x="533400" y="274294"/>
            <a:ext cx="533400" cy="4686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a:t>
            </a:r>
          </a:p>
        </p:txBody>
      </p:sp>
      <p:sp>
        <p:nvSpPr>
          <p:cNvPr id="5" name="Oval 4">
            <a:extLst>
              <a:ext uri="{FF2B5EF4-FFF2-40B4-BE49-F238E27FC236}">
                <a16:creationId xmlns:a16="http://schemas.microsoft.com/office/drawing/2014/main" id="{C04F4741-DE43-4FE7-924B-6C8D2F4E05A6}"/>
              </a:ext>
            </a:extLst>
          </p:cNvPr>
          <p:cNvSpPr/>
          <p:nvPr/>
        </p:nvSpPr>
        <p:spPr>
          <a:xfrm>
            <a:off x="2667000" y="819150"/>
            <a:ext cx="533400" cy="4686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p>
        </p:txBody>
      </p:sp>
      <p:sp>
        <p:nvSpPr>
          <p:cNvPr id="6" name="Oval 5">
            <a:extLst>
              <a:ext uri="{FF2B5EF4-FFF2-40B4-BE49-F238E27FC236}">
                <a16:creationId xmlns:a16="http://schemas.microsoft.com/office/drawing/2014/main" id="{0C90EDED-DFE0-483E-B51C-267D45274B1E}"/>
              </a:ext>
            </a:extLst>
          </p:cNvPr>
          <p:cNvSpPr/>
          <p:nvPr/>
        </p:nvSpPr>
        <p:spPr>
          <a:xfrm>
            <a:off x="2362200" y="1640453"/>
            <a:ext cx="533400" cy="4686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p>
        </p:txBody>
      </p:sp>
      <p:sp>
        <p:nvSpPr>
          <p:cNvPr id="7" name="Oval 6">
            <a:extLst>
              <a:ext uri="{FF2B5EF4-FFF2-40B4-BE49-F238E27FC236}">
                <a16:creationId xmlns:a16="http://schemas.microsoft.com/office/drawing/2014/main" id="{C6C17683-32BF-4570-8362-36F556FC9728}"/>
              </a:ext>
            </a:extLst>
          </p:cNvPr>
          <p:cNvSpPr/>
          <p:nvPr/>
        </p:nvSpPr>
        <p:spPr>
          <a:xfrm>
            <a:off x="2362200" y="2500991"/>
            <a:ext cx="533400" cy="4686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p>
        </p:txBody>
      </p:sp>
      <p:sp>
        <p:nvSpPr>
          <p:cNvPr id="8" name="Oval 7">
            <a:extLst>
              <a:ext uri="{FF2B5EF4-FFF2-40B4-BE49-F238E27FC236}">
                <a16:creationId xmlns:a16="http://schemas.microsoft.com/office/drawing/2014/main" id="{10EB9FFE-3C9D-4DEF-B5E2-D645E7DFDDD7}"/>
              </a:ext>
            </a:extLst>
          </p:cNvPr>
          <p:cNvSpPr/>
          <p:nvPr/>
        </p:nvSpPr>
        <p:spPr>
          <a:xfrm>
            <a:off x="7715693" y="2478148"/>
            <a:ext cx="533400" cy="4686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a:t>
            </a:r>
          </a:p>
        </p:txBody>
      </p:sp>
      <p:cxnSp>
        <p:nvCxnSpPr>
          <p:cNvPr id="10" name="Straight Connector 9">
            <a:extLst>
              <a:ext uri="{FF2B5EF4-FFF2-40B4-BE49-F238E27FC236}">
                <a16:creationId xmlns:a16="http://schemas.microsoft.com/office/drawing/2014/main" id="{5369CB77-0385-4D14-9698-D743F57C30C3}"/>
              </a:ext>
            </a:extLst>
          </p:cNvPr>
          <p:cNvCxnSpPr/>
          <p:nvPr/>
        </p:nvCxnSpPr>
        <p:spPr>
          <a:xfrm flipH="1">
            <a:off x="7696200" y="361950"/>
            <a:ext cx="1524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EE5FD7-F38C-4C6C-8744-104E02526672}"/>
              </a:ext>
            </a:extLst>
          </p:cNvPr>
          <p:cNvCxnSpPr/>
          <p:nvPr/>
        </p:nvCxnSpPr>
        <p:spPr>
          <a:xfrm flipH="1">
            <a:off x="8382000" y="1200150"/>
            <a:ext cx="1524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B41A87-BE57-4EEA-83DD-F11319EED952}"/>
              </a:ext>
            </a:extLst>
          </p:cNvPr>
          <p:cNvCxnSpPr/>
          <p:nvPr/>
        </p:nvCxnSpPr>
        <p:spPr>
          <a:xfrm flipH="1">
            <a:off x="7563293" y="1991895"/>
            <a:ext cx="1524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9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5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5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5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BA91A-1E7C-4F91-9A47-BC8A33266AAE}"/>
              </a:ext>
            </a:extLst>
          </p:cNvPr>
          <p:cNvPicPr>
            <a:picLocks noChangeAspect="1"/>
          </p:cNvPicPr>
          <p:nvPr/>
        </p:nvPicPr>
        <p:blipFill>
          <a:blip r:embed="rId2"/>
          <a:stretch>
            <a:fillRect/>
          </a:stretch>
        </p:blipFill>
        <p:spPr>
          <a:xfrm rot="16200000">
            <a:off x="2008692" y="-2042588"/>
            <a:ext cx="5126613" cy="9144002"/>
          </a:xfrm>
          <a:prstGeom prst="rect">
            <a:avLst/>
          </a:prstGeom>
        </p:spPr>
      </p:pic>
    </p:spTree>
    <p:extLst>
      <p:ext uri="{BB962C8B-B14F-4D97-AF65-F5344CB8AC3E}">
        <p14:creationId xmlns:p14="http://schemas.microsoft.com/office/powerpoint/2010/main" val="419713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18452868_583303069033386_1946858051399822009_n.jpg">
            <a:extLst>
              <a:ext uri="{FF2B5EF4-FFF2-40B4-BE49-F238E27FC236}">
                <a16:creationId xmlns:a16="http://schemas.microsoft.com/office/drawing/2014/main" id="{8273608F-9CC7-4C98-885D-C9C08E525A16}"/>
              </a:ext>
            </a:extLst>
          </p:cNvPr>
          <p:cNvPicPr>
            <a:picLocks noChangeAspect="1"/>
          </p:cNvPicPr>
          <p:nvPr/>
        </p:nvPicPr>
        <p:blipFill>
          <a:blip r:embed="rId2" cstate="print"/>
          <a:stretch>
            <a:fillRect/>
          </a:stretch>
        </p:blipFill>
        <p:spPr>
          <a:xfrm>
            <a:off x="1929104" y="85590"/>
            <a:ext cx="6781800" cy="3362178"/>
          </a:xfrm>
          <a:prstGeom prst="rect">
            <a:avLst/>
          </a:prstGeom>
        </p:spPr>
      </p:pic>
      <p:sp>
        <p:nvSpPr>
          <p:cNvPr id="6" name="Rectangle: Rounded Corners 5">
            <a:extLst>
              <a:ext uri="{FF2B5EF4-FFF2-40B4-BE49-F238E27FC236}">
                <a16:creationId xmlns:a16="http://schemas.microsoft.com/office/drawing/2014/main" id="{722B4A99-BC21-4AB4-B324-02BACA8A8B2B}"/>
              </a:ext>
            </a:extLst>
          </p:cNvPr>
          <p:cNvSpPr/>
          <p:nvPr/>
        </p:nvSpPr>
        <p:spPr>
          <a:xfrm>
            <a:off x="433096" y="10638"/>
            <a:ext cx="1387349" cy="5844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Đọc</a:t>
            </a:r>
          </a:p>
        </p:txBody>
      </p:sp>
      <p:sp>
        <p:nvSpPr>
          <p:cNvPr id="7" name="Oval 6">
            <a:extLst>
              <a:ext uri="{FF2B5EF4-FFF2-40B4-BE49-F238E27FC236}">
                <a16:creationId xmlns:a16="http://schemas.microsoft.com/office/drawing/2014/main" id="{1FCB6456-0BFD-48E6-B70C-237C5DC7D394}"/>
              </a:ext>
            </a:extLst>
          </p:cNvPr>
          <p:cNvSpPr/>
          <p:nvPr/>
        </p:nvSpPr>
        <p:spPr>
          <a:xfrm>
            <a:off x="-4948" y="85590"/>
            <a:ext cx="535469" cy="4967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I-Avo" charset="0"/>
                <a:cs typeface="VNI-Avo" charset="0"/>
              </a:rPr>
              <a:t>4</a:t>
            </a:r>
          </a:p>
        </p:txBody>
      </p:sp>
      <p:sp>
        <p:nvSpPr>
          <p:cNvPr id="10" name="TextBox 9">
            <a:extLst>
              <a:ext uri="{FF2B5EF4-FFF2-40B4-BE49-F238E27FC236}">
                <a16:creationId xmlns:a16="http://schemas.microsoft.com/office/drawing/2014/main" id="{8CF3BAB7-DC82-4865-9154-356DE081DD97}"/>
              </a:ext>
            </a:extLst>
          </p:cNvPr>
          <p:cNvSpPr txBox="1"/>
          <p:nvPr/>
        </p:nvSpPr>
        <p:spPr>
          <a:xfrm>
            <a:off x="11430" y="3328410"/>
            <a:ext cx="8980170" cy="1815882"/>
          </a:xfrm>
          <a:prstGeom prst="rect">
            <a:avLst/>
          </a:prstGeom>
          <a:noFill/>
        </p:spPr>
        <p:txBody>
          <a:bodyPr wrap="square" rtlCol="0">
            <a:spAutoFit/>
          </a:bodyPr>
          <a:lstStyle/>
          <a:p>
            <a:pPr algn="just"/>
            <a:r>
              <a:rPr lang="en-US" sz="2800" dirty="0">
                <a:latin typeface="Arial-SGK-TV" pitchFamily="2" charset="0"/>
                <a:cs typeface="Arial-SGK-TV" pitchFamily="2" charset="0"/>
              </a:rPr>
              <a:t>Dịp nghỉ lễ, nhà Hà có chú Tư và cô Lan đến chơi. Mẹ nấu súp gà, cơm nếp và rán cá chép. Hà giúp mẹ rửa rau quả và sắp xếp bát đĩa. Bố thì dọn dẹp nhà cửa. Nhà hôm nay thật là vui.</a:t>
            </a:r>
          </a:p>
        </p:txBody>
      </p:sp>
    </p:spTree>
    <p:extLst>
      <p:ext uri="{BB962C8B-B14F-4D97-AF65-F5344CB8AC3E}">
        <p14:creationId xmlns:p14="http://schemas.microsoft.com/office/powerpoint/2010/main" val="187021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22B4A99-BC21-4AB4-B324-02BACA8A8B2B}"/>
              </a:ext>
            </a:extLst>
          </p:cNvPr>
          <p:cNvSpPr/>
          <p:nvPr/>
        </p:nvSpPr>
        <p:spPr>
          <a:xfrm>
            <a:off x="304800" y="98320"/>
            <a:ext cx="1014704" cy="49673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Arial-SGK-TV" pitchFamily="2" charset="0"/>
                <a:cs typeface="Arial-SGK-TV" pitchFamily="2" charset="0"/>
              </a:rPr>
              <a:t>Nói</a:t>
            </a:r>
            <a:endParaRPr lang="en-US" sz="2800" b="1" dirty="0">
              <a:solidFill>
                <a:prstClr val="white"/>
              </a:solidFill>
              <a:latin typeface="Arial-SGK-TV" pitchFamily="2" charset="0"/>
              <a:cs typeface="Arial-SGK-TV" pitchFamily="2" charset="0"/>
            </a:endParaRPr>
          </a:p>
        </p:txBody>
      </p:sp>
      <p:sp>
        <p:nvSpPr>
          <p:cNvPr id="7" name="Oval 6">
            <a:extLst>
              <a:ext uri="{FF2B5EF4-FFF2-40B4-BE49-F238E27FC236}">
                <a16:creationId xmlns:a16="http://schemas.microsoft.com/office/drawing/2014/main" id="{1FCB6456-0BFD-48E6-B70C-237C5DC7D394}"/>
              </a:ext>
            </a:extLst>
          </p:cNvPr>
          <p:cNvSpPr/>
          <p:nvPr/>
        </p:nvSpPr>
        <p:spPr>
          <a:xfrm>
            <a:off x="-4948" y="85590"/>
            <a:ext cx="535469" cy="4967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latin typeface="VNI-Avo" charset="0"/>
                <a:cs typeface="VNI-Avo" charset="0"/>
              </a:rPr>
              <a:t>5</a:t>
            </a:r>
          </a:p>
        </p:txBody>
      </p:sp>
      <p:pic>
        <p:nvPicPr>
          <p:cNvPr id="8" name="Picture 7" descr="118211271_1664436233714962_1679285050413401820_n.jpg">
            <a:extLst>
              <a:ext uri="{FF2B5EF4-FFF2-40B4-BE49-F238E27FC236}">
                <a16:creationId xmlns:a16="http://schemas.microsoft.com/office/drawing/2014/main" id="{24332B60-0C4E-46CF-85CB-CE115B3D4F37}"/>
              </a:ext>
            </a:extLst>
          </p:cNvPr>
          <p:cNvPicPr>
            <a:picLocks noChangeAspect="1"/>
          </p:cNvPicPr>
          <p:nvPr/>
        </p:nvPicPr>
        <p:blipFill rotWithShape="1">
          <a:blip r:embed="rId2" cstate="print"/>
          <a:srcRect l="3035"/>
          <a:stretch/>
        </p:blipFill>
        <p:spPr>
          <a:xfrm>
            <a:off x="414046" y="793041"/>
            <a:ext cx="8308679" cy="4320771"/>
          </a:xfrm>
          <a:prstGeom prst="rect">
            <a:avLst/>
          </a:prstGeom>
        </p:spPr>
      </p:pic>
      <p:sp>
        <p:nvSpPr>
          <p:cNvPr id="11" name="Rectangle: Rounded Corners 10">
            <a:extLst>
              <a:ext uri="{FF2B5EF4-FFF2-40B4-BE49-F238E27FC236}">
                <a16:creationId xmlns:a16="http://schemas.microsoft.com/office/drawing/2014/main" id="{6564ED01-C9D3-41FF-B8A1-FAC1E45E5A3B}"/>
              </a:ext>
            </a:extLst>
          </p:cNvPr>
          <p:cNvSpPr/>
          <p:nvPr/>
        </p:nvSpPr>
        <p:spPr>
          <a:xfrm>
            <a:off x="2622855" y="208626"/>
            <a:ext cx="3891059" cy="584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latin typeface="Arial-SGK-TV" pitchFamily="2" charset="0"/>
                <a:cs typeface="Arial-SGK-TV" pitchFamily="2" charset="0"/>
              </a:rPr>
              <a:t>Khi </a:t>
            </a:r>
            <a:r>
              <a:rPr lang="en-US" sz="2800" b="1" dirty="0" err="1">
                <a:solidFill>
                  <a:prstClr val="black"/>
                </a:solidFill>
                <a:latin typeface="Arial-SGK-TV" pitchFamily="2" charset="0"/>
                <a:cs typeface="Arial-SGK-TV" pitchFamily="2" charset="0"/>
              </a:rPr>
              <a:t>nhà</a:t>
            </a:r>
            <a:r>
              <a:rPr lang="en-US" sz="2800" b="1" dirty="0">
                <a:solidFill>
                  <a:prstClr val="black"/>
                </a:solidFill>
                <a:latin typeface="Arial-SGK-TV" pitchFamily="2" charset="0"/>
                <a:cs typeface="Arial-SGK-TV" pitchFamily="2" charset="0"/>
              </a:rPr>
              <a:t> </a:t>
            </a:r>
            <a:r>
              <a:rPr lang="en-US" sz="2800" b="1" dirty="0" err="1">
                <a:solidFill>
                  <a:prstClr val="black"/>
                </a:solidFill>
                <a:latin typeface="Arial-SGK-TV" pitchFamily="2" charset="0"/>
                <a:cs typeface="Arial-SGK-TV" pitchFamily="2" charset="0"/>
              </a:rPr>
              <a:t>có</a:t>
            </a:r>
            <a:r>
              <a:rPr lang="en-US" sz="2800" b="1" dirty="0">
                <a:solidFill>
                  <a:prstClr val="black"/>
                </a:solidFill>
                <a:latin typeface="Arial-SGK-TV" pitchFamily="2" charset="0"/>
                <a:cs typeface="Arial-SGK-TV" pitchFamily="2" charset="0"/>
              </a:rPr>
              <a:t> </a:t>
            </a:r>
            <a:r>
              <a:rPr lang="en-US" sz="2800" b="1" dirty="0" err="1">
                <a:solidFill>
                  <a:prstClr val="black"/>
                </a:solidFill>
                <a:latin typeface="Arial-SGK-TV" pitchFamily="2" charset="0"/>
                <a:cs typeface="Arial-SGK-TV" pitchFamily="2" charset="0"/>
              </a:rPr>
              <a:t>khách</a:t>
            </a:r>
            <a:endParaRPr lang="en-US" sz="2800" b="1" dirty="0">
              <a:solidFill>
                <a:prstClr val="black"/>
              </a:solidFill>
              <a:latin typeface="Arial-SGK-TV" pitchFamily="2" charset="0"/>
              <a:cs typeface="Arial-SGK-TV" pitchFamily="2" charset="0"/>
            </a:endParaRPr>
          </a:p>
        </p:txBody>
      </p:sp>
    </p:spTree>
    <p:extLst>
      <p:ext uri="{BB962C8B-B14F-4D97-AF65-F5344CB8AC3E}">
        <p14:creationId xmlns:p14="http://schemas.microsoft.com/office/powerpoint/2010/main" val="288148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a:extLst>
              <a:ext uri="{FF2B5EF4-FFF2-40B4-BE49-F238E27FC236}">
                <a16:creationId xmlns:a16="http://schemas.microsoft.com/office/drawing/2014/main" id="{C90E0876-D01D-4673-ABEF-F7A5065069D1}"/>
              </a:ext>
            </a:extLst>
          </p:cNvPr>
          <p:cNvSpPr>
            <a:spLocks noChangeArrowheads="1" noChangeShapeType="1" noTextEdit="1"/>
          </p:cNvSpPr>
          <p:nvPr/>
        </p:nvSpPr>
        <p:spPr bwMode="auto">
          <a:xfrm>
            <a:off x="0" y="1828800"/>
            <a:ext cx="9753600" cy="1028700"/>
          </a:xfrm>
          <a:prstGeom prst="rect">
            <a:avLst/>
          </a:prstGeom>
        </p:spPr>
        <p:txBody>
          <a:bodyPr wrap="none" fromWordArt="1">
            <a:prstTxWarp prst="textCurveUp">
              <a:avLst>
                <a:gd name="adj" fmla="val 6500"/>
              </a:avLst>
            </a:prstTxWarp>
          </a:bodyPr>
          <a:lstStyle/>
          <a:p>
            <a:pPr algn="ctr"/>
            <a:endParaRPr lang="vi-VN" sz="3600" kern="10" dirty="0">
              <a:ln w="9525">
                <a:solidFill>
                  <a:schemeClr val="tx1"/>
                </a:solidFill>
                <a:round/>
                <a:headEnd/>
                <a:tailEnd/>
              </a:ln>
              <a:solidFill>
                <a:srgbClr val="0000CC"/>
              </a:solidFill>
              <a:effectLst>
                <a:outerShdw dist="45791" dir="2021404" algn="ctr" rotWithShape="0">
                  <a:srgbClr val="808080">
                    <a:alpha val="79999"/>
                  </a:srgbClr>
                </a:outerShdw>
              </a:effectLst>
              <a:latin typeface="Arial-SGK-TV" pitchFamily="2" charset="0"/>
              <a:cs typeface="Arial-SGK-TV" pitchFamily="2" charset="0"/>
            </a:endParaRPr>
          </a:p>
        </p:txBody>
      </p:sp>
      <p:sp>
        <p:nvSpPr>
          <p:cNvPr id="6" name="Rectangle 5"/>
          <p:cNvSpPr/>
          <p:nvPr/>
        </p:nvSpPr>
        <p:spPr>
          <a:xfrm>
            <a:off x="0" y="1681268"/>
            <a:ext cx="908453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solidFill>
                  <a:srgbClr val="FF33CC"/>
                </a:solidFill>
                <a:effectLst>
                  <a:outerShdw blurRad="50800" dist="39000" dir="5460000" algn="tl">
                    <a:srgbClr val="000000">
                      <a:alpha val="38000"/>
                    </a:srgbClr>
                  </a:outerShdw>
                </a:effectLst>
                <a:latin typeface="Arial-SGK-TV" pitchFamily="2" charset="0"/>
                <a:cs typeface="Arial-SGK-TV" pitchFamily="2" charset="0"/>
              </a:rPr>
              <a:t>CHÚC CÁC EM CHĂM NGOAN HỌC GIỎI</a:t>
            </a:r>
            <a:endParaRPr lang="en-US" sz="3600" b="1" cap="none" spc="0" dirty="0">
              <a:ln w="11430"/>
              <a:solidFill>
                <a:srgbClr val="FF33CC"/>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0682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14350"/>
            <a:ext cx="8001000" cy="369332"/>
          </a:xfrm>
          <a:prstGeom prst="rect">
            <a:avLst/>
          </a:prstGeom>
          <a:noFill/>
        </p:spPr>
        <p:txBody>
          <a:bodyPr wrap="square" rtlCol="0">
            <a:spAutoFit/>
          </a:bodyPr>
          <a:lstStyle/>
          <a:p>
            <a:endParaRPr lang="en-US" dirty="0"/>
          </a:p>
        </p:txBody>
      </p:sp>
      <p:sp>
        <p:nvSpPr>
          <p:cNvPr id="7" name="TextBox 6"/>
          <p:cNvSpPr txBox="1"/>
          <p:nvPr/>
        </p:nvSpPr>
        <p:spPr>
          <a:xfrm>
            <a:off x="685800" y="1428750"/>
            <a:ext cx="8153400" cy="1754326"/>
          </a:xfrm>
          <a:prstGeom prst="rect">
            <a:avLst/>
          </a:prstGeom>
          <a:noFill/>
        </p:spPr>
        <p:txBody>
          <a:bodyPr wrap="square" rtlCol="0">
            <a:spAutoFit/>
          </a:bodyPr>
          <a:lstStyle/>
          <a:p>
            <a:pPr algn="ctr"/>
            <a:r>
              <a:rPr lang="en-US" sz="5400" b="1" dirty="0">
                <a:latin typeface="Arial-SGK-TV" pitchFamily="2" charset="0"/>
                <a:cs typeface="Arial-SGK-TV" pitchFamily="2" charset="0"/>
              </a:rPr>
              <a:t>TIẾNG</a:t>
            </a:r>
            <a:r>
              <a:rPr lang="vi-VN" sz="5400" b="1" dirty="0">
                <a:latin typeface="Arial-SGK-TV" pitchFamily="2" charset="0"/>
                <a:cs typeface="Arial-SGK-TV" pitchFamily="2" charset="0"/>
              </a:rPr>
              <a:t> VIỆT</a:t>
            </a:r>
          </a:p>
          <a:p>
            <a:pPr algn="ctr"/>
            <a:r>
              <a:rPr lang="vi-VN" sz="5400" b="1" dirty="0">
                <a:solidFill>
                  <a:srgbClr val="FF0000"/>
                </a:solidFill>
                <a:latin typeface="Arial-SGK-TV" pitchFamily="2" charset="0"/>
                <a:cs typeface="Arial-SGK-TV" pitchFamily="2" charset="0"/>
              </a:rPr>
              <a:t>B</a:t>
            </a:r>
            <a:r>
              <a:rPr lang="en-US" sz="5400" b="1" dirty="0" err="1">
                <a:solidFill>
                  <a:srgbClr val="FF0000"/>
                </a:solidFill>
                <a:latin typeface="Arial-SGK-TV" pitchFamily="2" charset="0"/>
                <a:cs typeface="Arial-SGK-TV" pitchFamily="2" charset="0"/>
              </a:rPr>
              <a:t>ài</a:t>
            </a:r>
            <a:r>
              <a:rPr lang="vi-VN" sz="5400" b="1" dirty="0">
                <a:solidFill>
                  <a:srgbClr val="FF0000"/>
                </a:solidFill>
                <a:latin typeface="Arial-SGK-TV" pitchFamily="2" charset="0"/>
                <a:cs typeface="Arial-SGK-TV" pitchFamily="2" charset="0"/>
              </a:rPr>
              <a:t> </a:t>
            </a:r>
            <a:r>
              <a:rPr lang="en-US" sz="5400" b="1" dirty="0">
                <a:solidFill>
                  <a:srgbClr val="FF0000"/>
                </a:solidFill>
                <a:latin typeface="Arial-SGK-TV" pitchFamily="2" charset="0"/>
                <a:cs typeface="Arial-SGK-TV" pitchFamily="2" charset="0"/>
              </a:rPr>
              <a:t>56</a:t>
            </a:r>
            <a:r>
              <a:rPr lang="vi-VN" sz="5400" b="1" dirty="0">
                <a:solidFill>
                  <a:srgbClr val="FF0000"/>
                </a:solidFill>
                <a:latin typeface="Arial-SGK-TV" pitchFamily="2" charset="0"/>
                <a:cs typeface="Arial-SGK-TV" pitchFamily="2" charset="0"/>
              </a:rPr>
              <a:t>: </a:t>
            </a:r>
            <a:r>
              <a:rPr lang="en-US" sz="5400" b="1" dirty="0">
                <a:solidFill>
                  <a:srgbClr val="FF0000"/>
                </a:solidFill>
                <a:latin typeface="Arial-SGK-TV" pitchFamily="2" charset="0"/>
                <a:cs typeface="Arial-SGK-TV" pitchFamily="2" charset="0"/>
              </a:rPr>
              <a:t> ep	  </a:t>
            </a:r>
            <a:r>
              <a:rPr lang="en-US" sz="5400" b="1" dirty="0" err="1">
                <a:solidFill>
                  <a:srgbClr val="FF0000"/>
                </a:solidFill>
                <a:latin typeface="Arial-SGK-TV" pitchFamily="2" charset="0"/>
                <a:cs typeface="Arial-SGK-TV" pitchFamily="2" charset="0"/>
              </a:rPr>
              <a:t>êp</a:t>
            </a:r>
            <a:r>
              <a:rPr lang="en-US" sz="5400" b="1" dirty="0">
                <a:solidFill>
                  <a:srgbClr val="FF0000"/>
                </a:solidFill>
                <a:latin typeface="Arial-SGK-TV" pitchFamily="2" charset="0"/>
                <a:cs typeface="Arial-SGK-TV" pitchFamily="2" charset="0"/>
              </a:rPr>
              <a:t>	</a:t>
            </a:r>
            <a:r>
              <a:rPr lang="en-US" sz="5400" b="1" dirty="0" err="1">
                <a:solidFill>
                  <a:srgbClr val="FF0000"/>
                </a:solidFill>
                <a:latin typeface="Arial-SGK-TV" pitchFamily="2" charset="0"/>
                <a:cs typeface="Arial-SGK-TV" pitchFamily="2" charset="0"/>
              </a:rPr>
              <a:t>ip</a:t>
            </a:r>
            <a:r>
              <a:rPr lang="en-US" sz="5400" b="1" dirty="0">
                <a:solidFill>
                  <a:srgbClr val="FF0000"/>
                </a:solidFill>
                <a:latin typeface="Arial-SGK-TV" pitchFamily="2" charset="0"/>
                <a:cs typeface="Arial-SGK-TV" pitchFamily="2" charset="0"/>
              </a:rPr>
              <a:t>	  up</a:t>
            </a:r>
            <a:endParaRPr lang="vi-VN" sz="54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86540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18227981_1015941198824766_4230769568747350844_n.jpg">
            <a:extLst>
              <a:ext uri="{FF2B5EF4-FFF2-40B4-BE49-F238E27FC236}">
                <a16:creationId xmlns:a16="http://schemas.microsoft.com/office/drawing/2014/main" id="{DFC74FD1-F27C-45ED-B555-6F172E5B9CA4}"/>
              </a:ext>
            </a:extLst>
          </p:cNvPr>
          <p:cNvPicPr>
            <a:picLocks noChangeAspect="1"/>
          </p:cNvPicPr>
          <p:nvPr/>
        </p:nvPicPr>
        <p:blipFill>
          <a:blip r:embed="rId2" cstate="print"/>
          <a:stretch>
            <a:fillRect/>
          </a:stretch>
        </p:blipFill>
        <p:spPr>
          <a:xfrm>
            <a:off x="-5938" y="666750"/>
            <a:ext cx="8997538" cy="2952750"/>
          </a:xfrm>
          <a:prstGeom prst="rect">
            <a:avLst/>
          </a:prstGeom>
        </p:spPr>
      </p:pic>
      <p:sp>
        <p:nvSpPr>
          <p:cNvPr id="9" name="Text Box 2"/>
          <p:cNvSpPr txBox="1"/>
          <p:nvPr/>
        </p:nvSpPr>
        <p:spPr>
          <a:xfrm>
            <a:off x="0" y="4171950"/>
            <a:ext cx="9144000" cy="584775"/>
          </a:xfrm>
          <a:prstGeom prst="rect">
            <a:avLst/>
          </a:prstGeom>
          <a:noFill/>
        </p:spPr>
        <p:txBody>
          <a:bodyPr wrap="square" rtlCol="0">
            <a:spAutoFit/>
          </a:bodyPr>
          <a:lstStyle/>
          <a:p>
            <a:pPr algn="ctr"/>
            <a:r>
              <a:rPr lang="en-US" sz="3200" dirty="0" err="1">
                <a:latin typeface="Arial-SGK-TV" pitchFamily="2" charset="0"/>
                <a:cs typeface="Arial-SGK-TV" pitchFamily="2" charset="0"/>
              </a:rPr>
              <a:t>Trong</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bếp,lũ</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cún</a:t>
            </a:r>
            <a:r>
              <a:rPr lang="en-US" sz="3200" dirty="0">
                <a:latin typeface="Arial-SGK-TV" pitchFamily="2" charset="0"/>
                <a:cs typeface="Arial-SGK-TV" pitchFamily="2" charset="0"/>
              </a:rPr>
              <a:t> con </a:t>
            </a:r>
            <a:r>
              <a:rPr lang="en-US" sz="3200" dirty="0" err="1">
                <a:latin typeface="Arial-SGK-TV" pitchFamily="2" charset="0"/>
                <a:cs typeface="Arial-SGK-TV" pitchFamily="2" charset="0"/>
              </a:rPr>
              <a:t>múp</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míp</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nép</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vào</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bên</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mẹ</a:t>
            </a:r>
            <a:r>
              <a:rPr lang="en-US" sz="3200" dirty="0">
                <a:latin typeface="Arial-SGK-TV" pitchFamily="2" charset="0"/>
                <a:cs typeface="Arial-SGK-TV" pitchFamily="2" charset="0"/>
              </a:rPr>
              <a:t>.</a:t>
            </a:r>
          </a:p>
        </p:txBody>
      </p:sp>
      <p:sp>
        <p:nvSpPr>
          <p:cNvPr id="8" name="Text Box 2">
            <a:extLst>
              <a:ext uri="{FF2B5EF4-FFF2-40B4-BE49-F238E27FC236}">
                <a16:creationId xmlns:a16="http://schemas.microsoft.com/office/drawing/2014/main" id="{E23766F4-ABD0-4827-A872-372AAFE65983}"/>
              </a:ext>
            </a:extLst>
          </p:cNvPr>
          <p:cNvSpPr txBox="1"/>
          <p:nvPr/>
        </p:nvSpPr>
        <p:spPr>
          <a:xfrm>
            <a:off x="-5938" y="4171949"/>
            <a:ext cx="9144000" cy="584775"/>
          </a:xfrm>
          <a:prstGeom prst="rect">
            <a:avLst/>
          </a:prstGeom>
          <a:noFill/>
        </p:spPr>
        <p:txBody>
          <a:bodyPr wrap="square" rtlCol="0">
            <a:spAutoFit/>
          </a:bodyPr>
          <a:lstStyle/>
          <a:p>
            <a:pPr algn="ctr"/>
            <a:r>
              <a:rPr lang="en-US" sz="3200" dirty="0" err="1">
                <a:latin typeface="Arial-SGK-TV" pitchFamily="2" charset="0"/>
                <a:cs typeface="Arial-SGK-TV" pitchFamily="2" charset="0"/>
              </a:rPr>
              <a:t>Trong</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b</a:t>
            </a:r>
            <a:r>
              <a:rPr lang="en-US" sz="3200" dirty="0" err="1">
                <a:solidFill>
                  <a:srgbClr val="FF0000"/>
                </a:solidFill>
                <a:latin typeface="Arial-SGK-TV" pitchFamily="2" charset="0"/>
                <a:cs typeface="Arial-SGK-TV" pitchFamily="2" charset="0"/>
              </a:rPr>
              <a:t>ếp</a:t>
            </a:r>
            <a:r>
              <a:rPr lang="en-US" sz="3200" dirty="0" err="1">
                <a:latin typeface="Arial-SGK-TV" pitchFamily="2" charset="0"/>
                <a:cs typeface="Arial-SGK-TV" pitchFamily="2" charset="0"/>
              </a:rPr>
              <a:t>,lũ</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cún</a:t>
            </a:r>
            <a:r>
              <a:rPr lang="en-US" sz="3200" dirty="0">
                <a:latin typeface="Arial-SGK-TV" pitchFamily="2" charset="0"/>
                <a:cs typeface="Arial-SGK-TV" pitchFamily="2" charset="0"/>
              </a:rPr>
              <a:t> con </a:t>
            </a:r>
            <a:r>
              <a:rPr lang="en-US" sz="3200" dirty="0" err="1">
                <a:latin typeface="Arial-SGK-TV" pitchFamily="2" charset="0"/>
                <a:cs typeface="Arial-SGK-TV" pitchFamily="2" charset="0"/>
              </a:rPr>
              <a:t>m</a:t>
            </a:r>
            <a:r>
              <a:rPr lang="en-US" sz="3200" dirty="0" err="1">
                <a:solidFill>
                  <a:srgbClr val="FF0000"/>
                </a:solidFill>
                <a:latin typeface="Arial-SGK-TV" pitchFamily="2" charset="0"/>
                <a:cs typeface="Arial-SGK-TV" pitchFamily="2" charset="0"/>
              </a:rPr>
              <a:t>úp</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m</a:t>
            </a:r>
            <a:r>
              <a:rPr lang="en-US" sz="3200" dirty="0" err="1">
                <a:solidFill>
                  <a:srgbClr val="FF0000"/>
                </a:solidFill>
                <a:latin typeface="Arial-SGK-TV" pitchFamily="2" charset="0"/>
                <a:cs typeface="Arial-SGK-TV" pitchFamily="2" charset="0"/>
              </a:rPr>
              <a:t>íp</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n</a:t>
            </a:r>
            <a:r>
              <a:rPr lang="en-US" sz="3200" dirty="0" err="1">
                <a:solidFill>
                  <a:srgbClr val="FF0000"/>
                </a:solidFill>
                <a:latin typeface="Arial-SGK-TV" pitchFamily="2" charset="0"/>
                <a:cs typeface="Arial-SGK-TV" pitchFamily="2" charset="0"/>
              </a:rPr>
              <a:t>ép</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vào</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bên</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mẹ</a:t>
            </a:r>
            <a:r>
              <a:rPr lang="en-US" sz="3200" dirty="0">
                <a:latin typeface="Arial-SGK-TV" pitchFamily="2" charset="0"/>
                <a:cs typeface="Arial-SGK-TV" pitchFamily="2" charset="0"/>
              </a:rPr>
              <a:t>.</a:t>
            </a:r>
          </a:p>
        </p:txBody>
      </p:sp>
    </p:spTree>
    <p:extLst>
      <p:ext uri="{BB962C8B-B14F-4D97-AF65-F5344CB8AC3E}">
        <p14:creationId xmlns:p14="http://schemas.microsoft.com/office/powerpoint/2010/main" val="30428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6728" y="3725568"/>
            <a:ext cx="4167721" cy="12487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atin typeface="Arial-SGK-TV" pitchFamily="2" charset="0"/>
              <a:cs typeface="Arial-SGK-TV" pitchFamily="2" charset="0"/>
            </a:endParaRPr>
          </a:p>
        </p:txBody>
      </p:sp>
      <p:sp>
        <p:nvSpPr>
          <p:cNvPr id="2" name="Rectangle 1"/>
          <p:cNvSpPr/>
          <p:nvPr/>
        </p:nvSpPr>
        <p:spPr>
          <a:xfrm>
            <a:off x="2656728" y="2326535"/>
            <a:ext cx="2002340" cy="12376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atin typeface="Arial-SGK-TV" pitchFamily="2" charset="0"/>
              <a:cs typeface="Arial-SGK-TV" pitchFamily="2" charset="0"/>
            </a:endParaRPr>
          </a:p>
        </p:txBody>
      </p:sp>
      <p:sp>
        <p:nvSpPr>
          <p:cNvPr id="17" name="Rectangle 16"/>
          <p:cNvSpPr/>
          <p:nvPr/>
        </p:nvSpPr>
        <p:spPr>
          <a:xfrm>
            <a:off x="4706397" y="2326535"/>
            <a:ext cx="2118053" cy="12487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atin typeface="Arial-SGK-TV" pitchFamily="2" charset="0"/>
              <a:cs typeface="Arial-SGK-TV" pitchFamily="2" charset="0"/>
            </a:endParaRPr>
          </a:p>
        </p:txBody>
      </p:sp>
      <p:sp>
        <p:nvSpPr>
          <p:cNvPr id="6" name="TextBox 5"/>
          <p:cNvSpPr txBox="1"/>
          <p:nvPr/>
        </p:nvSpPr>
        <p:spPr>
          <a:xfrm>
            <a:off x="304800" y="285750"/>
            <a:ext cx="1965820" cy="1569660"/>
          </a:xfrm>
          <a:prstGeom prst="rect">
            <a:avLst/>
          </a:prstGeom>
          <a:noFill/>
        </p:spPr>
        <p:txBody>
          <a:bodyPr wrap="square" rtlCol="0">
            <a:spAutoFit/>
          </a:bodyPr>
          <a:lstStyle/>
          <a:p>
            <a:pPr algn="ctr"/>
            <a:r>
              <a:rPr lang="en-US" sz="9600" b="1" dirty="0">
                <a:solidFill>
                  <a:srgbClr val="FF0000"/>
                </a:solidFill>
                <a:latin typeface="Arial-SGK-TV" pitchFamily="2" charset="0"/>
                <a:cs typeface="Arial-SGK-TV" pitchFamily="2" charset="0"/>
              </a:rPr>
              <a:t>ep</a:t>
            </a:r>
          </a:p>
        </p:txBody>
      </p:sp>
      <p:sp>
        <p:nvSpPr>
          <p:cNvPr id="7" name="TextBox 6"/>
          <p:cNvSpPr txBox="1"/>
          <p:nvPr/>
        </p:nvSpPr>
        <p:spPr>
          <a:xfrm>
            <a:off x="7178180" y="245935"/>
            <a:ext cx="1965820" cy="1569660"/>
          </a:xfrm>
          <a:prstGeom prst="rect">
            <a:avLst/>
          </a:prstGeom>
          <a:noFill/>
        </p:spPr>
        <p:txBody>
          <a:bodyPr wrap="square" rtlCol="0">
            <a:spAutoFit/>
          </a:bodyPr>
          <a:lstStyle/>
          <a:p>
            <a:pPr algn="ctr"/>
            <a:r>
              <a:rPr lang="en-US" sz="9600" b="1" dirty="0">
                <a:solidFill>
                  <a:srgbClr val="FF0000"/>
                </a:solidFill>
                <a:latin typeface="Arial-SGK-TV" pitchFamily="2" charset="0"/>
                <a:cs typeface="Arial-SGK-TV" pitchFamily="2" charset="0"/>
              </a:rPr>
              <a:t>up</a:t>
            </a:r>
          </a:p>
        </p:txBody>
      </p:sp>
      <p:sp>
        <p:nvSpPr>
          <p:cNvPr id="14" name="TextBox 13"/>
          <p:cNvSpPr txBox="1"/>
          <p:nvPr/>
        </p:nvSpPr>
        <p:spPr>
          <a:xfrm>
            <a:off x="4958775" y="1975194"/>
            <a:ext cx="1623543" cy="1569660"/>
          </a:xfrm>
          <a:prstGeom prst="rect">
            <a:avLst/>
          </a:prstGeom>
          <a:noFill/>
        </p:spPr>
        <p:txBody>
          <a:bodyPr wrap="square" rtlCol="0">
            <a:spAutoFit/>
          </a:bodyPr>
          <a:lstStyle/>
          <a:p>
            <a:r>
              <a:rPr lang="en-US" sz="9600" b="1" dirty="0">
                <a:solidFill>
                  <a:srgbClr val="FF0000"/>
                </a:solidFill>
                <a:latin typeface="Arial-SGK-TV" pitchFamily="2" charset="0"/>
                <a:cs typeface="Arial-SGK-TV" pitchFamily="2" charset="0"/>
              </a:rPr>
              <a:t>ep</a:t>
            </a:r>
            <a:endParaRPr lang="en-US" sz="9600" b="1" dirty="0">
              <a:latin typeface="Arial-SGK-TV" pitchFamily="2" charset="0"/>
              <a:cs typeface="Arial-SGK-TV" pitchFamily="2" charset="0"/>
            </a:endParaRPr>
          </a:p>
        </p:txBody>
      </p:sp>
      <p:sp>
        <p:nvSpPr>
          <p:cNvPr id="23" name="TextBox 22"/>
          <p:cNvSpPr txBox="1"/>
          <p:nvPr/>
        </p:nvSpPr>
        <p:spPr>
          <a:xfrm>
            <a:off x="3181180" y="2005659"/>
            <a:ext cx="770778" cy="1569660"/>
          </a:xfrm>
          <a:prstGeom prst="rect">
            <a:avLst/>
          </a:prstGeom>
          <a:noFill/>
        </p:spPr>
        <p:txBody>
          <a:bodyPr wrap="square" rtlCol="0">
            <a:spAutoFit/>
          </a:bodyPr>
          <a:lstStyle/>
          <a:p>
            <a:r>
              <a:rPr lang="en-US" sz="9600" b="1" dirty="0">
                <a:solidFill>
                  <a:srgbClr val="1C01BF"/>
                </a:solidFill>
                <a:latin typeface="Arial-SGK-TV" pitchFamily="2" charset="0"/>
                <a:cs typeface="Arial-SGK-TV" pitchFamily="2" charset="0"/>
              </a:rPr>
              <a:t>n</a:t>
            </a:r>
          </a:p>
        </p:txBody>
      </p:sp>
      <p:sp>
        <p:nvSpPr>
          <p:cNvPr id="18" name="TextBox 17">
            <a:extLst>
              <a:ext uri="{FF2B5EF4-FFF2-40B4-BE49-F238E27FC236}">
                <a16:creationId xmlns:a16="http://schemas.microsoft.com/office/drawing/2014/main" id="{A88CD14B-8B73-4BF8-AC68-11D1A9789AC9}"/>
              </a:ext>
            </a:extLst>
          </p:cNvPr>
          <p:cNvSpPr txBox="1"/>
          <p:nvPr/>
        </p:nvSpPr>
        <p:spPr>
          <a:xfrm>
            <a:off x="4858631" y="306453"/>
            <a:ext cx="1965820" cy="1569660"/>
          </a:xfrm>
          <a:prstGeom prst="rect">
            <a:avLst/>
          </a:prstGeom>
          <a:noFill/>
        </p:spPr>
        <p:txBody>
          <a:bodyPr wrap="square" rtlCol="0">
            <a:spAutoFit/>
          </a:bodyPr>
          <a:lstStyle/>
          <a:p>
            <a:pPr algn="ctr"/>
            <a:r>
              <a:rPr lang="en-US" sz="9600" b="1" dirty="0" err="1">
                <a:solidFill>
                  <a:srgbClr val="FF0000"/>
                </a:solidFill>
                <a:latin typeface="Arial-SGK-TV" pitchFamily="2" charset="0"/>
                <a:cs typeface="Arial-SGK-TV" pitchFamily="2" charset="0"/>
              </a:rPr>
              <a:t>ip</a:t>
            </a:r>
            <a:endParaRPr lang="en-US" sz="9600" b="1" dirty="0">
              <a:solidFill>
                <a:srgbClr val="FF0000"/>
              </a:solidFill>
              <a:latin typeface="Arial-SGK-TV" pitchFamily="2" charset="0"/>
              <a:cs typeface="Arial-SGK-TV" pitchFamily="2" charset="0"/>
            </a:endParaRPr>
          </a:p>
        </p:txBody>
      </p:sp>
      <p:sp>
        <p:nvSpPr>
          <p:cNvPr id="24" name="TextBox 23">
            <a:extLst>
              <a:ext uri="{FF2B5EF4-FFF2-40B4-BE49-F238E27FC236}">
                <a16:creationId xmlns:a16="http://schemas.microsoft.com/office/drawing/2014/main" id="{472AEE5B-2272-433A-B730-021756651B7E}"/>
              </a:ext>
            </a:extLst>
          </p:cNvPr>
          <p:cNvSpPr txBox="1"/>
          <p:nvPr/>
        </p:nvSpPr>
        <p:spPr>
          <a:xfrm>
            <a:off x="2656728" y="285750"/>
            <a:ext cx="1965820" cy="1569660"/>
          </a:xfrm>
          <a:prstGeom prst="rect">
            <a:avLst/>
          </a:prstGeom>
          <a:noFill/>
        </p:spPr>
        <p:txBody>
          <a:bodyPr wrap="square" rtlCol="0">
            <a:spAutoFit/>
          </a:bodyPr>
          <a:lstStyle/>
          <a:p>
            <a:pPr algn="ctr"/>
            <a:r>
              <a:rPr lang="en-US" sz="9600" b="1" dirty="0" err="1">
                <a:solidFill>
                  <a:srgbClr val="FF0000"/>
                </a:solidFill>
                <a:latin typeface="Arial-SGK-TV" pitchFamily="2" charset="0"/>
                <a:cs typeface="Arial-SGK-TV" pitchFamily="2" charset="0"/>
              </a:rPr>
              <a:t>êp</a:t>
            </a:r>
            <a:endParaRPr lang="en-US" sz="9600" b="1" dirty="0">
              <a:solidFill>
                <a:srgbClr val="FF0000"/>
              </a:solidFill>
              <a:latin typeface="Arial-SGK-TV" pitchFamily="2" charset="0"/>
              <a:cs typeface="Arial-SGK-TV" pitchFamily="2" charset="0"/>
            </a:endParaRPr>
          </a:p>
        </p:txBody>
      </p:sp>
      <p:grpSp>
        <p:nvGrpSpPr>
          <p:cNvPr id="4" name="Group 3">
            <a:extLst>
              <a:ext uri="{FF2B5EF4-FFF2-40B4-BE49-F238E27FC236}">
                <a16:creationId xmlns:a16="http://schemas.microsoft.com/office/drawing/2014/main" id="{EC58DC71-CCC9-4CCB-B968-06E6504611F9}"/>
              </a:ext>
            </a:extLst>
          </p:cNvPr>
          <p:cNvGrpSpPr/>
          <p:nvPr/>
        </p:nvGrpSpPr>
        <p:grpSpPr>
          <a:xfrm>
            <a:off x="3181181" y="3450857"/>
            <a:ext cx="3181453" cy="3046988"/>
            <a:chOff x="3847831" y="3632667"/>
            <a:chExt cx="2119422" cy="3046988"/>
          </a:xfrm>
        </p:grpSpPr>
        <p:sp>
          <p:nvSpPr>
            <p:cNvPr id="13" name="TextBox 12"/>
            <p:cNvSpPr txBox="1"/>
            <p:nvPr/>
          </p:nvSpPr>
          <p:spPr>
            <a:xfrm>
              <a:off x="3847831" y="3632667"/>
              <a:ext cx="2119422" cy="3046988"/>
            </a:xfrm>
            <a:prstGeom prst="rect">
              <a:avLst/>
            </a:prstGeom>
            <a:noFill/>
          </p:spPr>
          <p:txBody>
            <a:bodyPr wrap="square" rtlCol="0">
              <a:spAutoFit/>
            </a:bodyPr>
            <a:lstStyle/>
            <a:p>
              <a:pPr algn="ctr"/>
              <a:r>
                <a:rPr lang="en-US" sz="9600" b="1" dirty="0" err="1">
                  <a:solidFill>
                    <a:srgbClr val="1C01BF"/>
                  </a:solidFill>
                  <a:latin typeface="Arial-SGK-TV" pitchFamily="2" charset="0"/>
                  <a:cs typeface="Arial-SGK-TV" pitchFamily="2" charset="0"/>
                </a:rPr>
                <a:t>nép</a:t>
              </a:r>
              <a:endParaRPr lang="en-US" sz="9600" b="1" dirty="0">
                <a:solidFill>
                  <a:srgbClr val="1C01BF"/>
                </a:solidFill>
                <a:latin typeface="Arial-SGK-TV" pitchFamily="2" charset="0"/>
                <a:cs typeface="Arial-SGK-TV" pitchFamily="2" charset="0"/>
              </a:endParaRPr>
            </a:p>
          </p:txBody>
        </p:sp>
        <p:sp>
          <p:nvSpPr>
            <p:cNvPr id="25" name="TextBox 24">
              <a:extLst>
                <a:ext uri="{FF2B5EF4-FFF2-40B4-BE49-F238E27FC236}">
                  <a16:creationId xmlns:a16="http://schemas.microsoft.com/office/drawing/2014/main" id="{DAD8C5A7-B194-43D0-BC39-6401C0F20992}"/>
                </a:ext>
              </a:extLst>
            </p:cNvPr>
            <p:cNvSpPr txBox="1"/>
            <p:nvPr/>
          </p:nvSpPr>
          <p:spPr>
            <a:xfrm>
              <a:off x="4626291" y="3632667"/>
              <a:ext cx="1153919" cy="1569660"/>
            </a:xfrm>
            <a:prstGeom prst="rect">
              <a:avLst/>
            </a:prstGeom>
            <a:noFill/>
          </p:spPr>
          <p:txBody>
            <a:bodyPr wrap="square" rtlCol="0">
              <a:spAutoFit/>
            </a:bodyPr>
            <a:lstStyle/>
            <a:p>
              <a:r>
                <a:rPr lang="en-US" sz="9600" b="1" dirty="0">
                  <a:solidFill>
                    <a:srgbClr val="FF0000"/>
                  </a:solidFill>
                  <a:latin typeface="Arial-SGK-TV" pitchFamily="2" charset="0"/>
                  <a:cs typeface="Arial-SGK-TV" pitchFamily="2" charset="0"/>
                </a:rPr>
                <a:t>ep</a:t>
              </a:r>
              <a:endParaRPr lang="en-US" sz="9600" b="1" dirty="0">
                <a:latin typeface="Arial-SGK-TV" pitchFamily="2" charset="0"/>
                <a:cs typeface="Arial-SGK-TV" pitchFamily="2" charset="0"/>
              </a:endParaRPr>
            </a:p>
          </p:txBody>
        </p:sp>
      </p:grpSp>
      <p:sp>
        <p:nvSpPr>
          <p:cNvPr id="15" name="TextBox 14">
            <a:extLst>
              <a:ext uri="{FF2B5EF4-FFF2-40B4-BE49-F238E27FC236}">
                <a16:creationId xmlns:a16="http://schemas.microsoft.com/office/drawing/2014/main" id="{D130EBDE-D06B-4D45-ABF6-CD95166E278E}"/>
              </a:ext>
            </a:extLst>
          </p:cNvPr>
          <p:cNvSpPr txBox="1"/>
          <p:nvPr/>
        </p:nvSpPr>
        <p:spPr>
          <a:xfrm>
            <a:off x="1242139" y="306453"/>
            <a:ext cx="770778" cy="1569660"/>
          </a:xfrm>
          <a:prstGeom prst="rect">
            <a:avLst/>
          </a:prstGeom>
          <a:noFill/>
        </p:spPr>
        <p:txBody>
          <a:bodyPr wrap="square" rtlCol="0">
            <a:spAutoFit/>
          </a:bodyPr>
          <a:lstStyle/>
          <a:p>
            <a:pPr algn="ctr"/>
            <a:r>
              <a:rPr lang="en-US" sz="9600" b="1" dirty="0">
                <a:solidFill>
                  <a:srgbClr val="FF0000"/>
                </a:solidFill>
                <a:latin typeface="Arial-SGK-TV" pitchFamily="2" charset="0"/>
                <a:cs typeface="Arial-SGK-TV" pitchFamily="2" charset="0"/>
              </a:rPr>
              <a:t>p</a:t>
            </a:r>
          </a:p>
        </p:txBody>
      </p:sp>
      <p:sp>
        <p:nvSpPr>
          <p:cNvPr id="16" name="TextBox 15">
            <a:extLst>
              <a:ext uri="{FF2B5EF4-FFF2-40B4-BE49-F238E27FC236}">
                <a16:creationId xmlns:a16="http://schemas.microsoft.com/office/drawing/2014/main" id="{1EFD5BB5-B304-4C54-93AF-8A1A9E5E4133}"/>
              </a:ext>
            </a:extLst>
          </p:cNvPr>
          <p:cNvSpPr txBox="1"/>
          <p:nvPr/>
        </p:nvSpPr>
        <p:spPr>
          <a:xfrm>
            <a:off x="3596398" y="293431"/>
            <a:ext cx="770778" cy="1569660"/>
          </a:xfrm>
          <a:prstGeom prst="rect">
            <a:avLst/>
          </a:prstGeom>
          <a:noFill/>
        </p:spPr>
        <p:txBody>
          <a:bodyPr wrap="square" rtlCol="0">
            <a:spAutoFit/>
          </a:bodyPr>
          <a:lstStyle/>
          <a:p>
            <a:pPr algn="ctr"/>
            <a:r>
              <a:rPr lang="en-US" sz="9600" b="1" dirty="0">
                <a:solidFill>
                  <a:srgbClr val="FF0000"/>
                </a:solidFill>
                <a:latin typeface="Arial-SGK-TV" pitchFamily="2" charset="0"/>
                <a:cs typeface="Arial-SGK-TV" pitchFamily="2" charset="0"/>
              </a:rPr>
              <a:t>p</a:t>
            </a:r>
          </a:p>
        </p:txBody>
      </p:sp>
      <p:sp>
        <p:nvSpPr>
          <p:cNvPr id="19" name="TextBox 18">
            <a:extLst>
              <a:ext uri="{FF2B5EF4-FFF2-40B4-BE49-F238E27FC236}">
                <a16:creationId xmlns:a16="http://schemas.microsoft.com/office/drawing/2014/main" id="{CB5E9CBB-F281-4C02-AFFB-3FE2D511BFFF}"/>
              </a:ext>
            </a:extLst>
          </p:cNvPr>
          <p:cNvSpPr txBox="1"/>
          <p:nvPr/>
        </p:nvSpPr>
        <p:spPr>
          <a:xfrm>
            <a:off x="5633648" y="306453"/>
            <a:ext cx="770778" cy="1569660"/>
          </a:xfrm>
          <a:prstGeom prst="rect">
            <a:avLst/>
          </a:prstGeom>
          <a:noFill/>
        </p:spPr>
        <p:txBody>
          <a:bodyPr wrap="square" rtlCol="0">
            <a:spAutoFit/>
          </a:bodyPr>
          <a:lstStyle/>
          <a:p>
            <a:pPr algn="ctr"/>
            <a:r>
              <a:rPr lang="en-US" sz="9600" b="1" dirty="0">
                <a:solidFill>
                  <a:srgbClr val="FF0000"/>
                </a:solidFill>
                <a:latin typeface="Arial-SGK-TV" pitchFamily="2" charset="0"/>
                <a:cs typeface="Arial-SGK-TV" pitchFamily="2" charset="0"/>
              </a:rPr>
              <a:t>p</a:t>
            </a:r>
          </a:p>
        </p:txBody>
      </p:sp>
      <p:sp>
        <p:nvSpPr>
          <p:cNvPr id="20" name="TextBox 19">
            <a:extLst>
              <a:ext uri="{FF2B5EF4-FFF2-40B4-BE49-F238E27FC236}">
                <a16:creationId xmlns:a16="http://schemas.microsoft.com/office/drawing/2014/main" id="{7B6F979A-22B3-417C-B786-6197E306A27E}"/>
              </a:ext>
            </a:extLst>
          </p:cNvPr>
          <p:cNvSpPr txBox="1"/>
          <p:nvPr/>
        </p:nvSpPr>
        <p:spPr>
          <a:xfrm>
            <a:off x="8161090" y="243658"/>
            <a:ext cx="770778" cy="1569660"/>
          </a:xfrm>
          <a:prstGeom prst="rect">
            <a:avLst/>
          </a:prstGeom>
          <a:noFill/>
        </p:spPr>
        <p:txBody>
          <a:bodyPr wrap="square" rtlCol="0">
            <a:spAutoFit/>
          </a:bodyPr>
          <a:lstStyle/>
          <a:p>
            <a:pPr algn="ctr"/>
            <a:r>
              <a:rPr lang="en-US" sz="9600" b="1" dirty="0">
                <a:solidFill>
                  <a:srgbClr val="FF0000"/>
                </a:solidFill>
                <a:latin typeface="Arial-SGK-TV" pitchFamily="2" charset="0"/>
                <a:cs typeface="Arial-SGK-TV" pitchFamily="2" charset="0"/>
              </a:rPr>
              <a:t>p</a:t>
            </a:r>
          </a:p>
        </p:txBody>
      </p:sp>
      <p:sp>
        <p:nvSpPr>
          <p:cNvPr id="21" name="Rectangle: Rounded Corners 20">
            <a:extLst>
              <a:ext uri="{FF2B5EF4-FFF2-40B4-BE49-F238E27FC236}">
                <a16:creationId xmlns:a16="http://schemas.microsoft.com/office/drawing/2014/main" id="{6D62B3BD-EF39-4371-88C4-744F56774A86}"/>
              </a:ext>
            </a:extLst>
          </p:cNvPr>
          <p:cNvSpPr/>
          <p:nvPr/>
        </p:nvSpPr>
        <p:spPr>
          <a:xfrm>
            <a:off x="362300" y="102987"/>
            <a:ext cx="1212532" cy="49673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SGK-TV" pitchFamily="2" charset="0"/>
                <a:cs typeface="Arial-SGK-TV" pitchFamily="2" charset="0"/>
              </a:rPr>
              <a:t>Đọc</a:t>
            </a:r>
          </a:p>
        </p:txBody>
      </p:sp>
      <p:sp>
        <p:nvSpPr>
          <p:cNvPr id="22" name="Oval 21">
            <a:extLst>
              <a:ext uri="{FF2B5EF4-FFF2-40B4-BE49-F238E27FC236}">
                <a16:creationId xmlns:a16="http://schemas.microsoft.com/office/drawing/2014/main" id="{2F9D3685-86A2-47E6-B00C-0E1B5B3EC707}"/>
              </a:ext>
            </a:extLst>
          </p:cNvPr>
          <p:cNvSpPr/>
          <p:nvPr/>
        </p:nvSpPr>
        <p:spPr>
          <a:xfrm>
            <a:off x="-4948" y="85590"/>
            <a:ext cx="535469" cy="4967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I-Avo" charset="0"/>
                <a:cs typeface="VNI-Avo" charset="0"/>
              </a:rPr>
              <a:t>4</a:t>
            </a:r>
          </a:p>
        </p:txBody>
      </p:sp>
    </p:spTree>
    <p:extLst>
      <p:ext uri="{BB962C8B-B14F-4D97-AF65-F5344CB8AC3E}">
        <p14:creationId xmlns:p14="http://schemas.microsoft.com/office/powerpoint/2010/main" val="236300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mph" presetSubtype="0" repeatCount="3000" fill="hold" grpId="1" nodeType="clickEffect">
                                  <p:stCondLst>
                                    <p:cond delay="0"/>
                                  </p:stCondLst>
                                  <p:childTnLst>
                                    <p:animClr clrSpc="hsl" dir="cw">
                                      <p:cBhvr override="childStyle">
                                        <p:cTn id="34" dur="500" fill="hold"/>
                                        <p:tgtEl>
                                          <p:spTgt spid="15"/>
                                        </p:tgtEl>
                                        <p:attrNameLst>
                                          <p:attrName>style.color</p:attrName>
                                        </p:attrNameLst>
                                      </p:cBhvr>
                                      <p:by>
                                        <p:hsl h="-7200000" s="0" l="0"/>
                                      </p:by>
                                    </p:animClr>
                                    <p:animClr clrSpc="hsl" dir="cw">
                                      <p:cBhvr>
                                        <p:cTn id="35" dur="500" fill="hold"/>
                                        <p:tgtEl>
                                          <p:spTgt spid="15"/>
                                        </p:tgtEl>
                                        <p:attrNameLst>
                                          <p:attrName>fillcolor</p:attrName>
                                        </p:attrNameLst>
                                      </p:cBhvr>
                                      <p:by>
                                        <p:hsl h="-7200000" s="0" l="0"/>
                                      </p:by>
                                    </p:animClr>
                                    <p:animClr clrSpc="hsl" dir="cw">
                                      <p:cBhvr>
                                        <p:cTn id="36" dur="500" fill="hold"/>
                                        <p:tgtEl>
                                          <p:spTgt spid="15"/>
                                        </p:tgtEl>
                                        <p:attrNameLst>
                                          <p:attrName>stroke.color</p:attrName>
                                        </p:attrNameLst>
                                      </p:cBhvr>
                                      <p:by>
                                        <p:hsl h="-7200000" s="0" l="0"/>
                                      </p:by>
                                    </p:animClr>
                                    <p:set>
                                      <p:cBhvr>
                                        <p:cTn id="37" dur="500" fill="hold"/>
                                        <p:tgtEl>
                                          <p:spTgt spid="15"/>
                                        </p:tgtEl>
                                        <p:attrNameLst>
                                          <p:attrName>fill.type</p:attrName>
                                        </p:attrNameLst>
                                      </p:cBhvr>
                                      <p:to>
                                        <p:strVal val="solid"/>
                                      </p:to>
                                    </p:set>
                                  </p:childTnLst>
                                </p:cTn>
                              </p:par>
                              <p:par>
                                <p:cTn id="38" presetID="22" presetClass="emph" presetSubtype="0" repeatCount="3000" fill="hold" grpId="1" nodeType="withEffect">
                                  <p:stCondLst>
                                    <p:cond delay="0"/>
                                  </p:stCondLst>
                                  <p:childTnLst>
                                    <p:animClr clrSpc="hsl" dir="cw">
                                      <p:cBhvr override="childStyle">
                                        <p:cTn id="39" dur="500" fill="hold"/>
                                        <p:tgtEl>
                                          <p:spTgt spid="16"/>
                                        </p:tgtEl>
                                        <p:attrNameLst>
                                          <p:attrName>style.color</p:attrName>
                                        </p:attrNameLst>
                                      </p:cBhvr>
                                      <p:by>
                                        <p:hsl h="-7200000" s="0" l="0"/>
                                      </p:by>
                                    </p:animClr>
                                    <p:animClr clrSpc="hsl" dir="cw">
                                      <p:cBhvr>
                                        <p:cTn id="40" dur="500" fill="hold"/>
                                        <p:tgtEl>
                                          <p:spTgt spid="16"/>
                                        </p:tgtEl>
                                        <p:attrNameLst>
                                          <p:attrName>fillcolor</p:attrName>
                                        </p:attrNameLst>
                                      </p:cBhvr>
                                      <p:by>
                                        <p:hsl h="-7200000" s="0" l="0"/>
                                      </p:by>
                                    </p:animClr>
                                    <p:animClr clrSpc="hsl" dir="cw">
                                      <p:cBhvr>
                                        <p:cTn id="41" dur="500" fill="hold"/>
                                        <p:tgtEl>
                                          <p:spTgt spid="16"/>
                                        </p:tgtEl>
                                        <p:attrNameLst>
                                          <p:attrName>stroke.color</p:attrName>
                                        </p:attrNameLst>
                                      </p:cBhvr>
                                      <p:by>
                                        <p:hsl h="-7200000" s="0" l="0"/>
                                      </p:by>
                                    </p:animClr>
                                    <p:set>
                                      <p:cBhvr>
                                        <p:cTn id="42" dur="500" fill="hold"/>
                                        <p:tgtEl>
                                          <p:spTgt spid="16"/>
                                        </p:tgtEl>
                                        <p:attrNameLst>
                                          <p:attrName>fill.type</p:attrName>
                                        </p:attrNameLst>
                                      </p:cBhvr>
                                      <p:to>
                                        <p:strVal val="solid"/>
                                      </p:to>
                                    </p:set>
                                  </p:childTnLst>
                                </p:cTn>
                              </p:par>
                              <p:par>
                                <p:cTn id="43" presetID="22" presetClass="emph" presetSubtype="0" repeatCount="3000" fill="hold" grpId="1" nodeType="withEffect">
                                  <p:stCondLst>
                                    <p:cond delay="0"/>
                                  </p:stCondLst>
                                  <p:childTnLst>
                                    <p:animClr clrSpc="hsl" dir="cw">
                                      <p:cBhvr override="childStyle">
                                        <p:cTn id="44" dur="500" fill="hold"/>
                                        <p:tgtEl>
                                          <p:spTgt spid="19"/>
                                        </p:tgtEl>
                                        <p:attrNameLst>
                                          <p:attrName>style.color</p:attrName>
                                        </p:attrNameLst>
                                      </p:cBhvr>
                                      <p:by>
                                        <p:hsl h="-7200000" s="0" l="0"/>
                                      </p:by>
                                    </p:animClr>
                                    <p:animClr clrSpc="hsl" dir="cw">
                                      <p:cBhvr>
                                        <p:cTn id="45" dur="500" fill="hold"/>
                                        <p:tgtEl>
                                          <p:spTgt spid="19"/>
                                        </p:tgtEl>
                                        <p:attrNameLst>
                                          <p:attrName>fillcolor</p:attrName>
                                        </p:attrNameLst>
                                      </p:cBhvr>
                                      <p:by>
                                        <p:hsl h="-7200000" s="0" l="0"/>
                                      </p:by>
                                    </p:animClr>
                                    <p:animClr clrSpc="hsl" dir="cw">
                                      <p:cBhvr>
                                        <p:cTn id="46" dur="500" fill="hold"/>
                                        <p:tgtEl>
                                          <p:spTgt spid="19"/>
                                        </p:tgtEl>
                                        <p:attrNameLst>
                                          <p:attrName>stroke.color</p:attrName>
                                        </p:attrNameLst>
                                      </p:cBhvr>
                                      <p:by>
                                        <p:hsl h="-7200000" s="0" l="0"/>
                                      </p:by>
                                    </p:animClr>
                                    <p:set>
                                      <p:cBhvr>
                                        <p:cTn id="47" dur="500" fill="hold"/>
                                        <p:tgtEl>
                                          <p:spTgt spid="19"/>
                                        </p:tgtEl>
                                        <p:attrNameLst>
                                          <p:attrName>fill.type</p:attrName>
                                        </p:attrNameLst>
                                      </p:cBhvr>
                                      <p:to>
                                        <p:strVal val="solid"/>
                                      </p:to>
                                    </p:set>
                                  </p:childTnLst>
                                </p:cTn>
                              </p:par>
                              <p:par>
                                <p:cTn id="48" presetID="22" presetClass="emph" presetSubtype="0" repeatCount="3000" fill="hold" grpId="1" nodeType="withEffect">
                                  <p:stCondLst>
                                    <p:cond delay="0"/>
                                  </p:stCondLst>
                                  <p:childTnLst>
                                    <p:animClr clrSpc="hsl" dir="cw">
                                      <p:cBhvr override="childStyle">
                                        <p:cTn id="49" dur="500" fill="hold"/>
                                        <p:tgtEl>
                                          <p:spTgt spid="20"/>
                                        </p:tgtEl>
                                        <p:attrNameLst>
                                          <p:attrName>style.color</p:attrName>
                                        </p:attrNameLst>
                                      </p:cBhvr>
                                      <p:by>
                                        <p:hsl h="-7200000" s="0" l="0"/>
                                      </p:by>
                                    </p:animClr>
                                    <p:animClr clrSpc="hsl" dir="cw">
                                      <p:cBhvr>
                                        <p:cTn id="50" dur="500" fill="hold"/>
                                        <p:tgtEl>
                                          <p:spTgt spid="20"/>
                                        </p:tgtEl>
                                        <p:attrNameLst>
                                          <p:attrName>fillcolor</p:attrName>
                                        </p:attrNameLst>
                                      </p:cBhvr>
                                      <p:by>
                                        <p:hsl h="-7200000" s="0" l="0"/>
                                      </p:by>
                                    </p:animClr>
                                    <p:animClr clrSpc="hsl" dir="cw">
                                      <p:cBhvr>
                                        <p:cTn id="51" dur="500" fill="hold"/>
                                        <p:tgtEl>
                                          <p:spTgt spid="20"/>
                                        </p:tgtEl>
                                        <p:attrNameLst>
                                          <p:attrName>stroke.color</p:attrName>
                                        </p:attrNameLst>
                                      </p:cBhvr>
                                      <p:by>
                                        <p:hsl h="-7200000" s="0" l="0"/>
                                      </p:by>
                                    </p:animClr>
                                    <p:set>
                                      <p:cBhvr>
                                        <p:cTn id="52" dur="500" fill="hold"/>
                                        <p:tgtEl>
                                          <p:spTgt spid="20"/>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7" grpId="0" animBg="1"/>
      <p:bldP spid="6" grpId="0"/>
      <p:bldP spid="7" grpId="0"/>
      <p:bldP spid="14" grpId="0"/>
      <p:bldP spid="23" grpId="0"/>
      <p:bldP spid="18" grpId="0"/>
      <p:bldP spid="24" grpId="0"/>
      <p:bldP spid="15" grpId="0"/>
      <p:bldP spid="15" grpId="1"/>
      <p:bldP spid="16" grpId="0"/>
      <p:bldP spid="16"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0505" y="829695"/>
            <a:ext cx="8991600" cy="1107996"/>
          </a:xfrm>
          <a:prstGeom prst="rect">
            <a:avLst/>
          </a:prstGeom>
          <a:noFill/>
        </p:spPr>
        <p:txBody>
          <a:bodyPr wrap="square" rtlCol="0">
            <a:spAutoFit/>
          </a:bodyPr>
          <a:lstStyle/>
          <a:p>
            <a:r>
              <a:rPr lang="en-US" sz="6600" dirty="0" err="1">
                <a:latin typeface="Arial-SGK-TV" pitchFamily="2" charset="0"/>
                <a:cs typeface="Arial-SGK-TV" pitchFamily="2" charset="0"/>
              </a:rPr>
              <a:t>kẹp</a:t>
            </a:r>
            <a:r>
              <a:rPr lang="en-US" sz="6600" dirty="0">
                <a:latin typeface="Arial-SGK-TV" pitchFamily="2" charset="0"/>
                <a:cs typeface="Arial-SGK-TV" pitchFamily="2" charset="0"/>
              </a:rPr>
              <a:t>	  </a:t>
            </a:r>
            <a:r>
              <a:rPr lang="en-US" sz="6600" dirty="0" err="1">
                <a:latin typeface="Arial-SGK-TV" pitchFamily="2" charset="0"/>
                <a:cs typeface="Arial-SGK-TV" pitchFamily="2" charset="0"/>
              </a:rPr>
              <a:t>nẹp</a:t>
            </a:r>
            <a:r>
              <a:rPr lang="en-US" sz="6600" dirty="0">
                <a:latin typeface="Arial-SGK-TV" pitchFamily="2" charset="0"/>
                <a:cs typeface="Arial-SGK-TV" pitchFamily="2" charset="0"/>
              </a:rPr>
              <a:t>  </a:t>
            </a:r>
            <a:r>
              <a:rPr lang="en-US" sz="6600" dirty="0" err="1">
                <a:latin typeface="Arial-SGK-TV" pitchFamily="2" charset="0"/>
                <a:cs typeface="Arial-SGK-TV" pitchFamily="2" charset="0"/>
              </a:rPr>
              <a:t>nếp</a:t>
            </a:r>
            <a:r>
              <a:rPr lang="en-US" sz="6600" dirty="0">
                <a:latin typeface="Arial-SGK-TV" pitchFamily="2" charset="0"/>
                <a:cs typeface="Arial-SGK-TV" pitchFamily="2" charset="0"/>
              </a:rPr>
              <a:t>	  </a:t>
            </a:r>
            <a:r>
              <a:rPr lang="en-US" sz="6600" dirty="0" err="1">
                <a:latin typeface="Arial-SGK-TV" pitchFamily="2" charset="0"/>
                <a:cs typeface="Arial-SGK-TV" pitchFamily="2" charset="0"/>
              </a:rPr>
              <a:t>xếp</a:t>
            </a:r>
            <a:endParaRPr lang="en-US" sz="6600" dirty="0">
              <a:latin typeface="Arial-SGK-TV" pitchFamily="2" charset="0"/>
              <a:cs typeface="Arial-SGK-TV" pitchFamily="2" charset="0"/>
            </a:endParaRPr>
          </a:p>
        </p:txBody>
      </p:sp>
      <p:sp>
        <p:nvSpPr>
          <p:cNvPr id="6" name="TextBox 5">
            <a:extLst>
              <a:ext uri="{FF2B5EF4-FFF2-40B4-BE49-F238E27FC236}">
                <a16:creationId xmlns:a16="http://schemas.microsoft.com/office/drawing/2014/main" id="{BA340108-44A2-4370-956D-199266544BF7}"/>
              </a:ext>
            </a:extLst>
          </p:cNvPr>
          <p:cNvSpPr txBox="1"/>
          <p:nvPr/>
        </p:nvSpPr>
        <p:spPr>
          <a:xfrm>
            <a:off x="187589" y="2724150"/>
            <a:ext cx="8794432" cy="1107996"/>
          </a:xfrm>
          <a:prstGeom prst="rect">
            <a:avLst/>
          </a:prstGeom>
          <a:noFill/>
        </p:spPr>
        <p:txBody>
          <a:bodyPr wrap="square" rtlCol="0">
            <a:spAutoFit/>
          </a:bodyPr>
          <a:lstStyle/>
          <a:p>
            <a:r>
              <a:rPr lang="en-US" sz="6600" dirty="0" err="1">
                <a:latin typeface="Arial-SGK-TV" pitchFamily="2" charset="0"/>
                <a:cs typeface="Arial-SGK-TV" pitchFamily="2" charset="0"/>
              </a:rPr>
              <a:t>kịp</a:t>
            </a:r>
            <a:r>
              <a:rPr lang="en-US" sz="6600" dirty="0">
                <a:latin typeface="Arial-SGK-TV" pitchFamily="2" charset="0"/>
                <a:cs typeface="Arial-SGK-TV" pitchFamily="2" charset="0"/>
              </a:rPr>
              <a:t>  </a:t>
            </a:r>
            <a:r>
              <a:rPr lang="en-US" sz="6600" dirty="0" err="1">
                <a:latin typeface="Arial-SGK-TV" pitchFamily="2" charset="0"/>
                <a:cs typeface="Arial-SGK-TV" pitchFamily="2" charset="0"/>
              </a:rPr>
              <a:t>nhịp</a:t>
            </a:r>
            <a:r>
              <a:rPr lang="en-US" sz="6600" dirty="0">
                <a:latin typeface="Arial-SGK-TV" pitchFamily="2" charset="0"/>
                <a:cs typeface="Arial-SGK-TV" pitchFamily="2" charset="0"/>
              </a:rPr>
              <a:t>	  </a:t>
            </a:r>
            <a:r>
              <a:rPr lang="en-US" sz="6600" dirty="0" err="1">
                <a:latin typeface="Arial-SGK-TV" pitchFamily="2" charset="0"/>
                <a:cs typeface="Arial-SGK-TV" pitchFamily="2" charset="0"/>
              </a:rPr>
              <a:t>búp</a:t>
            </a:r>
            <a:r>
              <a:rPr lang="en-US" sz="6600" dirty="0">
                <a:latin typeface="Arial-SGK-TV" pitchFamily="2" charset="0"/>
                <a:cs typeface="Arial-SGK-TV" pitchFamily="2" charset="0"/>
              </a:rPr>
              <a:t>    </a:t>
            </a:r>
            <a:r>
              <a:rPr lang="en-US" sz="6600" dirty="0" err="1">
                <a:latin typeface="Arial-SGK-TV" pitchFamily="2" charset="0"/>
                <a:cs typeface="Arial-SGK-TV" pitchFamily="2" charset="0"/>
              </a:rPr>
              <a:t>giúp</a:t>
            </a:r>
            <a:endParaRPr lang="en-US" sz="6600" dirty="0">
              <a:latin typeface="Arial-SGK-TV" pitchFamily="2" charset="0"/>
              <a:cs typeface="Arial-SGK-TV" pitchFamily="2" charset="0"/>
            </a:endParaRPr>
          </a:p>
        </p:txBody>
      </p:sp>
      <p:sp>
        <p:nvSpPr>
          <p:cNvPr id="7" name="TextBox 6">
            <a:extLst>
              <a:ext uri="{FF2B5EF4-FFF2-40B4-BE49-F238E27FC236}">
                <a16:creationId xmlns:a16="http://schemas.microsoft.com/office/drawing/2014/main" id="{143D77F6-3A71-43DA-8749-6C054962D9D1}"/>
              </a:ext>
            </a:extLst>
          </p:cNvPr>
          <p:cNvSpPr txBox="1"/>
          <p:nvPr/>
        </p:nvSpPr>
        <p:spPr>
          <a:xfrm>
            <a:off x="630148" y="819150"/>
            <a:ext cx="1242059" cy="1107996"/>
          </a:xfrm>
          <a:prstGeom prst="rect">
            <a:avLst/>
          </a:prstGeom>
          <a:noFill/>
        </p:spPr>
        <p:txBody>
          <a:bodyPr wrap="square" rtlCol="0">
            <a:spAutoFit/>
          </a:bodyPr>
          <a:lstStyle/>
          <a:p>
            <a:r>
              <a:rPr lang="en-US" sz="6600" dirty="0">
                <a:solidFill>
                  <a:srgbClr val="FF0000"/>
                </a:solidFill>
                <a:latin typeface="Arial-SGK-TV" pitchFamily="2" charset="0"/>
                <a:cs typeface="Arial-SGK-TV" pitchFamily="2" charset="0"/>
              </a:rPr>
              <a:t>ep</a:t>
            </a:r>
          </a:p>
        </p:txBody>
      </p:sp>
      <p:sp>
        <p:nvSpPr>
          <p:cNvPr id="11" name="TextBox 10">
            <a:extLst>
              <a:ext uri="{FF2B5EF4-FFF2-40B4-BE49-F238E27FC236}">
                <a16:creationId xmlns:a16="http://schemas.microsoft.com/office/drawing/2014/main" id="{DD714182-ECE3-43C4-B108-FB62B65729FB}"/>
              </a:ext>
            </a:extLst>
          </p:cNvPr>
          <p:cNvSpPr txBox="1"/>
          <p:nvPr/>
        </p:nvSpPr>
        <p:spPr>
          <a:xfrm>
            <a:off x="2969830" y="825148"/>
            <a:ext cx="1186815" cy="1107996"/>
          </a:xfrm>
          <a:prstGeom prst="rect">
            <a:avLst/>
          </a:prstGeom>
          <a:noFill/>
        </p:spPr>
        <p:txBody>
          <a:bodyPr wrap="square" rtlCol="0">
            <a:spAutoFit/>
          </a:bodyPr>
          <a:lstStyle/>
          <a:p>
            <a:r>
              <a:rPr lang="en-US" sz="6600" dirty="0">
                <a:solidFill>
                  <a:srgbClr val="FF0000"/>
                </a:solidFill>
                <a:latin typeface="Arial-SGK-TV" pitchFamily="2" charset="0"/>
                <a:cs typeface="Arial-SGK-TV" pitchFamily="2" charset="0"/>
              </a:rPr>
              <a:t>ep</a:t>
            </a:r>
          </a:p>
        </p:txBody>
      </p:sp>
      <p:sp>
        <p:nvSpPr>
          <p:cNvPr id="12" name="TextBox 11">
            <a:extLst>
              <a:ext uri="{FF2B5EF4-FFF2-40B4-BE49-F238E27FC236}">
                <a16:creationId xmlns:a16="http://schemas.microsoft.com/office/drawing/2014/main" id="{F04B2879-0CD4-4270-B6D7-2A4B20E9BA1D}"/>
              </a:ext>
            </a:extLst>
          </p:cNvPr>
          <p:cNvSpPr txBox="1"/>
          <p:nvPr/>
        </p:nvSpPr>
        <p:spPr>
          <a:xfrm>
            <a:off x="4874049" y="819150"/>
            <a:ext cx="1186815" cy="1107996"/>
          </a:xfrm>
          <a:prstGeom prst="rect">
            <a:avLst/>
          </a:prstGeom>
          <a:noFill/>
        </p:spPr>
        <p:txBody>
          <a:bodyPr wrap="square" rtlCol="0">
            <a:spAutoFit/>
          </a:bodyPr>
          <a:lstStyle/>
          <a:p>
            <a:r>
              <a:rPr lang="en-US" sz="6600" dirty="0" err="1">
                <a:solidFill>
                  <a:srgbClr val="FF0000"/>
                </a:solidFill>
                <a:latin typeface="Arial-SGK-TV" pitchFamily="2" charset="0"/>
                <a:cs typeface="Arial-SGK-TV" pitchFamily="2" charset="0"/>
              </a:rPr>
              <a:t>êp</a:t>
            </a:r>
            <a:endParaRPr lang="en-US" sz="6600" dirty="0">
              <a:solidFill>
                <a:srgbClr val="FF0000"/>
              </a:solidFill>
              <a:latin typeface="Arial-SGK-TV" pitchFamily="2" charset="0"/>
              <a:cs typeface="Arial-SGK-TV" pitchFamily="2" charset="0"/>
            </a:endParaRPr>
          </a:p>
        </p:txBody>
      </p:sp>
      <p:sp>
        <p:nvSpPr>
          <p:cNvPr id="13" name="TextBox 12">
            <a:extLst>
              <a:ext uri="{FF2B5EF4-FFF2-40B4-BE49-F238E27FC236}">
                <a16:creationId xmlns:a16="http://schemas.microsoft.com/office/drawing/2014/main" id="{7B89FD15-B73F-4BF0-B4D4-4373C4F71DD0}"/>
              </a:ext>
            </a:extLst>
          </p:cNvPr>
          <p:cNvSpPr txBox="1"/>
          <p:nvPr/>
        </p:nvSpPr>
        <p:spPr>
          <a:xfrm>
            <a:off x="7527607" y="829695"/>
            <a:ext cx="1186815" cy="1107996"/>
          </a:xfrm>
          <a:prstGeom prst="rect">
            <a:avLst/>
          </a:prstGeom>
          <a:noFill/>
        </p:spPr>
        <p:txBody>
          <a:bodyPr wrap="square" rtlCol="0">
            <a:spAutoFit/>
          </a:bodyPr>
          <a:lstStyle/>
          <a:p>
            <a:r>
              <a:rPr lang="en-US" sz="6600" dirty="0" err="1">
                <a:solidFill>
                  <a:srgbClr val="FF0000"/>
                </a:solidFill>
                <a:latin typeface="Arial-SGK-TV" pitchFamily="2" charset="0"/>
                <a:cs typeface="Arial-SGK-TV" pitchFamily="2" charset="0"/>
              </a:rPr>
              <a:t>êp</a:t>
            </a:r>
            <a:endParaRPr lang="en-US" sz="6600" dirty="0">
              <a:solidFill>
                <a:srgbClr val="FF0000"/>
              </a:solidFill>
              <a:latin typeface="Arial-SGK-TV" pitchFamily="2" charset="0"/>
              <a:cs typeface="Arial-SGK-TV" pitchFamily="2" charset="0"/>
            </a:endParaRPr>
          </a:p>
        </p:txBody>
      </p:sp>
      <p:sp>
        <p:nvSpPr>
          <p:cNvPr id="14" name="TextBox 13">
            <a:extLst>
              <a:ext uri="{FF2B5EF4-FFF2-40B4-BE49-F238E27FC236}">
                <a16:creationId xmlns:a16="http://schemas.microsoft.com/office/drawing/2014/main" id="{6B025F81-5659-45CB-93F3-77B41D45DBB5}"/>
              </a:ext>
            </a:extLst>
          </p:cNvPr>
          <p:cNvSpPr txBox="1"/>
          <p:nvPr/>
        </p:nvSpPr>
        <p:spPr>
          <a:xfrm>
            <a:off x="601894" y="2734745"/>
            <a:ext cx="1186815" cy="1107996"/>
          </a:xfrm>
          <a:prstGeom prst="rect">
            <a:avLst/>
          </a:prstGeom>
          <a:noFill/>
        </p:spPr>
        <p:txBody>
          <a:bodyPr wrap="square" rtlCol="0">
            <a:spAutoFit/>
          </a:bodyPr>
          <a:lstStyle/>
          <a:p>
            <a:r>
              <a:rPr lang="en-US" sz="6600" dirty="0" err="1">
                <a:solidFill>
                  <a:srgbClr val="FF0000"/>
                </a:solidFill>
                <a:latin typeface="Arial-SGK-TV" pitchFamily="2" charset="0"/>
                <a:cs typeface="Arial-SGK-TV" pitchFamily="2" charset="0"/>
              </a:rPr>
              <a:t>ip</a:t>
            </a:r>
            <a:endParaRPr lang="en-US" sz="6600" dirty="0">
              <a:solidFill>
                <a:srgbClr val="FF0000"/>
              </a:solidFill>
              <a:latin typeface="Arial-SGK-TV" pitchFamily="2" charset="0"/>
              <a:cs typeface="Arial-SGK-TV" pitchFamily="2" charset="0"/>
            </a:endParaRPr>
          </a:p>
        </p:txBody>
      </p:sp>
      <p:sp>
        <p:nvSpPr>
          <p:cNvPr id="15" name="TextBox 14">
            <a:extLst>
              <a:ext uri="{FF2B5EF4-FFF2-40B4-BE49-F238E27FC236}">
                <a16:creationId xmlns:a16="http://schemas.microsoft.com/office/drawing/2014/main" id="{F0292ADE-3DD5-42E8-B392-3D5F14A2924C}"/>
              </a:ext>
            </a:extLst>
          </p:cNvPr>
          <p:cNvSpPr txBox="1"/>
          <p:nvPr/>
        </p:nvSpPr>
        <p:spPr>
          <a:xfrm>
            <a:off x="2649875" y="2724150"/>
            <a:ext cx="1186815" cy="1107996"/>
          </a:xfrm>
          <a:prstGeom prst="rect">
            <a:avLst/>
          </a:prstGeom>
          <a:noFill/>
        </p:spPr>
        <p:txBody>
          <a:bodyPr wrap="square" rtlCol="0">
            <a:spAutoFit/>
          </a:bodyPr>
          <a:lstStyle/>
          <a:p>
            <a:r>
              <a:rPr lang="en-US" sz="6600" dirty="0" err="1">
                <a:solidFill>
                  <a:srgbClr val="FF0000"/>
                </a:solidFill>
                <a:latin typeface="Arial-SGK-TV" pitchFamily="2" charset="0"/>
                <a:cs typeface="Arial-SGK-TV" pitchFamily="2" charset="0"/>
              </a:rPr>
              <a:t>ip</a:t>
            </a:r>
            <a:r>
              <a:rPr lang="en-US" sz="6600" dirty="0">
                <a:solidFill>
                  <a:srgbClr val="FF0000"/>
                </a:solidFill>
                <a:latin typeface="Arial-SGK-TV" pitchFamily="2" charset="0"/>
                <a:cs typeface="Arial-SGK-TV" pitchFamily="2" charset="0"/>
              </a:rPr>
              <a:t> </a:t>
            </a:r>
          </a:p>
        </p:txBody>
      </p:sp>
      <p:sp>
        <p:nvSpPr>
          <p:cNvPr id="16" name="TextBox 15">
            <a:extLst>
              <a:ext uri="{FF2B5EF4-FFF2-40B4-BE49-F238E27FC236}">
                <a16:creationId xmlns:a16="http://schemas.microsoft.com/office/drawing/2014/main" id="{4D3C3F9B-E85C-4433-9167-CE4709B5D0E2}"/>
              </a:ext>
            </a:extLst>
          </p:cNvPr>
          <p:cNvSpPr txBox="1"/>
          <p:nvPr/>
        </p:nvSpPr>
        <p:spPr>
          <a:xfrm>
            <a:off x="4786900" y="2724150"/>
            <a:ext cx="1186815" cy="1107996"/>
          </a:xfrm>
          <a:prstGeom prst="rect">
            <a:avLst/>
          </a:prstGeom>
          <a:noFill/>
        </p:spPr>
        <p:txBody>
          <a:bodyPr wrap="square" rtlCol="0">
            <a:spAutoFit/>
          </a:bodyPr>
          <a:lstStyle/>
          <a:p>
            <a:r>
              <a:rPr lang="en-US" sz="6600" dirty="0">
                <a:solidFill>
                  <a:srgbClr val="FF0000"/>
                </a:solidFill>
                <a:latin typeface="Arial-SGK-TV" pitchFamily="2" charset="0"/>
                <a:cs typeface="Arial-SGK-TV" pitchFamily="2" charset="0"/>
              </a:rPr>
              <a:t>up</a:t>
            </a:r>
          </a:p>
        </p:txBody>
      </p:sp>
      <p:sp>
        <p:nvSpPr>
          <p:cNvPr id="17" name="TextBox 16">
            <a:extLst>
              <a:ext uri="{FF2B5EF4-FFF2-40B4-BE49-F238E27FC236}">
                <a16:creationId xmlns:a16="http://schemas.microsoft.com/office/drawing/2014/main" id="{749E55F3-1F4C-48C7-980D-379D2CA9712B}"/>
              </a:ext>
            </a:extLst>
          </p:cNvPr>
          <p:cNvSpPr txBox="1"/>
          <p:nvPr/>
        </p:nvSpPr>
        <p:spPr>
          <a:xfrm>
            <a:off x="7304926" y="2734745"/>
            <a:ext cx="1186815" cy="1107996"/>
          </a:xfrm>
          <a:prstGeom prst="rect">
            <a:avLst/>
          </a:prstGeom>
          <a:noFill/>
        </p:spPr>
        <p:txBody>
          <a:bodyPr wrap="square" rtlCol="0">
            <a:spAutoFit/>
          </a:bodyPr>
          <a:lstStyle/>
          <a:p>
            <a:r>
              <a:rPr lang="en-US" sz="6600" dirty="0">
                <a:solidFill>
                  <a:srgbClr val="FF0000"/>
                </a:solidFill>
                <a:latin typeface="Arial-SGK-TV" pitchFamily="2" charset="0"/>
                <a:cs typeface="Arial-SGK-TV" pitchFamily="2" charset="0"/>
              </a:rPr>
              <a:t>up</a:t>
            </a:r>
          </a:p>
        </p:txBody>
      </p:sp>
    </p:spTree>
    <p:extLst>
      <p:ext uri="{BB962C8B-B14F-4D97-AF65-F5344CB8AC3E}">
        <p14:creationId xmlns:p14="http://schemas.microsoft.com/office/powerpoint/2010/main" val="5103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248400" y="3990891"/>
            <a:ext cx="2564577"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lang="en-US" sz="4400" dirty="0" err="1">
                <a:solidFill>
                  <a:schemeClr val="tx1"/>
                </a:solidFill>
                <a:latin typeface="Arial-SGK-TV" pitchFamily="2" charset="0"/>
                <a:cs typeface="Arial-SGK-TV" pitchFamily="2" charset="0"/>
              </a:rPr>
              <a:t>búp</a:t>
            </a:r>
            <a:r>
              <a:rPr lang="en-US" sz="4400" dirty="0">
                <a:solidFill>
                  <a:schemeClr val="tx1"/>
                </a:solidFill>
                <a:latin typeface="Arial-SGK-TV" pitchFamily="2" charset="0"/>
                <a:cs typeface="Arial-SGK-TV" pitchFamily="2" charset="0"/>
              </a:rPr>
              <a:t> </a:t>
            </a:r>
            <a:r>
              <a:rPr lang="en-US" sz="4400" dirty="0" err="1">
                <a:solidFill>
                  <a:schemeClr val="tx1"/>
                </a:solidFill>
                <a:latin typeface="Arial-SGK-TV" pitchFamily="2" charset="0"/>
                <a:cs typeface="Arial-SGK-TV" pitchFamily="2" charset="0"/>
              </a:rPr>
              <a:t>sen</a:t>
            </a:r>
            <a:endParaRPr kumimoji="0" lang="en-US" sz="4400" i="0" u="none" strike="noStrike" kern="1200" cap="none" spc="0" normalizeH="0" baseline="0" noProof="0" dirty="0">
              <a:ln>
                <a:noFill/>
              </a:ln>
              <a:solidFill>
                <a:schemeClr val="tx1"/>
              </a:solidFill>
              <a:effectLst/>
              <a:uLnTx/>
              <a:uFillTx/>
              <a:latin typeface="Arial-SGK-TV" pitchFamily="2" charset="0"/>
              <a:cs typeface="Arial-SGK-TV" pitchFamily="2" charset="0"/>
            </a:endParaRPr>
          </a:p>
        </p:txBody>
      </p:sp>
      <p:sp>
        <p:nvSpPr>
          <p:cNvPr id="12" name="Rectangle 11"/>
          <p:cNvSpPr/>
          <p:nvPr/>
        </p:nvSpPr>
        <p:spPr>
          <a:xfrm>
            <a:off x="700715" y="4061738"/>
            <a:ext cx="2057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lang="en-US" sz="4400" dirty="0" err="1">
                <a:solidFill>
                  <a:schemeClr val="tx1"/>
                </a:solidFill>
                <a:latin typeface="Arial-SGK-TV" pitchFamily="2" charset="0"/>
                <a:cs typeface="Arial-SGK-TV" pitchFamily="2" charset="0"/>
              </a:rPr>
              <a:t>bìm</a:t>
            </a:r>
            <a:r>
              <a:rPr lang="en-US" sz="4400" dirty="0">
                <a:solidFill>
                  <a:schemeClr val="tx1"/>
                </a:solidFill>
                <a:latin typeface="Arial-SGK-TV" pitchFamily="2" charset="0"/>
                <a:cs typeface="Arial-SGK-TV" pitchFamily="2" charset="0"/>
              </a:rPr>
              <a:t> </a:t>
            </a:r>
            <a:r>
              <a:rPr lang="en-US" sz="4400" dirty="0" err="1">
                <a:solidFill>
                  <a:schemeClr val="tx1"/>
                </a:solidFill>
                <a:latin typeface="Arial-SGK-TV" pitchFamily="2" charset="0"/>
                <a:cs typeface="Arial-SGK-TV" pitchFamily="2" charset="0"/>
              </a:rPr>
              <a:t>bịp</a:t>
            </a:r>
            <a:endParaRPr kumimoji="0" lang="en-US" sz="4400" i="0" u="none" strike="noStrike" kern="1200" cap="none" spc="0" normalizeH="0" baseline="0" noProof="0" dirty="0">
              <a:ln>
                <a:noFill/>
              </a:ln>
              <a:solidFill>
                <a:schemeClr val="tx1"/>
              </a:solidFill>
              <a:effectLst/>
              <a:uLnTx/>
              <a:uFillTx/>
              <a:latin typeface="Arial-SGK-TV" pitchFamily="2" charset="0"/>
              <a:cs typeface="Arial-SGK-TV" pitchFamily="2" charset="0"/>
            </a:endParaRPr>
          </a:p>
        </p:txBody>
      </p:sp>
      <p:sp>
        <p:nvSpPr>
          <p:cNvPr id="14" name="Rectangle 13"/>
          <p:cNvSpPr/>
          <p:nvPr/>
        </p:nvSpPr>
        <p:spPr>
          <a:xfrm>
            <a:off x="5858411" y="1816149"/>
            <a:ext cx="2564577" cy="53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lang="en-US" sz="4400" dirty="0">
                <a:solidFill>
                  <a:schemeClr val="tx1"/>
                </a:solidFill>
                <a:latin typeface="Arial-SGK-TV" pitchFamily="2" charset="0"/>
                <a:cs typeface="Arial-SGK-TV" pitchFamily="2" charset="0"/>
              </a:rPr>
              <a:t>đ</a:t>
            </a:r>
            <a:r>
              <a:rPr lang="en-US" sz="4400" noProof="0" dirty="0" err="1">
                <a:solidFill>
                  <a:schemeClr val="tx1"/>
                </a:solidFill>
                <a:latin typeface="Arial-SGK-TV" pitchFamily="2" charset="0"/>
                <a:cs typeface="Arial-SGK-TV" pitchFamily="2" charset="0"/>
              </a:rPr>
              <a:t>ầu</a:t>
            </a:r>
            <a:r>
              <a:rPr lang="en-US" sz="4400" noProof="0" dirty="0">
                <a:solidFill>
                  <a:schemeClr val="tx1"/>
                </a:solidFill>
                <a:latin typeface="Arial-SGK-TV" pitchFamily="2" charset="0"/>
                <a:cs typeface="Arial-SGK-TV" pitchFamily="2" charset="0"/>
              </a:rPr>
              <a:t> </a:t>
            </a:r>
            <a:r>
              <a:rPr lang="en-US" sz="4400" noProof="0" dirty="0" err="1">
                <a:solidFill>
                  <a:schemeClr val="tx1"/>
                </a:solidFill>
                <a:latin typeface="Arial-SGK-TV" pitchFamily="2" charset="0"/>
                <a:cs typeface="Arial-SGK-TV" pitchFamily="2" charset="0"/>
              </a:rPr>
              <a:t>bếp</a:t>
            </a:r>
            <a:endParaRPr kumimoji="0" lang="en-US" sz="4400" i="0" u="none" strike="noStrike" kern="1200" cap="none" spc="0" normalizeH="0" baseline="0" noProof="0" dirty="0">
              <a:ln>
                <a:noFill/>
              </a:ln>
              <a:solidFill>
                <a:schemeClr val="tx1"/>
              </a:solidFill>
              <a:effectLst/>
              <a:uLnTx/>
              <a:uFillTx/>
              <a:latin typeface="Arial-SGK-TV" pitchFamily="2" charset="0"/>
              <a:cs typeface="Arial-SGK-TV" pitchFamily="2" charset="0"/>
            </a:endParaRPr>
          </a:p>
        </p:txBody>
      </p:sp>
      <p:sp>
        <p:nvSpPr>
          <p:cNvPr id="15" name="Rectangle 14"/>
          <p:cNvSpPr/>
          <p:nvPr/>
        </p:nvSpPr>
        <p:spPr>
          <a:xfrm>
            <a:off x="590820" y="1761667"/>
            <a:ext cx="2209800" cy="55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400" i="0" u="none" strike="noStrike" kern="1200" cap="none" spc="0" normalizeH="0" baseline="0" noProof="0" dirty="0">
                <a:ln>
                  <a:noFill/>
                </a:ln>
                <a:solidFill>
                  <a:schemeClr val="tx1"/>
                </a:solidFill>
                <a:effectLst/>
                <a:uLnTx/>
                <a:uFillTx/>
                <a:latin typeface="Arial-SGK-TV" pitchFamily="2" charset="0"/>
                <a:cs typeface="Arial-SGK-TV" pitchFamily="2" charset="0"/>
              </a:rPr>
              <a:t> </a:t>
            </a:r>
            <a:r>
              <a:rPr lang="en-US" sz="4400" dirty="0" err="1">
                <a:solidFill>
                  <a:schemeClr val="tx1"/>
                </a:solidFill>
                <a:latin typeface="Arial-SGK-TV" pitchFamily="2" charset="0"/>
                <a:cs typeface="Arial-SGK-TV" pitchFamily="2" charset="0"/>
              </a:rPr>
              <a:t>đôi</a:t>
            </a:r>
            <a:r>
              <a:rPr lang="en-US" sz="4400" dirty="0">
                <a:solidFill>
                  <a:schemeClr val="tx1"/>
                </a:solidFill>
                <a:latin typeface="Arial-SGK-TV" pitchFamily="2" charset="0"/>
                <a:cs typeface="Arial-SGK-TV" pitchFamily="2" charset="0"/>
              </a:rPr>
              <a:t> </a:t>
            </a:r>
            <a:r>
              <a:rPr lang="en-US" sz="4400" dirty="0" err="1">
                <a:solidFill>
                  <a:schemeClr val="tx1"/>
                </a:solidFill>
                <a:latin typeface="Arial-SGK-TV" pitchFamily="2" charset="0"/>
                <a:cs typeface="Arial-SGK-TV" pitchFamily="2" charset="0"/>
              </a:rPr>
              <a:t>dép</a:t>
            </a:r>
            <a:endParaRPr kumimoji="0" lang="en-US" sz="4400" i="0" u="none" strike="noStrike" kern="1200" cap="none" spc="0" normalizeH="0" baseline="0" noProof="0" dirty="0">
              <a:ln>
                <a:noFill/>
              </a:ln>
              <a:solidFill>
                <a:schemeClr val="tx1"/>
              </a:solidFill>
              <a:effectLst/>
              <a:uLnTx/>
              <a:uFillTx/>
              <a:latin typeface="Arial-SGK-TV" pitchFamily="2" charset="0"/>
              <a:cs typeface="Arial-SGK-TV" pitchFamily="2" charset="0"/>
            </a:endParaRPr>
          </a:p>
        </p:txBody>
      </p:sp>
      <p:pic>
        <p:nvPicPr>
          <p:cNvPr id="20" name="Picture 19" descr="118352071_323204199034301_6242448369319581516_n.jpg">
            <a:extLst>
              <a:ext uri="{FF2B5EF4-FFF2-40B4-BE49-F238E27FC236}">
                <a16:creationId xmlns:a16="http://schemas.microsoft.com/office/drawing/2014/main" id="{38478C0D-A5ED-4459-827B-0DA6166BC1C4}"/>
              </a:ext>
            </a:extLst>
          </p:cNvPr>
          <p:cNvPicPr>
            <a:picLocks noChangeAspect="1"/>
          </p:cNvPicPr>
          <p:nvPr/>
        </p:nvPicPr>
        <p:blipFill rotWithShape="1">
          <a:blip r:embed="rId2" cstate="print"/>
          <a:srcRect l="17658" t="27523" r="24603" b="16819"/>
          <a:stretch/>
        </p:blipFill>
        <p:spPr>
          <a:xfrm>
            <a:off x="708335" y="48165"/>
            <a:ext cx="2134627" cy="1335058"/>
          </a:xfrm>
          <a:prstGeom prst="rect">
            <a:avLst/>
          </a:prstGeom>
        </p:spPr>
      </p:pic>
      <p:pic>
        <p:nvPicPr>
          <p:cNvPr id="21" name="Picture 20" descr="118210729_306590650411288_6226608991582910513_n.jpg">
            <a:extLst>
              <a:ext uri="{FF2B5EF4-FFF2-40B4-BE49-F238E27FC236}">
                <a16:creationId xmlns:a16="http://schemas.microsoft.com/office/drawing/2014/main" id="{AE5B0817-F143-40ED-B507-443CF19612F6}"/>
              </a:ext>
            </a:extLst>
          </p:cNvPr>
          <p:cNvPicPr>
            <a:picLocks noChangeAspect="1"/>
          </p:cNvPicPr>
          <p:nvPr/>
        </p:nvPicPr>
        <p:blipFill rotWithShape="1">
          <a:blip r:embed="rId3" cstate="print"/>
          <a:srcRect l="7388" r="27781"/>
          <a:stretch/>
        </p:blipFill>
        <p:spPr>
          <a:xfrm>
            <a:off x="5803502" y="236669"/>
            <a:ext cx="1968170" cy="1520656"/>
          </a:xfrm>
          <a:prstGeom prst="rect">
            <a:avLst/>
          </a:prstGeom>
        </p:spPr>
      </p:pic>
      <p:cxnSp>
        <p:nvCxnSpPr>
          <p:cNvPr id="8" name="Straight Connector 7">
            <a:extLst>
              <a:ext uri="{FF2B5EF4-FFF2-40B4-BE49-F238E27FC236}">
                <a16:creationId xmlns:a16="http://schemas.microsoft.com/office/drawing/2014/main" id="{94A9C3AB-4C3B-4F74-829E-8802EEDE10A7}"/>
              </a:ext>
            </a:extLst>
          </p:cNvPr>
          <p:cNvCxnSpPr>
            <a:stCxn id="15" idx="2"/>
          </p:cNvCxnSpPr>
          <p:nvPr/>
        </p:nvCxnSpPr>
        <p:spPr>
          <a:xfrm>
            <a:off x="1695720" y="2318871"/>
            <a:ext cx="97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3A9-6FBE-4F8F-B697-DDC0A1BAE525}"/>
              </a:ext>
            </a:extLst>
          </p:cNvPr>
          <p:cNvCxnSpPr/>
          <p:nvPr/>
        </p:nvCxnSpPr>
        <p:spPr>
          <a:xfrm>
            <a:off x="7063796" y="2382666"/>
            <a:ext cx="97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31DBC0C-13C6-45D5-B893-0C13D71B2221}"/>
              </a:ext>
            </a:extLst>
          </p:cNvPr>
          <p:cNvCxnSpPr>
            <a:cxnSpLocks/>
          </p:cNvCxnSpPr>
          <p:nvPr/>
        </p:nvCxnSpPr>
        <p:spPr>
          <a:xfrm>
            <a:off x="1871682" y="4829091"/>
            <a:ext cx="7953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A8CD1F-1155-4F7D-89AE-A7B2C80D43A0}"/>
              </a:ext>
            </a:extLst>
          </p:cNvPr>
          <p:cNvCxnSpPr>
            <a:cxnSpLocks/>
          </p:cNvCxnSpPr>
          <p:nvPr/>
        </p:nvCxnSpPr>
        <p:spPr>
          <a:xfrm>
            <a:off x="6345381" y="4705350"/>
            <a:ext cx="7953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19C936AB-1FBB-4CD3-ACB8-9E795BF0CF6A}"/>
              </a:ext>
            </a:extLst>
          </p:cNvPr>
          <p:cNvPicPr>
            <a:picLocks noChangeAspect="1"/>
          </p:cNvPicPr>
          <p:nvPr/>
        </p:nvPicPr>
        <p:blipFill rotWithShape="1">
          <a:blip r:embed="rId4">
            <a:clrChange>
              <a:clrFrom>
                <a:srgbClr val="F0DEDC"/>
              </a:clrFrom>
              <a:clrTo>
                <a:srgbClr val="F0DEDC">
                  <a:alpha val="0"/>
                </a:srgbClr>
              </a:clrTo>
            </a:clrChange>
            <a:extLst>
              <a:ext uri="{BEBA8EAE-BF5A-486C-A8C5-ECC9F3942E4B}">
                <a14:imgProps xmlns:a14="http://schemas.microsoft.com/office/drawing/2010/main">
                  <a14:imgLayer r:embed="rId5">
                    <a14:imgEffect>
                      <a14:brightnessContrast bright="20000" contrast="-20000"/>
                    </a14:imgEffect>
                  </a14:imgLayer>
                </a14:imgProps>
              </a:ext>
            </a:extLst>
          </a:blip>
          <a:srcRect l="14650" t="80000" r="65028"/>
          <a:stretch/>
        </p:blipFill>
        <p:spPr>
          <a:xfrm rot="16200000">
            <a:off x="6696918" y="2118477"/>
            <a:ext cx="1449635" cy="2544680"/>
          </a:xfrm>
          <a:prstGeom prst="rect">
            <a:avLst/>
          </a:prstGeom>
        </p:spPr>
      </p:pic>
      <p:pic>
        <p:nvPicPr>
          <p:cNvPr id="26" name="Picture 25">
            <a:extLst>
              <a:ext uri="{FF2B5EF4-FFF2-40B4-BE49-F238E27FC236}">
                <a16:creationId xmlns:a16="http://schemas.microsoft.com/office/drawing/2014/main" id="{6EBD5BBC-3777-4FE2-95D0-81272E8E3D07}"/>
              </a:ext>
            </a:extLst>
          </p:cNvPr>
          <p:cNvPicPr>
            <a:picLocks noChangeAspect="1"/>
          </p:cNvPicPr>
          <p:nvPr/>
        </p:nvPicPr>
        <p:blipFill rotWithShape="1">
          <a:blip r:embed="rId6">
            <a:clrChange>
              <a:clrFrom>
                <a:srgbClr val="F0DEDC"/>
              </a:clrFrom>
              <a:clrTo>
                <a:srgbClr val="F0DEDC">
                  <a:alpha val="0"/>
                </a:srgbClr>
              </a:clrTo>
            </a:clrChange>
            <a:extLst>
              <a:ext uri="{BEBA8EAE-BF5A-486C-A8C5-ECC9F3942E4B}">
                <a14:imgProps xmlns:a14="http://schemas.microsoft.com/office/drawing/2010/main">
                  <a14:imgLayer r:embed="rId5">
                    <a14:imgEffect>
                      <a14:brightnessContrast bright="40000"/>
                    </a14:imgEffect>
                  </a14:imgLayer>
                </a14:imgProps>
              </a:ext>
            </a:extLst>
          </a:blip>
          <a:srcRect l="15649" t="52501" r="63542" b="27499"/>
          <a:stretch/>
        </p:blipFill>
        <p:spPr>
          <a:xfrm rot="16200000">
            <a:off x="1376999" y="1852047"/>
            <a:ext cx="1667899" cy="2859260"/>
          </a:xfrm>
          <a:prstGeom prst="rect">
            <a:avLst/>
          </a:prstGeom>
        </p:spPr>
      </p:pic>
    </p:spTree>
    <p:extLst>
      <p:ext uri="{BB962C8B-B14F-4D97-AF65-F5344CB8AC3E}">
        <p14:creationId xmlns:p14="http://schemas.microsoft.com/office/powerpoint/2010/main" val="159176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 calcmode="lin" valueType="num">
                                      <p:cBhvr>
                                        <p:cTn id="12" dur="500" fill="hold"/>
                                        <p:tgtEl>
                                          <p:spTgt spid="14"/>
                                        </p:tgtEl>
                                        <p:attrNameLst>
                                          <p:attrName>style.rotation</p:attrName>
                                        </p:attrNameLst>
                                      </p:cBhvr>
                                      <p:tavLst>
                                        <p:tav tm="0">
                                          <p:val>
                                            <p:fltVal val="90"/>
                                          </p:val>
                                        </p:tav>
                                        <p:tav tm="100000">
                                          <p:val>
                                            <p:fltVal val="0"/>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45"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ppt_w</p:attrName>
                                        </p:attrNameLst>
                                      </p:cBhvr>
                                      <p:tavLst>
                                        <p:tav tm="0" fmla="#ppt_w*sin(2.5*pi*$)">
                                          <p:val>
                                            <p:fltVal val="0"/>
                                          </p:val>
                                        </p:tav>
                                        <p:tav tm="100000">
                                          <p:val>
                                            <p:fltVal val="1"/>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ircle(in)">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BA91A-1E7C-4F91-9A47-BC8A33266AAE}"/>
              </a:ext>
            </a:extLst>
          </p:cNvPr>
          <p:cNvPicPr>
            <a:picLocks noChangeAspect="1"/>
          </p:cNvPicPr>
          <p:nvPr/>
        </p:nvPicPr>
        <p:blipFill>
          <a:blip r:embed="rId2"/>
          <a:stretch>
            <a:fillRect/>
          </a:stretch>
        </p:blipFill>
        <p:spPr>
          <a:xfrm rot="16200000">
            <a:off x="2008692" y="-2042588"/>
            <a:ext cx="5126613" cy="9144002"/>
          </a:xfrm>
          <a:prstGeom prst="rect">
            <a:avLst/>
          </a:prstGeom>
        </p:spPr>
      </p:pic>
    </p:spTree>
    <p:extLst>
      <p:ext uri="{BB962C8B-B14F-4D97-AF65-F5344CB8AC3E}">
        <p14:creationId xmlns:p14="http://schemas.microsoft.com/office/powerpoint/2010/main" val="309874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 y="209550"/>
            <a:ext cx="2172269" cy="627797"/>
          </a:xfrm>
          <a:prstGeom prst="rect">
            <a:avLst/>
          </a:prstGeom>
        </p:spPr>
      </p:pic>
      <p:pic>
        <p:nvPicPr>
          <p:cNvPr id="3" name="Picture 2" descr="118209491_2812215365677448_8631234670433556605_n.jpg">
            <a:extLst>
              <a:ext uri="{FF2B5EF4-FFF2-40B4-BE49-F238E27FC236}">
                <a16:creationId xmlns:a16="http://schemas.microsoft.com/office/drawing/2014/main" id="{C99A13E8-8E6E-412C-88D9-0E3175529845}"/>
              </a:ext>
            </a:extLst>
          </p:cNvPr>
          <p:cNvPicPr>
            <a:picLocks noChangeAspect="1"/>
          </p:cNvPicPr>
          <p:nvPr/>
        </p:nvPicPr>
        <p:blipFill rotWithShape="1">
          <a:blip r:embed="rId3" cstate="print"/>
          <a:srcRect l="5777" r="4267"/>
          <a:stretch/>
        </p:blipFill>
        <p:spPr>
          <a:xfrm>
            <a:off x="76200" y="971550"/>
            <a:ext cx="9067800" cy="2246152"/>
          </a:xfrm>
          <a:prstGeom prst="rect">
            <a:avLst/>
          </a:prstGeom>
        </p:spPr>
      </p:pic>
    </p:spTree>
    <p:extLst>
      <p:ext uri="{BB962C8B-B14F-4D97-AF65-F5344CB8AC3E}">
        <p14:creationId xmlns:p14="http://schemas.microsoft.com/office/powerpoint/2010/main" val="393451884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2E0E4-E816-4C6E-B3FA-6B281B288A5C}"/>
              </a:ext>
            </a:extLst>
          </p:cNvPr>
          <p:cNvPicPr>
            <a:picLocks noChangeAspect="1"/>
          </p:cNvPicPr>
          <p:nvPr/>
        </p:nvPicPr>
        <p:blipFill>
          <a:blip r:embed="rId2"/>
          <a:stretch>
            <a:fillRect/>
          </a:stretch>
        </p:blipFill>
        <p:spPr>
          <a:xfrm rot="16200000">
            <a:off x="1654878" y="-511878"/>
            <a:ext cx="5072244" cy="6096000"/>
          </a:xfrm>
          <a:prstGeom prst="rect">
            <a:avLst/>
          </a:prstGeom>
        </p:spPr>
      </p:pic>
    </p:spTree>
    <p:extLst>
      <p:ext uri="{BB962C8B-B14F-4D97-AF65-F5344CB8AC3E}">
        <p14:creationId xmlns:p14="http://schemas.microsoft.com/office/powerpoint/2010/main" val="3865363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760</TotalTime>
  <Words>281</Words>
  <Application>Microsoft Office PowerPoint</Application>
  <PresentationFormat>On-screen Show (16:9)</PresentationFormat>
  <Paragraphs>50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Arial-SGK-TV</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VinVin</dc:creator>
  <cp:lastModifiedBy>Nguyen Giang</cp:lastModifiedBy>
  <cp:revision>73</cp:revision>
  <dcterms:created xsi:type="dcterms:W3CDTF">2020-08-17T06:39:59Z</dcterms:created>
  <dcterms:modified xsi:type="dcterms:W3CDTF">2024-12-05T13:20:37Z</dcterms:modified>
</cp:coreProperties>
</file>