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1"/>
  </p:notesMasterIdLst>
  <p:sldIdLst>
    <p:sldId id="275" r:id="rId2"/>
    <p:sldId id="309" r:id="rId3"/>
    <p:sldId id="291" r:id="rId4"/>
    <p:sldId id="281" r:id="rId5"/>
    <p:sldId id="306" r:id="rId6"/>
    <p:sldId id="307" r:id="rId7"/>
    <p:sldId id="305" r:id="rId8"/>
    <p:sldId id="312" r:id="rId9"/>
    <p:sldId id="28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1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09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72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336006" y="1371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</a:rPr>
              <a:t>Tự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nhiên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và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xã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hội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4710112" y="4572000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TIẾT 2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233612" y="2782711"/>
            <a:ext cx="6629400" cy="993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11: Con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người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nơi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em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sống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921053-AA31-4040-BECD-3D24D3D31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4"/>
    </mc:Choice>
    <mc:Fallback xmlns="">
      <p:transition spd="slow" advTm="1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2667000"/>
            <a:ext cx="4275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F552D9-D642-41BA-8CEA-01D2D6231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9"/>
    </mc:Choice>
    <mc:Fallback xmlns="">
      <p:transition spd="slow" advTm="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1295400"/>
            <a:ext cx="4275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BF674F-A7C9-433E-BBEE-728B53919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8"/>
    </mc:Choice>
    <mc:Fallback xmlns="">
      <p:transition spd="slow" advTm="1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6868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r>
              <a:rPr lang="vi-VN" sz="2500" b="1" i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AE6144-670D-417A-87BF-C5E657A859EC}"/>
              </a:ext>
            </a:extLst>
          </p:cNvPr>
          <p:cNvGrpSpPr/>
          <p:nvPr/>
        </p:nvGrpSpPr>
        <p:grpSpPr>
          <a:xfrm>
            <a:off x="0" y="1203262"/>
            <a:ext cx="9121422" cy="5654737"/>
            <a:chOff x="0" y="1203262"/>
            <a:chExt cx="9121422" cy="56547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1" t="11424" b="35679"/>
            <a:stretch/>
          </p:blipFill>
          <p:spPr>
            <a:xfrm>
              <a:off x="0" y="1203262"/>
              <a:ext cx="5867400" cy="5654737"/>
            </a:xfrm>
            <a:prstGeom prst="rect">
              <a:avLst/>
            </a:prstGeom>
          </p:spPr>
        </p:pic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4D24164E-11D6-4189-935E-8D5471567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9"/>
            <a:stretch/>
          </p:blipFill>
          <p:spPr>
            <a:xfrm>
              <a:off x="5844822" y="1203262"/>
              <a:ext cx="3276600" cy="5629338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CBC6251-053F-4689-96F4-BD0B435589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7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49"/>
    </mc:Choice>
    <mc:Fallback xmlns="">
      <p:transition spd="slow" advTm="10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72441" r="8227" b="7668"/>
          <a:stretch/>
        </p:blipFill>
        <p:spPr>
          <a:xfrm>
            <a:off x="48571" y="1943100"/>
            <a:ext cx="9095429" cy="3467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77293"/>
            <a:ext cx="727022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69DC64D-131A-45A0-AE8B-2AFD8A09F7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1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97"/>
    </mc:Choice>
    <mc:Fallback xmlns="">
      <p:transition spd="slow" advTm="11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" y="25908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950A35-B59E-454B-8996-405022AA6A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7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1"/>
    </mc:Choice>
    <mc:Fallback xmlns="">
      <p:transition spd="slow" advTm="13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5" t="5975" b="88230"/>
          <a:stretch/>
        </p:blipFill>
        <p:spPr>
          <a:xfrm>
            <a:off x="505178" y="167922"/>
            <a:ext cx="8305800" cy="99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7D944-1267-43A8-A897-194C0F5F1E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6" t="33019" r="9024" b="43799"/>
          <a:stretch/>
        </p:blipFill>
        <p:spPr>
          <a:xfrm>
            <a:off x="4724400" y="2209800"/>
            <a:ext cx="4196139" cy="281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2C97E4-E6C6-4478-A7CA-C7C30E0CE3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1771" r="9320" b="68077"/>
          <a:stretch/>
        </p:blipFill>
        <p:spPr>
          <a:xfrm>
            <a:off x="223460" y="2133600"/>
            <a:ext cx="4348540" cy="28956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86A5A2C-69D0-44C0-8D12-7B3C361832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5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05"/>
    </mc:Choice>
    <mc:Fallback xmlns="">
      <p:transition spd="slow" advTm="8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D18AFB-726F-4CA5-88B1-92CC527A6A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5" t="5975" b="88230"/>
          <a:stretch/>
        </p:blipFill>
        <p:spPr>
          <a:xfrm>
            <a:off x="505178" y="167922"/>
            <a:ext cx="8305800" cy="990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79F5F8-1587-4E57-A19E-484EC1334B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8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9"/>
    </mc:Choice>
    <mc:Fallback xmlns="">
      <p:transition spd="slow" advTm="3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AA688C-8DEC-4A8F-8FB9-179D6A5575B8}"/>
              </a:ext>
            </a:extLst>
          </p:cNvPr>
          <p:cNvSpPr/>
          <p:nvPr/>
        </p:nvSpPr>
        <p:spPr>
          <a:xfrm>
            <a:off x="188590" y="1345736"/>
            <a:ext cx="8930010" cy="2083264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4400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4400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4400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D7381-FB61-45CC-A179-4A469A0F98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3124200" y="3276600"/>
            <a:ext cx="2687766" cy="381396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29D63E8-D6D4-4749-AB7B-E0E8C5DA2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6"/>
    </mc:Choice>
    <mc:Fallback xmlns="">
      <p:transition spd="slow" advTm="12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1230</TotalTime>
  <Words>97</Words>
  <Application>Microsoft Office PowerPoint</Application>
  <PresentationFormat>On-screen Show (4:3)</PresentationFormat>
  <Paragraphs>15</Paragraphs>
  <Slides>9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Georgia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Nguyen Giang</cp:lastModifiedBy>
  <cp:revision>67</cp:revision>
  <dcterms:created xsi:type="dcterms:W3CDTF">2020-08-08T13:30:12Z</dcterms:created>
  <dcterms:modified xsi:type="dcterms:W3CDTF">2024-12-05T13:30:22Z</dcterms:modified>
</cp:coreProperties>
</file>