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8" r:id="rId1"/>
  </p:sldMasterIdLst>
  <p:notesMasterIdLst>
    <p:notesMasterId r:id="rId15"/>
  </p:notesMasterIdLst>
  <p:sldIdLst>
    <p:sldId id="340" r:id="rId2"/>
    <p:sldId id="330" r:id="rId3"/>
    <p:sldId id="314" r:id="rId4"/>
    <p:sldId id="315" r:id="rId5"/>
    <p:sldId id="342" r:id="rId6"/>
    <p:sldId id="343" r:id="rId7"/>
    <p:sldId id="366" r:id="rId8"/>
    <p:sldId id="316" r:id="rId9"/>
    <p:sldId id="318" r:id="rId10"/>
    <p:sldId id="328" r:id="rId11"/>
    <p:sldId id="319" r:id="rId12"/>
    <p:sldId id="347" r:id="rId13"/>
    <p:sldId id="348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.VnAvant" panose="020B7200000000000000" pitchFamily="34" charset="0"/>
      <p:regular r:id="rId22"/>
      <p:bold r:id="rId23"/>
      <p:italic r:id="rId24"/>
      <p:boldItalic r:id="rId25"/>
    </p:embeddedFont>
    <p:embeddedFont>
      <p:font typeface="SimSun" panose="02010600030101010101" pitchFamily="2" charset="-122"/>
      <p:regular r:id="rId26"/>
    </p:embeddedFont>
    <p:embeddedFont>
      <p:font typeface="Arial-SGK-TV" pitchFamily="2" charset="0"/>
      <p:regular r:id="rId27"/>
      <p:bold r:id="rId28"/>
      <p:italic r:id="rId29"/>
    </p:embeddedFont>
    <p:embeddedFont>
      <p:font typeface="Tahoma" panose="020B0604030504040204" pitchFamily="34" charset="0"/>
      <p:regular r:id="rId30"/>
      <p:bold r:id="rId31"/>
    </p:embeddedFont>
    <p:embeddedFont>
      <p:font typeface="SimSun" panose="02010600030101010101" pitchFamily="2" charset="-122"/>
      <p:regular r:id="rId26"/>
    </p:embeddedFont>
    <p:embeddedFont>
      <p:font typeface="Microsoft YaHei" panose="020B0503020204020204" pitchFamily="34" charset="-122"/>
      <p:regular r:id="rId32"/>
      <p:bold r:id="rId33"/>
    </p:embeddedFont>
  </p:embeddedFontLst>
  <p:custDataLst>
    <p:tags r:id="rId34"/>
  </p:custDataLst>
  <p:defaultTextStyle>
    <a:defPPr>
      <a:defRPr lang="en-US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7200" b="0" i="0" u="none" kern="1200" baseline="0">
        <a:solidFill>
          <a:schemeClr val="tx1"/>
        </a:solidFill>
        <a:latin typeface=".VnAvant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DB3"/>
    <a:srgbClr val="CCECFF"/>
    <a:srgbClr val="99CCFF"/>
    <a:srgbClr val="F9FCF8"/>
    <a:srgbClr val="F7FDFC"/>
    <a:srgbClr val="FF00FF"/>
    <a:srgbClr val="D6A300"/>
    <a:srgbClr val="FFC305"/>
    <a:srgbClr val="FFE8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7"/>
    <p:restoredTop sz="93739"/>
  </p:normalViewPr>
  <p:slideViewPr>
    <p:cSldViewPr showGuides="1">
      <p:cViewPr varScale="1">
        <p:scale>
          <a:sx n="85" d="100"/>
          <a:sy n="85" d="100"/>
        </p:scale>
        <p:origin x="636" y="96"/>
      </p:cViewPr>
      <p:guideLst>
        <p:guide orient="horz" pos="2160"/>
        <p:guide pos="38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 showFormatting="0">
    <p:cViewPr>
      <p:scale>
        <a:sx n="66" d="100"/>
        <a:sy n="66" d="100"/>
      </p:scale>
      <p:origin x="0" y="-948"/>
    </p:cViewPr>
  </p:sorter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0" hangingPunct="0"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0515233-088F-4671-B7B8-DF76F02B8F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10/8/2024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052" name="Rectangle 4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307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Fifth level</a:t>
            </a:r>
          </a:p>
        </p:txBody>
      </p:sp>
      <p:sp>
        <p:nvSpPr>
          <p:cNvPr id="307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0" hangingPunct="0"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/>
          <a:p>
            <a:pPr lvl="0" algn="r" fontAlgn="base">
              <a:buNone/>
            </a:pPr>
            <a:fld id="{9A0DB2DC-4C9A-4742-B13C-FB6460FD3503}" type="slidenum">
              <a:rPr lang="en-US" altLang="en-US" sz="1200" strike="noStrike" noProof="1" dirty="0">
                <a:latin typeface=".VnAvant" panose="020B7200000000000000" pitchFamily="34" charset="0"/>
                <a:ea typeface="+mn-ea"/>
                <a:cs typeface="+mn-cs"/>
              </a:rPr>
              <a:t>‹#›</a:t>
            </a:fld>
            <a:endParaRPr lang="en-US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6379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39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33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6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02357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6392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85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21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594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461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5522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27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sz="14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smtClean="0">
                <a:latin typeface="Arial" panose="020B0604020202020204" pitchFamily="34" charset="0"/>
                <a:ea typeface="+mn-ea"/>
                <a:cs typeface="+mn-cs"/>
              </a:rPr>
              <a:t>‹#›</a:t>
            </a:fld>
            <a:endParaRPr lang="en-US" altLang="en-US" strike="noStrike" noProof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243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15642" cy="685818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9312544" y="4162490"/>
            <a:ext cx="1390650" cy="20574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1526860" y="5436408"/>
            <a:ext cx="1581150" cy="6667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1524000" y="6067612"/>
            <a:ext cx="9144000" cy="790575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989143" y="2852812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60965" y="3277057"/>
            <a:ext cx="4184162" cy="3179204"/>
          </a:xfrm>
          <a:prstGeom prst="rect">
            <a:avLst/>
          </a:prstGeom>
          <a:noFill/>
        </p:spPr>
        <p:txBody>
          <a:bodyPr spcFirstLastPara="1" wrap="none" lIns="91275" tIns="45637" rIns="91275" bIns="45637" numCol="1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48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5" name="文本框 3"/>
          <p:cNvSpPr txBox="1">
            <a:spLocks noChangeArrowheads="1"/>
          </p:cNvSpPr>
          <p:nvPr/>
        </p:nvSpPr>
        <p:spPr bwMode="auto">
          <a:xfrm>
            <a:off x="3496530" y="302798"/>
            <a:ext cx="5051512" cy="4385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485" tIns="34288" rIns="68485" bIns="34288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912495"/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TRƯỜNG TIỂU HỌC ĐỨC GIANG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ea typeface="Microsoft YaHei" panose="020B0503020204020204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88421" y="1371655"/>
            <a:ext cx="6867730" cy="4855019"/>
          </a:xfrm>
          <a:prstGeom prst="rect">
            <a:avLst/>
          </a:prstGeom>
        </p:spPr>
        <p:txBody>
          <a:bodyPr spcFirstLastPara="1" wrap="none" lIns="68485" tIns="34288" rIns="68485" bIns="34288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562" y="1564876"/>
            <a:ext cx="1729280" cy="3235660"/>
          </a:xfrm>
          <a:prstGeom prst="rect">
            <a:avLst/>
          </a:prstGeom>
        </p:spPr>
      </p:pic>
      <p:pic>
        <p:nvPicPr>
          <p:cNvPr id="12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94566">
            <a:off x="1344569" y="2781867"/>
            <a:ext cx="1729280" cy="3235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1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5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015902" y="0"/>
            <a:ext cx="1379538" cy="53347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2800" b="1" noProof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sz="2800" b="1" noProof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58702" y="0"/>
            <a:ext cx="613128" cy="53347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93341" y="4388662"/>
            <a:ext cx="9067682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4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è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	</a:t>
            </a:r>
            <a:r>
              <a:rPr lang="en-US" sz="4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     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4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ca </a:t>
            </a:r>
            <a:r>
              <a:rPr lang="en-US" sz="4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0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</a:t>
            </a:r>
            <a:endParaRPr lang="en-US" sz="4000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34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02" y="1600248"/>
            <a:ext cx="9032980" cy="236215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81201" y="24245"/>
            <a:ext cx="1249363" cy="457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2800" b="1" noProof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sz="2800" b="1" noProof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44374" y="24245"/>
            <a:ext cx="555272" cy="457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15363" name="TextBox 5"/>
          <p:cNvSpPr txBox="1"/>
          <p:nvPr/>
        </p:nvSpPr>
        <p:spPr>
          <a:xfrm>
            <a:off x="3930038" y="222552"/>
            <a:ext cx="869149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2872582" y="1293817"/>
            <a:ext cx="137160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4305300" y="1293817"/>
            <a:ext cx="129540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2872582" y="2036647"/>
            <a:ext cx="2728118" cy="76199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sz="48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00870" y="2009275"/>
            <a:ext cx="2705030" cy="7893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200870" y="1291942"/>
            <a:ext cx="1333530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598922" y="1291942"/>
            <a:ext cx="1306978" cy="66674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4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44374" y="5579589"/>
            <a:ext cx="9199704" cy="838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3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sz="3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mè</a:t>
            </a:r>
            <a:r>
              <a:rPr lang="en-US" sz="3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3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lá</a:t>
            </a:r>
            <a:r>
              <a:rPr lang="en-US" sz="3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me      </a:t>
            </a:r>
            <a:r>
              <a:rPr lang="en-US" sz="3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nơ</a:t>
            </a:r>
            <a:r>
              <a:rPr lang="en-US" sz="3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đỏ</a:t>
            </a:r>
            <a:r>
              <a:rPr lang="en-US" sz="36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ca </a:t>
            </a:r>
            <a:r>
              <a:rPr lang="en-US" sz="36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nô</a:t>
            </a:r>
            <a:endParaRPr lang="en-US" sz="36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5371" name="TextBox 15"/>
          <p:cNvSpPr txBox="1"/>
          <p:nvPr/>
        </p:nvSpPr>
        <p:spPr>
          <a:xfrm>
            <a:off x="8319753" y="269705"/>
            <a:ext cx="654346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pic>
        <p:nvPicPr>
          <p:cNvPr id="1537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374" y="4131775"/>
            <a:ext cx="9352100" cy="144781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16"/>
          <p:cNvSpPr/>
          <p:nvPr/>
        </p:nvSpPr>
        <p:spPr>
          <a:xfrm>
            <a:off x="1785316" y="2874725"/>
            <a:ext cx="9504496" cy="10667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0" hangingPunct="0">
              <a:defRPr/>
            </a:pPr>
            <a:r>
              <a:rPr lang="en-US" sz="4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4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</a:t>
            </a:r>
            <a:r>
              <a:rPr lang="en-US" sz="4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mỡ</a:t>
            </a:r>
            <a:r>
              <a:rPr lang="en-US" sz="4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na</a:t>
            </a:r>
            <a:r>
              <a:rPr lang="en-US" sz="4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 </a:t>
            </a:r>
            <a:r>
              <a:rPr lang="en-US" sz="4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nề</a:t>
            </a:r>
            <a:r>
              <a:rPr lang="en-US" sz="40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sz="40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nở</a:t>
            </a:r>
            <a:endParaRPr lang="en-US" sz="4000" b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2365453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2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3355" r="12307" b="14618"/>
          <a:stretch/>
        </p:blipFill>
        <p:spPr>
          <a:xfrm rot="16200000">
            <a:off x="2534475" y="-289953"/>
            <a:ext cx="6823380" cy="7472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69" name="TextBox 6"/>
          <p:cNvSpPr txBox="1"/>
          <p:nvPr/>
        </p:nvSpPr>
        <p:spPr>
          <a:xfrm>
            <a:off x="2057400" y="1371601"/>
            <a:ext cx="8001000" cy="21240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vi-VN" altLang="en-US" sz="6000" dirty="0">
                <a:solidFill>
                  <a:srgbClr val="0000FF"/>
                </a:solidFill>
              </a:rPr>
              <a:t>             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B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à</a:t>
            </a:r>
            <a:r>
              <a:rPr lang="vi-VN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i </a:t>
            </a:r>
            <a:r>
              <a:rPr lang="en-US" altLang="en-US" sz="5400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16</a:t>
            </a:r>
            <a:endParaRPr lang="vi-VN" altLang="en-US" sz="5400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vi-VN" altLang="en-US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en-US" dirty="0">
                <a:latin typeface="Arial-SGK-TV" pitchFamily="2" charset="0"/>
                <a:cs typeface="Arial-SGK-TV" pitchFamily="2" charset="0"/>
              </a:rPr>
              <a:t>      </a:t>
            </a:r>
            <a:r>
              <a:rPr lang="en-US" altLang="zh-CN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 </a:t>
            </a:r>
            <a:r>
              <a:rPr lang="en-US" altLang="zh-CN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altLang="zh-CN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 N </a:t>
            </a:r>
            <a:r>
              <a:rPr lang="en-US" altLang="zh-CN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altLang="en-US" sz="8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724" y="564312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nơ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50" y="-6939"/>
            <a:ext cx="11505898" cy="5638742"/>
          </a:xfrm>
          <a:prstGeom prst="rect">
            <a:avLst/>
          </a:prstGeom>
          <a:solidFill>
            <a:srgbClr val="76BC31"/>
          </a:solidFill>
          <a:ln w="9525"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1371724" y="563177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ẹ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ua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48200" y="762000"/>
            <a:ext cx="29718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81200" y="838200"/>
            <a:ext cx="31242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82254" y="385012"/>
            <a:ext cx="2265947" cy="52945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7876" y="381000"/>
            <a:ext cx="570658" cy="5325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81200" y="1905000"/>
            <a:ext cx="2743200" cy="914400"/>
          </a:xfrm>
          <a:prstGeom prst="roundRect">
            <a:avLst/>
          </a:prstGeom>
          <a:solidFill>
            <a:srgbClr val="FD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913994" y="9481"/>
            <a:ext cx="1828892" cy="54864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7200" b="0" i="0" u="none" kern="1200" baseline="0">
                <a:solidFill>
                  <a:schemeClr val="tx1"/>
                </a:solidFill>
                <a:latin typeface=".VnAvant" panose="020B7200000000000000" pitchFamily="34" charset="0"/>
                <a:ea typeface="+mn-ea"/>
                <a:cs typeface="+mn-cs"/>
              </a:defRPr>
            </a:lvl5pPr>
          </a:lstStyle>
          <a:p>
            <a:pPr algn="ctr"/>
            <a:r>
              <a:rPr lang="en-US" sz="3200" b="1" noProof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Đọc</a:t>
            </a:r>
            <a:endParaRPr sz="3200" b="1" noProof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532995" y="9481"/>
            <a:ext cx="435429" cy="54864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38885" y="1134071"/>
            <a:ext cx="114303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2209903" y="2667020"/>
            <a:ext cx="1756211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3966114" y="2667020"/>
            <a:ext cx="1672698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2209902" y="3809990"/>
            <a:ext cx="3428910" cy="1219168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b="1" dirty="0" err="1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ẹ</a:t>
            </a:r>
            <a:endParaRPr lang="en-US" b="1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485020" y="3809990"/>
            <a:ext cx="3336655" cy="1219168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98077" y="2667020"/>
            <a:ext cx="1742581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240658" y="2667020"/>
            <a:ext cx="1589044" cy="1082014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60046" y="1134071"/>
            <a:ext cx="114303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95821" y="1653599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793833" y="1641652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17908" y="1628315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F138C6A-CF6B-45B9-91AE-AC39A0DA20B8}"/>
              </a:ext>
            </a:extLst>
          </p:cNvPr>
          <p:cNvSpPr txBox="1"/>
          <p:nvPr/>
        </p:nvSpPr>
        <p:spPr>
          <a:xfrm>
            <a:off x="2133982" y="1475606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má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2DF07E-B743-462F-B60C-F50622C80DB6}"/>
              </a:ext>
            </a:extLst>
          </p:cNvPr>
          <p:cNvSpPr txBox="1"/>
          <p:nvPr/>
        </p:nvSpPr>
        <p:spPr>
          <a:xfrm>
            <a:off x="4828442" y="1484554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mẹ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C64621-D1BC-428A-BF46-316616C13D8B}"/>
              </a:ext>
            </a:extLst>
          </p:cNvPr>
          <p:cNvSpPr txBox="1"/>
          <p:nvPr/>
        </p:nvSpPr>
        <p:spPr>
          <a:xfrm>
            <a:off x="7756069" y="1484553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mỡ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82B1BA-E05F-496B-AB79-FB126B75E183}"/>
              </a:ext>
            </a:extLst>
          </p:cNvPr>
          <p:cNvSpPr txBox="1"/>
          <p:nvPr/>
        </p:nvSpPr>
        <p:spPr>
          <a:xfrm>
            <a:off x="2551248" y="1475562"/>
            <a:ext cx="86082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AC4835-21A5-413A-B3FA-594222C9E7EE}"/>
              </a:ext>
            </a:extLst>
          </p:cNvPr>
          <p:cNvSpPr txBox="1"/>
          <p:nvPr/>
        </p:nvSpPr>
        <p:spPr>
          <a:xfrm>
            <a:off x="5150230" y="1471982"/>
            <a:ext cx="101161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D3C04CB-D970-412F-8593-EFB34E519C3B}"/>
              </a:ext>
            </a:extLst>
          </p:cNvPr>
          <p:cNvSpPr txBox="1"/>
          <p:nvPr/>
        </p:nvSpPr>
        <p:spPr>
          <a:xfrm>
            <a:off x="7711924" y="1463618"/>
            <a:ext cx="15506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88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95821" y="3530345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93833" y="3518398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617908" y="3505061"/>
            <a:ext cx="2562325" cy="121290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22BB79-7BD3-4D07-AC32-6753DCAFF4BA}"/>
              </a:ext>
            </a:extLst>
          </p:cNvPr>
          <p:cNvSpPr txBox="1"/>
          <p:nvPr/>
        </p:nvSpPr>
        <p:spPr>
          <a:xfrm>
            <a:off x="4950509" y="3433962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nề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70DA4C-AF0F-442B-9177-5A622177D827}"/>
              </a:ext>
            </a:extLst>
          </p:cNvPr>
          <p:cNvSpPr txBox="1"/>
          <p:nvPr/>
        </p:nvSpPr>
        <p:spPr>
          <a:xfrm>
            <a:off x="2145813" y="3474222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na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12C3EB1-65DC-4049-A9C6-AD95DCB3022F}"/>
              </a:ext>
            </a:extLst>
          </p:cNvPr>
          <p:cNvSpPr txBox="1"/>
          <p:nvPr/>
        </p:nvSpPr>
        <p:spPr>
          <a:xfrm>
            <a:off x="7773427" y="3433962"/>
            <a:ext cx="2286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-SGK-TV" pitchFamily="2" charset="0"/>
                <a:cs typeface="Arial-SGK-TV" pitchFamily="2" charset="0"/>
              </a:rPr>
              <a:t>nở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0FDFC4-320D-4A49-9228-9D5444D0D1C9}"/>
              </a:ext>
            </a:extLst>
          </p:cNvPr>
          <p:cNvSpPr txBox="1"/>
          <p:nvPr/>
        </p:nvSpPr>
        <p:spPr>
          <a:xfrm>
            <a:off x="5360066" y="3425680"/>
            <a:ext cx="8243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9BB67F-4078-4979-8971-005C87DDBBEC}"/>
              </a:ext>
            </a:extLst>
          </p:cNvPr>
          <p:cNvSpPr txBox="1"/>
          <p:nvPr/>
        </p:nvSpPr>
        <p:spPr>
          <a:xfrm>
            <a:off x="2500002" y="3474113"/>
            <a:ext cx="9594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2B7555-9373-4843-8BB3-61613D0B2E11}"/>
              </a:ext>
            </a:extLst>
          </p:cNvPr>
          <p:cNvSpPr txBox="1"/>
          <p:nvPr/>
        </p:nvSpPr>
        <p:spPr>
          <a:xfrm>
            <a:off x="8117465" y="3426963"/>
            <a:ext cx="837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endParaRPr lang="en-US" sz="8800" dirty="0">
              <a:solidFill>
                <a:schemeClr val="tx1">
                  <a:lumMod val="95000"/>
                  <a:lumOff val="5000"/>
                </a:schemeClr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227" y="0"/>
            <a:ext cx="2228900" cy="8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95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  <p:bldP spid="12" grpId="0"/>
      <p:bldP spid="17" grpId="0"/>
      <p:bldP spid="18" grpId="0"/>
      <p:bldP spid="28" grpId="0"/>
      <p:bldP spid="29" grpId="0"/>
      <p:bldP spid="30" grpId="0"/>
      <p:bldP spid="25" grpId="0" animBg="1"/>
      <p:bldP spid="26" grpId="0" animBg="1"/>
      <p:bldP spid="27" grpId="0" animBg="1"/>
      <p:bldP spid="19" grpId="0"/>
      <p:bldP spid="20" grpId="0"/>
      <p:bldP spid="21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59429" y="472351"/>
            <a:ext cx="114303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7" name="Rectangle 6"/>
          <p:cNvSpPr/>
          <p:nvPr/>
        </p:nvSpPr>
        <p:spPr>
          <a:xfrm>
            <a:off x="2354269" y="1981239"/>
            <a:ext cx="1760908" cy="811511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</a:p>
        </p:txBody>
      </p:sp>
      <p:sp>
        <p:nvSpPr>
          <p:cNvPr id="8" name="Rectangle 7"/>
          <p:cNvSpPr/>
          <p:nvPr/>
        </p:nvSpPr>
        <p:spPr>
          <a:xfrm>
            <a:off x="4110481" y="1981239"/>
            <a:ext cx="1672698" cy="811511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</a:p>
        </p:txBody>
      </p:sp>
      <p:sp>
        <p:nvSpPr>
          <p:cNvPr id="9" name="Rectangle 8"/>
          <p:cNvSpPr/>
          <p:nvPr/>
        </p:nvSpPr>
        <p:spPr>
          <a:xfrm>
            <a:off x="2354269" y="3124208"/>
            <a:ext cx="3428910" cy="914376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e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29387" y="3124208"/>
            <a:ext cx="3336655" cy="914376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42444" y="1981239"/>
            <a:ext cx="1742581" cy="811511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385025" y="1981239"/>
            <a:ext cx="1589044" cy="811511"/>
          </a:xfrm>
          <a:prstGeom prst="rect">
            <a:avLst/>
          </a:prstGeom>
          <a:solidFill>
            <a:srgbClr val="CCEC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892146" y="451605"/>
            <a:ext cx="1143034" cy="1323439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80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668585" y="4141915"/>
            <a:ext cx="5124722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má</a:t>
            </a:r>
            <a:r>
              <a:rPr lang="en-US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4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mỡ</a:t>
            </a:r>
            <a:r>
              <a:rPr lang="en-US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025327" y="4141915"/>
            <a:ext cx="4876672" cy="12129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na</a:t>
            </a:r>
            <a:r>
              <a:rPr lang="en-US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nề</a:t>
            </a:r>
            <a:r>
              <a:rPr lang="en-US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48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48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	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746" y="168990"/>
            <a:ext cx="2228900" cy="86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5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1371724" y="564312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Mẹ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mua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nơ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614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50" y="-6939"/>
            <a:ext cx="11505898" cy="5638742"/>
          </a:xfrm>
          <a:prstGeom prst="rect">
            <a:avLst/>
          </a:prstGeom>
          <a:solidFill>
            <a:srgbClr val="76BC31"/>
          </a:solidFill>
          <a:ln w="9525">
            <a:noFill/>
          </a:ln>
        </p:spPr>
      </p:pic>
      <p:sp>
        <p:nvSpPr>
          <p:cNvPr id="11" name="Rounded Rectangle 10"/>
          <p:cNvSpPr/>
          <p:nvPr/>
        </p:nvSpPr>
        <p:spPr>
          <a:xfrm>
            <a:off x="1371724" y="5631770"/>
            <a:ext cx="91440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ẹ </a:t>
            </a:r>
            <a:r>
              <a:rPr lang="en-US" sz="4800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ua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ơ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Hà</a:t>
            </a:r>
            <a:r>
              <a:rPr lang="en-US" sz="4800" b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648200" y="762000"/>
            <a:ext cx="29718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981200" y="838200"/>
            <a:ext cx="3124200" cy="990600"/>
          </a:xfrm>
          <a:prstGeom prst="roundRect">
            <a:avLst/>
          </a:prstGeom>
          <a:solidFill>
            <a:srgbClr val="76BE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82254" y="385012"/>
            <a:ext cx="2265947" cy="529455"/>
          </a:xfrm>
          <a:prstGeom prst="roundRect">
            <a:avLst/>
          </a:prstGeom>
          <a:solidFill>
            <a:srgbClr val="92D05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800" b="1" dirty="0" err="1">
                <a:latin typeface=".VnAvant" panose="020B7200000000000000" pitchFamily="34" charset="0"/>
              </a:rPr>
              <a:t>NhËn</a:t>
            </a:r>
            <a:r>
              <a:rPr lang="en-US" sz="2800" b="1" dirty="0">
                <a:latin typeface=".VnAvant" panose="020B7200000000000000" pitchFamily="34" charset="0"/>
              </a:rPr>
              <a:t> </a:t>
            </a:r>
            <a:r>
              <a:rPr lang="en-US" sz="2800" b="1" dirty="0" err="1">
                <a:latin typeface=".VnAvant" panose="020B7200000000000000" pitchFamily="34" charset="0"/>
              </a:rPr>
              <a:t>biÕt</a:t>
            </a:r>
            <a:endParaRPr lang="en-US" sz="2800" b="1" dirty="0">
              <a:latin typeface=".VnAvant" panose="020B7200000000000000" pitchFamily="34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857876" y="381000"/>
            <a:ext cx="570658" cy="53257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3600" b="1" dirty="0">
                <a:solidFill>
                  <a:schemeClr val="tx1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81200" y="1905000"/>
            <a:ext cx="2743200" cy="914400"/>
          </a:xfrm>
          <a:prstGeom prst="roundRect">
            <a:avLst/>
          </a:prstGeom>
          <a:solidFill>
            <a:srgbClr val="FDF5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en-US" sz="3600" b="1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95647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829385" y="5299181"/>
            <a:ext cx="2351926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dirty="0" err="1">
                <a:latin typeface="Arial-SGK-TV" pitchFamily="2" charset="0"/>
                <a:cs typeface="Arial-SGK-TV" pitchFamily="2" charset="0"/>
              </a:rPr>
              <a:t>cá</a:t>
            </a:r>
            <a:r>
              <a:rPr lang="en-US" altLang="zh-CN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6000" dirty="0" err="1">
                <a:latin typeface="Arial-SGK-TV" pitchFamily="2" charset="0"/>
                <a:cs typeface="Arial-SGK-TV" pitchFamily="2" charset="0"/>
              </a:rPr>
              <a:t>mè</a:t>
            </a:r>
            <a:endParaRPr lang="en-US" altLang="zh-CN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024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516" y="346752"/>
            <a:ext cx="8920352" cy="4834803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3" name="Straight Connector 2"/>
          <p:cNvCxnSpPr/>
          <p:nvPr/>
        </p:nvCxnSpPr>
        <p:spPr>
          <a:xfrm flipV="1">
            <a:off x="5964383" y="6216452"/>
            <a:ext cx="1103229" cy="31875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239000" y="2819401"/>
            <a:ext cx="2326278" cy="101566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eaLnBrk="0" hangingPunct="0"/>
            <a:r>
              <a:rPr lang="en-US" altLang="zh-CN" sz="6000" dirty="0" err="1">
                <a:latin typeface="Arial-SGK-TV" pitchFamily="2" charset="0"/>
                <a:cs typeface="Arial-SGK-TV" pitchFamily="2" charset="0"/>
              </a:rPr>
              <a:t>nơ</a:t>
            </a:r>
            <a:r>
              <a:rPr lang="en-US" altLang="zh-CN" sz="6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altLang="zh-CN" sz="6000" dirty="0" err="1">
                <a:latin typeface="Arial-SGK-TV" pitchFamily="2" charset="0"/>
                <a:cs typeface="Arial-SGK-TV" pitchFamily="2" charset="0"/>
              </a:rPr>
              <a:t>đỏ</a:t>
            </a:r>
            <a:endParaRPr lang="en-US" altLang="zh-CN" sz="6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229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988" y="609674"/>
            <a:ext cx="4986003" cy="510526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4" name="Straight Connector 3"/>
          <p:cNvCxnSpPr/>
          <p:nvPr/>
        </p:nvCxnSpPr>
        <p:spPr>
          <a:xfrm>
            <a:off x="7391366" y="3733792"/>
            <a:ext cx="83814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TiÕt 1&amp;#x0D;&amp;#x0A;&amp;quot;&quot;/&gt;&lt;property id=&quot;20307&quot; value=&quot;292&quot;/&gt;&lt;/object&gt;&lt;object type=&quot;3&quot; unique_id=&quot;10005&quot;&gt;&lt;property id=&quot;20148&quot; value=&quot;5&quot;/&gt;&lt;property id=&quot;20300&quot; value=&quot;Slide 2 - &amp;quot;KiÓm tra bµi cò&amp;quot;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282&quot;/&gt;&lt;/object&gt;&lt;object type=&quot;3&quot; unique_id=&quot;10007&quot;&gt;&lt;property id=&quot;20148&quot; value=&quot;5&quot;/&gt;&lt;property id=&quot;20300&quot; value=&quot;Slide 4&quot;/&gt;&lt;property id=&quot;20307&quot; value=&quot;272&quot;/&gt;&lt;/object&gt;&lt;object type=&quot;3&quot; unique_id=&quot;10008&quot;&gt;&lt;property id=&quot;20148&quot; value=&quot;5&quot;/&gt;&lt;property id=&quot;20300&quot; value=&quot;Slide 5&quot;/&gt;&lt;property id=&quot;20307&quot; value=&quot;289&quot;/&gt;&lt;/object&gt;&lt;object type=&quot;3&quot; unique_id=&quot;10009&quot;&gt;&lt;property id=&quot;20148&quot; value=&quot;5&quot;/&gt;&lt;property id=&quot;20300&quot; value=&quot;Slide 6&quot;/&gt;&lt;property id=&quot;20307&quot; value=&quot;278&quot;/&gt;&lt;/object&gt;&lt;object type=&quot;3&quot; unique_id=&quot;10010&quot;&gt;&lt;property id=&quot;20148&quot; value=&quot;5&quot;/&gt;&lt;property id=&quot;20300&quot; value=&quot;Slide 7 - &amp;quot;&amp;#x0D;&amp;#x0A;&amp;quot;&quot;/&gt;&lt;property id=&quot;20307&quot; value=&quot;260&quot;/&gt;&lt;/object&gt;&lt;object type=&quot;3&quot; unique_id=&quot;10011&quot;&gt;&lt;property id=&quot;20148&quot; value=&quot;5&quot;/&gt;&lt;property id=&quot;20300&quot; value=&quot;Slide 8&quot;/&gt;&lt;property id=&quot;20307&quot; value=&quot;295&quot;/&gt;&lt;/object&gt;&lt;object type=&quot;3&quot; unique_id=&quot;10012&quot;&gt;&lt;property id=&quot;20148&quot; value=&quot;5&quot;/&gt;&lt;property id=&quot;20300&quot; value=&quot;Slide 9 - &amp;quot;TiÕt 2&amp;#x0D;&amp;#x0A;&amp;quot;&quot;/&gt;&lt;property id=&quot;20307&quot; value=&quot;296&quot;/&gt;&lt;/object&gt;&lt;object type=&quot;3&quot; unique_id=&quot;10013&quot;&gt;&lt;property id=&quot;20148&quot; value=&quot;5&quot;/&gt;&lt;property id=&quot;20300&quot; value=&quot;Slide 10 - &amp;quot;&amp;#x0D;&amp;#x0A;&amp;quot;&quot;/&gt;&lt;property id=&quot;20307&quot; value=&quot;297&quot;/&gt;&lt;/object&gt;&lt;object type=&quot;3&quot; unique_id=&quot;10014&quot;&gt;&lt;property id=&quot;20148&quot; value=&quot;5&quot;/&gt;&lt;property id=&quot;20300&quot; value=&quot;Slide 11&quot;/&gt;&lt;property id=&quot;20307&quot; value=&quot;283&quot;/&gt;&lt;/object&gt;&lt;object type=&quot;3&quot; unique_id=&quot;10015&quot;&gt;&lt;property id=&quot;20148&quot; value=&quot;5&quot;/&gt;&lt;property id=&quot;20300&quot; value=&quot;Slide 12&quot;/&gt;&lt;property id=&quot;20307&quot; value=&quot;284&quot;/&gt;&lt;/object&gt;&lt;object type=&quot;3&quot; unique_id=&quot;10016&quot;&gt;&lt;property id=&quot;20148&quot; value=&quot;5&quot;/&gt;&lt;property id=&quot;20300&quot; value=&quot;Slide 13&quot;/&gt;&lt;property id=&quot;20307&quot; value=&quot;285&quot;/&gt;&lt;/object&gt;&lt;object type=&quot;3&quot; unique_id=&quot;10017&quot;&gt;&lt;property id=&quot;20148&quot; value=&quot;5&quot;/&gt;&lt;property id=&quot;20300&quot; value=&quot;Slide 14&quot;/&gt;&lt;property id=&quot;20307&quot; value=&quot;298&quot;/&gt;&lt;/object&gt;&lt;object type=&quot;3&quot; unique_id=&quot;10018&quot;&gt;&lt;property id=&quot;20148&quot; value=&quot;5&quot;/&gt;&lt;property id=&quot;20300&quot; value=&quot;Slide 15&quot;/&gt;&lt;property id=&quot;20307&quot; value=&quot;299&quot;/&gt;&lt;/object&gt;&lt;object type=&quot;3&quot; unique_id=&quot;10019&quot;&gt;&lt;property id=&quot;20148&quot; value=&quot;5&quot;/&gt;&lt;property id=&quot;20300&quot; value=&quot;Slide 16&quot;/&gt;&lt;property id=&quot;20307&quot; value=&quot;291&quot;/&gt;&lt;/object&gt;&lt;object type=&quot;3&quot; unique_id=&quot;10020&quot;&gt;&lt;property id=&quot;20148&quot; value=&quot;5&quot;/&gt;&lt;property id=&quot;20300&quot; value=&quot;Slide 17&quot;/&gt;&lt;property id=&quot;20307&quot; value=&quot;300&quot;/&gt;&lt;/object&gt;&lt;object type=&quot;3&quot; unique_id=&quot;10021&quot;&gt;&lt;property id=&quot;20148&quot; value=&quot;5&quot;/&gt;&lt;property id=&quot;20300&quot; value=&quot;Slide 18&quot;/&gt;&lt;property id=&quot;20307&quot; value=&quot;286&quot;/&gt;&lt;/object&gt;&lt;object type=&quot;3&quot; unique_id=&quot;10022&quot;&gt;&lt;property id=&quot;20148&quot; value=&quot;5&quot;/&gt;&lt;property id=&quot;20300&quot; value=&quot;Slide 19&quot;/&gt;&lt;property id=&quot;20307&quot; value=&quot;287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</TotalTime>
  <Words>127</Words>
  <Application>Microsoft Office PowerPoint</Application>
  <PresentationFormat>Widescreen</PresentationFormat>
  <Paragraphs>63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Calibri</vt:lpstr>
      <vt:lpstr>Calibri Light</vt:lpstr>
      <vt:lpstr>Times New Roman</vt:lpstr>
      <vt:lpstr>等线</vt:lpstr>
      <vt:lpstr>.VnAvant</vt:lpstr>
      <vt:lpstr>SimSun</vt:lpstr>
      <vt:lpstr>Arial-SGK-TV</vt:lpstr>
      <vt:lpstr>Arial</vt:lpstr>
      <vt:lpstr>Tahoma</vt:lpstr>
      <vt:lpstr>SimSun</vt:lpstr>
      <vt:lpstr>Microsoft YaHei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123456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Thø s¸u ngµy 14 th¸ng 9 n¨m 2007 Häc vÇn Bµi 13:</dc:title>
  <dc:creator>yen&amp;van</dc:creator>
  <cp:lastModifiedBy>Admin</cp:lastModifiedBy>
  <cp:revision>168</cp:revision>
  <dcterms:created xsi:type="dcterms:W3CDTF">2002-08-27T21:28:28Z</dcterms:created>
  <dcterms:modified xsi:type="dcterms:W3CDTF">2024-10-08T06:12:20Z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