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31"/>
  </p:notesMasterIdLst>
  <p:sldIdLst>
    <p:sldId id="259" r:id="rId3"/>
    <p:sldId id="285" r:id="rId4"/>
    <p:sldId id="319" r:id="rId5"/>
    <p:sldId id="318" r:id="rId6"/>
    <p:sldId id="264" r:id="rId7"/>
    <p:sldId id="278" r:id="rId8"/>
    <p:sldId id="266" r:id="rId9"/>
    <p:sldId id="279" r:id="rId10"/>
    <p:sldId id="280" r:id="rId11"/>
    <p:sldId id="281" r:id="rId12"/>
    <p:sldId id="287" r:id="rId13"/>
    <p:sldId id="286" r:id="rId14"/>
    <p:sldId id="289" r:id="rId15"/>
    <p:sldId id="288" r:id="rId16"/>
    <p:sldId id="267" r:id="rId17"/>
    <p:sldId id="268" r:id="rId18"/>
    <p:sldId id="270" r:id="rId19"/>
    <p:sldId id="269" r:id="rId20"/>
    <p:sldId id="290" r:id="rId21"/>
    <p:sldId id="291" r:id="rId22"/>
    <p:sldId id="292" r:id="rId23"/>
    <p:sldId id="293" r:id="rId24"/>
    <p:sldId id="272" r:id="rId25"/>
    <p:sldId id="308" r:id="rId26"/>
    <p:sldId id="317" r:id="rId27"/>
    <p:sldId id="311" r:id="rId28"/>
    <p:sldId id="275" r:id="rId29"/>
    <p:sldId id="2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0D51"/>
    <a:srgbClr val="EA5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491C2-1809-4602-9911-62F19BD36C68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888F3-E0AC-4834-AD67-4A2687B10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2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7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8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67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1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6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6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5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8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17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2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3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82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2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09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32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33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07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59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3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7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8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3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4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0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E736D14-1991-48D4-E979-3FE3FA0C7CE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95275"/>
            <a:ext cx="1257300" cy="125730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7700BF-2145-D055-2205-4F240627C3C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17" y="12378418"/>
            <a:ext cx="1257300" cy="125730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6F0C057-145B-1A12-396E-DC958265119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-737915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8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0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29" y="2109653"/>
            <a:ext cx="9870279" cy="39017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CB457D-FBC5-BA2F-89F5-5B139E4CDA28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6896" y="1985094"/>
            <a:ext cx="5351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E26FB-B736-0460-1597-9495D010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6" y="2188395"/>
            <a:ext cx="4736601" cy="26139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18ED50-7BCE-FC7D-9B4E-14F308137C44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5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4977" y="1779611"/>
            <a:ext cx="53516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 có tiền, ngân hàng mới có thể cho người dân, doanh nghiệp vay vốn để sản xuất, kinh doanh.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079F6-F4E6-85BC-0195-D7ADA1797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10" y="1273996"/>
            <a:ext cx="3259315" cy="4109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67CD40-282D-F3A7-1C72-C9372A588DBD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33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1902902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tiết kiệm để mua sách vở, vật dụng cần thiết phục vụ cho đời sống.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2AD20-0398-2DBA-FB45-52D09712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279" y="1551399"/>
            <a:ext cx="3751625" cy="39957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63575C-D5B6-520D-BBE9-61B5541D760D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1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0" y="1902902"/>
            <a:ext cx="5474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đóng viện phí chữa bệnh.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57E48-179F-E9B8-6C46-3EE6B13F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5" y="1356190"/>
            <a:ext cx="4158260" cy="377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2015917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mua quà tặng người thân, giúp đỡ người gặp khó khăn.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C487E-2237-0A17-AFF9-1D6F90620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60" y="1890446"/>
            <a:ext cx="4091502" cy="35323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140C2A-202F-9D9F-CB5A-B91963DE55CE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72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1EEB3AD-F79C-4DCF-8004-5BF85E9AE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-31893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4D62D-D143-44F6-AAFA-2F8A922BF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83578" y="1315092"/>
            <a:ext cx="8556860" cy="5065160"/>
            <a:chOff x="2098452" y="1632858"/>
            <a:chExt cx="7221356" cy="333102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B6244F8-D74E-4453-B8B4-3ABC1DAB7CB8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66582" y="2374838"/>
              <a:ext cx="6885095" cy="18823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dịch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…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75963" y="151322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 w="47625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5963" y="171869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ACD766-E096-009C-8AE2-B6C5D3EE6132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672741-BBD6-9A15-4301-AA52CEF29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757" y="2434975"/>
            <a:ext cx="8076658" cy="1739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0658FD-07DA-1D37-6741-5626D29CD022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133564"/>
            <a:ext cx="11623766" cy="66062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9752" y="167590"/>
            <a:ext cx="11295111" cy="1308875"/>
            <a:chOff x="88655" y="311428"/>
            <a:chExt cx="11295111" cy="1308875"/>
          </a:xfrm>
        </p:grpSpPr>
        <p:sp>
          <p:nvSpPr>
            <p:cNvPr id="19" name="TextBox 18"/>
            <p:cNvSpPr txBox="1"/>
            <p:nvPr/>
          </p:nvSpPr>
          <p:spPr>
            <a:xfrm>
              <a:off x="1328774" y="311428"/>
              <a:ext cx="100549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5" y="441828"/>
              <a:ext cx="1178475" cy="11784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C0BB9-9D75-FDCA-2A45-49EB132E6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8" y="1433244"/>
            <a:ext cx="5647257" cy="25428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DEB2F4-7964-57CC-E6F9-398C49538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34" y="1601376"/>
            <a:ext cx="4924425" cy="2381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C39511-479F-A74A-23A2-191E2C5F7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42" y="3931578"/>
            <a:ext cx="5112036" cy="2653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A6B30E-8733-3AFB-7C5A-EA342D2BE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410" y="3906267"/>
            <a:ext cx="4942725" cy="25556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B9239B-EAD7-0B11-FEB2-E739B06D3927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047F8-F9EA-41E2-8DF0-0375F23A2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AEB842D-6417-4E7A-A9EC-0CCF35FD9A9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04122" y="921796"/>
            <a:ext cx="4438526" cy="2560992"/>
          </a:xfrm>
          <a:prstGeom prst="cloud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9407"/>
            <a:ext cx="5258805" cy="5250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176" y="1492623"/>
            <a:ext cx="2891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cặp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4978" y="3628814"/>
            <a:ext cx="6482770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ần lượt từng cặp đôi nêu ý kiến tranh trước lớp.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24978" y="1821303"/>
            <a:ext cx="6767022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 vai Trung – Kiên, Yến – Hà, Phú – Hoàng, Thùy –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BD4286-0D18-B1AA-3DE9-B2D77D224BEC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3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C998CD-CA20-5A76-572F-03074C790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155" y="1042826"/>
            <a:ext cx="7107557" cy="3200401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56EAC3C8-6101-44C9-BA6A-EA1F0FC0E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62" y="1684961"/>
            <a:ext cx="2121820" cy="1796502"/>
          </a:xfrm>
          <a:prstGeom prst="rect">
            <a:avLst/>
          </a:prstGeom>
        </p:spPr>
      </p:pic>
      <p:pic>
        <p:nvPicPr>
          <p:cNvPr id="14" name="Picture 13" descr="A red x on a black background&#10;&#10;Description automatically generated">
            <a:extLst>
              <a:ext uri="{FF2B5EF4-FFF2-40B4-BE49-F238E27FC236}">
                <a16:creationId xmlns:a16="http://schemas.microsoft.com/office/drawing/2014/main" id="{70C4BAB0-96CC-B1C7-9F6F-A286061F0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51" y="2419532"/>
            <a:ext cx="1148310" cy="11695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5AFEC8-5530-CFC2-69FB-8EED8B1D4B5B}"/>
              </a:ext>
            </a:extLst>
          </p:cNvPr>
          <p:cNvGrpSpPr/>
          <p:nvPr/>
        </p:nvGrpSpPr>
        <p:grpSpPr>
          <a:xfrm>
            <a:off x="1478648" y="4510355"/>
            <a:ext cx="9086463" cy="1921267"/>
            <a:chOff x="1530019" y="2838449"/>
            <a:chExt cx="9086463" cy="968189"/>
          </a:xfrm>
        </p:grpSpPr>
        <p:sp>
          <p:nvSpPr>
            <p:cNvPr id="17" name="任意多边形: 形状 3">
              <a:extLst>
                <a:ext uri="{FF2B5EF4-FFF2-40B4-BE49-F238E27FC236}">
                  <a16:creationId xmlns:a16="http://schemas.microsoft.com/office/drawing/2014/main" id="{9A3D43E6-7449-6AC9-241B-682EF7920E38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54F1C9-D796-7AC2-CB9E-BA796F39DFBC}"/>
                </a:ext>
              </a:extLst>
            </p:cNvPr>
            <p:cNvSpPr/>
            <p:nvPr/>
          </p:nvSpPr>
          <p:spPr>
            <a:xfrm>
              <a:off x="1624149" y="3023356"/>
              <a:ext cx="8932189" cy="542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D46676D-0460-FA44-50A7-1AD2D5F99752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5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heo đất">
            <a:hlinkClick r:id="" action="ppaction://media"/>
            <a:extLst>
              <a:ext uri="{FF2B5EF4-FFF2-40B4-BE49-F238E27FC236}">
                <a16:creationId xmlns:a16="http://schemas.microsoft.com/office/drawing/2014/main" id="{B2935716-D3B3-4163-77C7-AA0B9C4D50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FEF2DE-EE26-DA55-7149-614720C1EEB3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4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4DB6A-A757-CBF6-BD08-179E8B4E4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523" y="325468"/>
            <a:ext cx="7990256" cy="3863760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FED2AC4-B3C7-DF28-50B0-30F31D87D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27" y="685500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76FBBF1-E4C7-082A-CAF7-3B0634E1F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99" y="1632722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2908D5-8DD3-A75C-BE4C-8EA54222FA97}"/>
              </a:ext>
            </a:extLst>
          </p:cNvPr>
          <p:cNvGrpSpPr/>
          <p:nvPr/>
        </p:nvGrpSpPr>
        <p:grpSpPr>
          <a:xfrm>
            <a:off x="1946480" y="4253024"/>
            <a:ext cx="9086463" cy="2176562"/>
            <a:chOff x="1530019" y="2838449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35B6C67E-6E1E-9F6D-218A-4099B3857A55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9C0093-4674-0326-DDD2-0AAFF070DC0E}"/>
                </a:ext>
              </a:extLst>
            </p:cNvPr>
            <p:cNvSpPr/>
            <p:nvPr/>
          </p:nvSpPr>
          <p:spPr>
            <a:xfrm>
              <a:off x="1666679" y="2933493"/>
              <a:ext cx="8932189" cy="79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ồng tình với ý kiến của Hà bởi mọi vật trên cuộc sống có những thứ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A105DEC-0E04-100B-9112-697D6F696C10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D36C5-90F4-C0BD-E26D-A72BB7F43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09" y="646117"/>
            <a:ext cx="6932427" cy="3598512"/>
          </a:xfrm>
          <a:prstGeom prst="rect">
            <a:avLst/>
          </a:prstGeom>
        </p:spPr>
      </p:pic>
      <p:pic>
        <p:nvPicPr>
          <p:cNvPr id="10" name="Picture 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1F7EB11B-79D8-F9F8-35EF-D87AD6A89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41" y="1578635"/>
            <a:ext cx="2121820" cy="1796502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612E4ADA-01C7-3A76-8515-D99DA7FDC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65" y="2313206"/>
            <a:ext cx="1148310" cy="11695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238A6C3-7413-C1B7-3CF7-64499A351569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13" name="任意多边形: 形状 3">
              <a:extLst>
                <a:ext uri="{FF2B5EF4-FFF2-40B4-BE49-F238E27FC236}">
                  <a16:creationId xmlns:a16="http://schemas.microsoft.com/office/drawing/2014/main" id="{A5565ED5-FBE4-2F23-DA96-2C1E2A26EBF5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483B3C-085F-D293-EE3F-36D8E5C8A83C}"/>
                </a:ext>
              </a:extLst>
            </p:cNvPr>
            <p:cNvSpPr/>
            <p:nvPr/>
          </p:nvSpPr>
          <p:spPr>
            <a:xfrm>
              <a:off x="1624149" y="3023356"/>
              <a:ext cx="8932189" cy="79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Hoàn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2DC4DDD-2F6A-4EA2-0819-C2FF2AFD1490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6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EF283-7BCF-281E-15A8-928101CF0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021" y="577441"/>
            <a:ext cx="7020889" cy="3630118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88E0E9C-F93B-A4F9-FC65-FCD3F2601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18" y="1681378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41BC8B4-AA74-10BD-2B47-422087B4E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66" y="2025529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D6DD1E-0055-A52C-3998-F11457AE7105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4C3244B-5D23-E0ED-4393-207A9D80DE68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719BD8-7BEB-6FC9-6996-7F9F711B33F1}"/>
                </a:ext>
              </a:extLst>
            </p:cNvPr>
            <p:cNvSpPr/>
            <p:nvPr/>
          </p:nvSpPr>
          <p:spPr>
            <a:xfrm>
              <a:off x="1624149" y="3023356"/>
              <a:ext cx="8932189" cy="691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đồng tình với ý kiến của Thủy bởi bất kể là ai giàu hay nghèo, già hay trẻ thì đều phải tiết kiệm, không được tiêu xài hoang phí.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FCB306C-B252-6B4F-F91F-A628F9DB7971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969" y="2209632"/>
            <a:ext cx="8846063" cy="39017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AA07D7-6FC6-050A-E9A4-CC21AF67067E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0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F34FA1-057A-3B2B-C4F1-C4A20DB068A1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C87387-C083-779F-9DD0-B6DEE45CBC72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396322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3001662" y="3388603"/>
            <a:ext cx="5515613" cy="1450740"/>
            <a:chOff x="2032467" y="4151977"/>
            <a:chExt cx="3778541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2032467" y="4270453"/>
              <a:ext cx="3778541" cy="1476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 bạn việc tiêu tiền đó có ích không?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89793D-1B6F-0FBD-3924-4537707A1062}"/>
              </a:ext>
            </a:extLst>
          </p:cNvPr>
          <p:cNvSpPr/>
          <p:nvPr/>
        </p:nvSpPr>
        <p:spPr>
          <a:xfrm>
            <a:off x="-1428062" y="497344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95CA2-4696-0C0A-A235-A47A5D0B9713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10AFA4-B717-64DC-993F-EE4A527F82F9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3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B000F2-4BDD-F3B3-B83F-BCEB80398FBF}"/>
              </a:ext>
            </a:extLst>
          </p:cNvPr>
          <p:cNvGrpSpPr/>
          <p:nvPr/>
        </p:nvGrpSpPr>
        <p:grpSpPr>
          <a:xfrm>
            <a:off x="1941670" y="-174602"/>
            <a:ext cx="10088444" cy="2959541"/>
            <a:chOff x="2037806" y="1587202"/>
            <a:chExt cx="9784080" cy="3729380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FABAF035-20F9-EA56-7DAA-FD3965401583}"/>
                </a:ext>
              </a:extLst>
            </p:cNvPr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20209C-F432-A04D-C4E4-9364FC5F2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603B045-8E46-E0BA-3CBB-BA718779F320}"/>
              </a:ext>
            </a:extLst>
          </p:cNvPr>
          <p:cNvSpPr/>
          <p:nvPr/>
        </p:nvSpPr>
        <p:spPr>
          <a:xfrm>
            <a:off x="2186878" y="949041"/>
            <a:ext cx="79182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nhỏ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22E31F-0A07-89FC-4DB8-C7916A92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975" y="2920530"/>
            <a:ext cx="4848599" cy="3157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528014-3B15-B510-C3E0-C2BE5776F20C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28F8B-762E-74AE-CF91-B2A39B222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845" y="1322070"/>
            <a:ext cx="3431079" cy="1232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AB0FF7-A772-CF35-E82A-510397EF7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910" y="2628271"/>
            <a:ext cx="8358340" cy="2780017"/>
          </a:xfrm>
          <a:prstGeom prst="rect">
            <a:avLst/>
          </a:prstGeom>
        </p:spPr>
      </p:pic>
      <p:pic>
        <p:nvPicPr>
          <p:cNvPr id="20" name="Picture 19" descr="A stack of money on a black background&#10;&#10;Description automatically generated">
            <a:extLst>
              <a:ext uri="{FF2B5EF4-FFF2-40B4-BE49-F238E27FC236}">
                <a16:creationId xmlns:a16="http://schemas.microsoft.com/office/drawing/2014/main" id="{BC6A5914-7046-8BCC-FED2-E436E341E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20" y="3561080"/>
            <a:ext cx="3418840" cy="3418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A8DC9C-FE0D-F132-9E10-A8D30F222350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1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0446" y="2024743"/>
            <a:ext cx="7348129" cy="918482"/>
            <a:chOff x="300446" y="2024743"/>
            <a:chExt cx="9261565" cy="2368038"/>
          </a:xfrm>
        </p:grpSpPr>
        <p:sp>
          <p:nvSpPr>
            <p:cNvPr id="5" name="Rounded Rectangle 4"/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8979" y="2120280"/>
              <a:ext cx="8812086" cy="762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được vai trò của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394" y="285574"/>
            <a:ext cx="8370533" cy="19265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E8F28A-7A35-219A-7112-927CE26B09E2}"/>
              </a:ext>
            </a:extLst>
          </p:cNvPr>
          <p:cNvGrpSpPr/>
          <p:nvPr/>
        </p:nvGrpSpPr>
        <p:grpSpPr>
          <a:xfrm>
            <a:off x="2857500" y="3358243"/>
            <a:ext cx="9229725" cy="1538686"/>
            <a:chOff x="300446" y="2024743"/>
            <a:chExt cx="9261565" cy="3967053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3951FE0B-B8B8-0C51-76D8-9F2C9A3811D4}"/>
                </a:ext>
              </a:extLst>
            </p:cNvPr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B45085-42DA-89DE-D00C-2335E338A6AB}"/>
                </a:ext>
              </a:extLst>
            </p:cNvPr>
            <p:cNvSpPr/>
            <p:nvPr/>
          </p:nvSpPr>
          <p:spPr>
            <a:xfrm>
              <a:off x="488979" y="2120281"/>
              <a:ext cx="8812086" cy="3871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vì sao phải quý trọng đồng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308717-E822-EF94-BAF8-9158E331D49C}"/>
              </a:ext>
            </a:extLst>
          </p:cNvPr>
          <p:cNvGrpSpPr/>
          <p:nvPr/>
        </p:nvGrpSpPr>
        <p:grpSpPr>
          <a:xfrm>
            <a:off x="2867026" y="4939393"/>
            <a:ext cx="9582150" cy="1451882"/>
            <a:chOff x="300446" y="2024743"/>
            <a:chExt cx="9261565" cy="3743254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8828D2DC-A867-8380-13F7-5F3D93B0E92A}"/>
                </a:ext>
              </a:extLst>
            </p:cNvPr>
            <p:cNvSpPr/>
            <p:nvPr/>
          </p:nvSpPr>
          <p:spPr>
            <a:xfrm>
              <a:off x="300446" y="2024743"/>
              <a:ext cx="9261565" cy="3743254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25FD55-EDF4-967A-E23A-5D671E825CFD}"/>
                </a:ext>
              </a:extLst>
            </p:cNvPr>
            <p:cNvSpPr/>
            <p:nvPr/>
          </p:nvSpPr>
          <p:spPr>
            <a:xfrm>
              <a:off x="488979" y="2120281"/>
              <a:ext cx="8812086" cy="3570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bảo quản và tiết kiệm tiền mua sắm quần áo, đồ dùng, đồ chơi, quà bánh, … đúng mức phù hợp với hoàn cảnh gia đình.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FF3B137-75F3-ED70-D4EB-385F96F45628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6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702837-70CA-ED51-6B17-D16E916EDC8E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2444701" y="1672046"/>
            <a:ext cx="7792616" cy="3598598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0261" y="2745168"/>
            <a:ext cx="6741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bag of money and coins&#10;&#10;Description automatically generated">
            <a:extLst>
              <a:ext uri="{FF2B5EF4-FFF2-40B4-BE49-F238E27FC236}">
                <a16:creationId xmlns:a16="http://schemas.microsoft.com/office/drawing/2014/main" id="{D1343CC1-36BE-83D1-9DC9-116444252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4" y="3470092"/>
            <a:ext cx="3657607" cy="36576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3F062C-2DB6-134F-5DCB-6A6208472EF7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373099"/>
            <a:ext cx="1085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598C9-FF80-0123-46F3-3A4B1FC2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720" y="1150705"/>
            <a:ext cx="4736601" cy="2613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A2A6E-36B7-CB51-9BE8-3CDE1517A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62" y="1091577"/>
            <a:ext cx="4726272" cy="2723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551D3B-83B0-E119-8BFB-F92EF3E85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347" y="3986481"/>
            <a:ext cx="2628900" cy="2419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5BDAC6-C58C-3D64-6944-35E408618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035" y="4014038"/>
            <a:ext cx="2857500" cy="24669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C0053C-C364-2C3A-845B-7E43CE04F4E9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8025D635-6E15-4FD9-354A-5CA9F23B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866637-552F-476C-0E82-CAB2DB5C3BD6}"/>
              </a:ext>
            </a:extLst>
          </p:cNvPr>
          <p:cNvGrpSpPr/>
          <p:nvPr/>
        </p:nvGrpSpPr>
        <p:grpSpPr>
          <a:xfrm>
            <a:off x="2219082" y="1972492"/>
            <a:ext cx="7221356" cy="3331028"/>
            <a:chOff x="2098452" y="1632858"/>
            <a:chExt cx="7221356" cy="3331028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EB53B2D-0748-56E5-D9D7-6DD030F3B12F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D3AB6C-A9F6-77F4-FC43-A9C66C4482E1}"/>
                </a:ext>
              </a:extLst>
            </p:cNvPr>
            <p:cNvSpPr/>
            <p:nvPr/>
          </p:nvSpPr>
          <p:spPr>
            <a:xfrm>
              <a:off x="2266582" y="2374838"/>
              <a:ext cx="6885095" cy="1642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6C0A55A-48F1-2376-8051-71FB95153C33}"/>
              </a:ext>
            </a:extLst>
          </p:cNvPr>
          <p:cNvSpPr/>
          <p:nvPr/>
        </p:nvSpPr>
        <p:spPr>
          <a:xfrm>
            <a:off x="-1477108" y="304800"/>
            <a:ext cx="1219200" cy="121920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485</Words>
  <Application>Microsoft Office PowerPoint</Application>
  <PresentationFormat>Widescreen</PresentationFormat>
  <Paragraphs>32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等线</vt:lpstr>
      <vt:lpstr>Arial</vt:lpstr>
      <vt:lpstr>Calibri</vt:lpstr>
      <vt:lpstr>Cambria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SKY</cp:lastModifiedBy>
  <cp:revision>45</cp:revision>
  <dcterms:created xsi:type="dcterms:W3CDTF">2023-11-01T11:19:12Z</dcterms:created>
  <dcterms:modified xsi:type="dcterms:W3CDTF">2024-03-11T11:22:33Z</dcterms:modified>
</cp:coreProperties>
</file>