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71" r:id="rId5"/>
    <p:sldId id="272" r:id="rId6"/>
    <p:sldId id="270" r:id="rId7"/>
    <p:sldId id="273" r:id="rId8"/>
    <p:sldId id="277" r:id="rId9"/>
    <p:sldId id="264" r:id="rId10"/>
    <p:sldId id="274" r:id="rId11"/>
    <p:sldId id="275" r:id="rId12"/>
    <p:sldId id="276" r:id="rId13"/>
    <p:sldId id="259" r:id="rId14"/>
    <p:sldId id="263" r:id="rId15"/>
    <p:sldId id="278" r:id="rId16"/>
    <p:sldId id="265" r:id="rId17"/>
    <p:sldId id="26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3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6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10" Type="http://schemas.openxmlformats.org/officeDocument/2006/relationships/image" Target="../media/image48.sv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3.png"/><Relationship Id="rId1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12.sv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32.svg"/><Relationship Id="rId4" Type="http://schemas.openxmlformats.org/officeDocument/2006/relationships/image" Target="../media/image27.sv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122C0918-1A3C-486D-A475-6B4C35CFD657}"/>
              </a:ext>
            </a:extLst>
          </p:cNvPr>
          <p:cNvSpPr/>
          <p:nvPr/>
        </p:nvSpPr>
        <p:spPr>
          <a:xfrm>
            <a:off x="-536807" y="-798095"/>
            <a:ext cx="19361613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7321220" cy="8314186"/>
          </a:xfrm>
          <a:custGeom>
            <a:avLst/>
            <a:gdLst/>
            <a:ahLst/>
            <a:cxnLst/>
            <a:rect l="l" t="t" r="r" b="b"/>
            <a:pathLst>
              <a:path w="17321220" h="8314186">
                <a:moveTo>
                  <a:pt x="0" y="0"/>
                </a:moveTo>
                <a:lnTo>
                  <a:pt x="17321220" y="0"/>
                </a:lnTo>
                <a:lnTo>
                  <a:pt x="17321220" y="8314186"/>
                </a:lnTo>
                <a:lnTo>
                  <a:pt x="0" y="8314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2365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2" y="-190500"/>
            <a:ext cx="7889000" cy="8460566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89" t="-714" b="-8667"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4805" y="2940600"/>
            <a:ext cx="13717189" cy="4919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929" y="-77959"/>
            <a:ext cx="2316681" cy="23166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40267" y="923295"/>
            <a:ext cx="8786266" cy="3148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B67B31-FD1D-4E08-AF71-594AF7219BC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7C0481DB-6B7E-43DE-BCCB-DA82B2AFCCFF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4E7926FC-0524-49B9-A3DF-05A044B66EC4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4C46612-B7D5-4B38-8E2E-3D4208366ADA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8B33A6E-B19E-4080-A842-2166DA3D4CFA}"/>
              </a:ext>
            </a:extLst>
          </p:cNvPr>
          <p:cNvSpPr>
            <a:spLocks noGrp="1"/>
          </p:cNvSpPr>
          <p:nvPr/>
        </p:nvSpPr>
        <p:spPr>
          <a:xfrm>
            <a:off x="1664950" y="387413"/>
            <a:ext cx="16242050" cy="1902293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697010-8CDA-4860-912E-A1B672DB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337" y="535381"/>
            <a:ext cx="15566063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7,8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815FB4-64A0-49EF-821E-9730F3F20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DA17B3-8D37-49D2-9392-0ABB539B4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487" y="9029159"/>
            <a:ext cx="95977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3B90D3-F632-4CE8-9A1D-C57B6BBC8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32" t="21875" r="34773" b="16666"/>
          <a:stretch/>
        </p:blipFill>
        <p:spPr>
          <a:xfrm>
            <a:off x="1104080" y="2439369"/>
            <a:ext cx="7880475" cy="664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1871A-3F99-4E3C-917D-9A09D7FF70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30" t="16797" r="16618" b="18750"/>
          <a:stretch/>
        </p:blipFill>
        <p:spPr>
          <a:xfrm>
            <a:off x="9144000" y="2367950"/>
            <a:ext cx="8164269" cy="678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983C53-4BAF-4869-95B4-A69C5CBE7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4187" y="9056514"/>
            <a:ext cx="772973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rùa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8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892185-693C-46E0-816C-A22CD3A3B2C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1E77693-8A72-4936-B9AB-571A43684EE3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8491B4F6-1E91-44E8-9D40-8059D7611135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E4B624C9-53FB-4287-86D9-96B8F8F6F713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502C2A1-F8F8-4F65-8F8A-B9E8AB041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840" y="1127251"/>
            <a:ext cx="15566063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ng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ng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1D800-730E-41E2-A6D5-FB3F0AF880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6FD789A1-6480-4B26-A7BA-5546D5D3ACF1}"/>
              </a:ext>
            </a:extLst>
          </p:cNvPr>
          <p:cNvSpPr/>
          <p:nvPr/>
        </p:nvSpPr>
        <p:spPr>
          <a:xfrm>
            <a:off x="12115800" y="5374568"/>
            <a:ext cx="7806647" cy="5105400"/>
          </a:xfrm>
          <a:custGeom>
            <a:avLst/>
            <a:gdLst/>
            <a:ahLst/>
            <a:cxnLst/>
            <a:rect l="l" t="t" r="r" b="b"/>
            <a:pathLst>
              <a:path w="6164494" h="4114800">
                <a:moveTo>
                  <a:pt x="0" y="0"/>
                </a:moveTo>
                <a:lnTo>
                  <a:pt x="6164494" y="0"/>
                </a:lnTo>
                <a:lnTo>
                  <a:pt x="6164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5597EC6B-F883-4AC7-834F-B8C979A90DC0}"/>
              </a:ext>
            </a:extLst>
          </p:cNvPr>
          <p:cNvSpPr/>
          <p:nvPr/>
        </p:nvSpPr>
        <p:spPr>
          <a:xfrm>
            <a:off x="0" y="5580657"/>
            <a:ext cx="5603118" cy="4839693"/>
          </a:xfrm>
          <a:custGeom>
            <a:avLst/>
            <a:gdLst/>
            <a:ahLst/>
            <a:cxnLst/>
            <a:rect l="l" t="t" r="r" b="b"/>
            <a:pathLst>
              <a:path w="5603118" h="4839693">
                <a:moveTo>
                  <a:pt x="0" y="0"/>
                </a:moveTo>
                <a:lnTo>
                  <a:pt x="5603118" y="0"/>
                </a:lnTo>
                <a:lnTo>
                  <a:pt x="5603118" y="4839693"/>
                </a:lnTo>
                <a:lnTo>
                  <a:pt x="0" y="4839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930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11903B-867F-444A-8B82-33B712F5C759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92FC4EB-EA31-45A5-9F99-9E12E7D80CF5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AC929DF-D573-4E3A-85D3-F8C28DA1BBE1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54F9999-A85A-465B-8745-9BF98D073769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E16604D-E9A2-4773-BBFC-6F91FEE28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840" y="1127251"/>
            <a:ext cx="15566063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cam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rắn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gấu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,…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thuốc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F566EE-C4F2-405C-AA73-9D3EE715B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F7BB0-87B9-4374-9081-4FD26B012F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74" t="18750" r="19546" b="28125"/>
          <a:stretch/>
        </p:blipFill>
        <p:spPr>
          <a:xfrm>
            <a:off x="4206775" y="3712574"/>
            <a:ext cx="9874450" cy="547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6D4FDB-4DF3-4E3C-8957-4F81113DE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244" y="9032508"/>
            <a:ext cx="1353750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D748B2F6-C8A8-4120-B07A-427FBEA695C1}"/>
              </a:ext>
            </a:extLst>
          </p:cNvPr>
          <p:cNvSpPr/>
          <p:nvPr/>
        </p:nvSpPr>
        <p:spPr>
          <a:xfrm>
            <a:off x="-1250767" y="7318113"/>
            <a:ext cx="4213728" cy="2754491"/>
          </a:xfrm>
          <a:custGeom>
            <a:avLst/>
            <a:gdLst/>
            <a:ahLst/>
            <a:cxnLst/>
            <a:rect l="l" t="t" r="r" b="b"/>
            <a:pathLst>
              <a:path w="4046129" h="2968847">
                <a:moveTo>
                  <a:pt x="0" y="0"/>
                </a:moveTo>
                <a:lnTo>
                  <a:pt x="4046130" y="0"/>
                </a:lnTo>
                <a:lnTo>
                  <a:pt x="4046130" y="2968847"/>
                </a:lnTo>
                <a:lnTo>
                  <a:pt x="0" y="2968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795529E-444E-4DA8-8C4A-B23B68AC61CE}"/>
              </a:ext>
            </a:extLst>
          </p:cNvPr>
          <p:cNvSpPr/>
          <p:nvPr/>
        </p:nvSpPr>
        <p:spPr>
          <a:xfrm>
            <a:off x="-541144" y="9012662"/>
            <a:ext cx="3760993" cy="1274338"/>
          </a:xfrm>
          <a:custGeom>
            <a:avLst/>
            <a:gdLst/>
            <a:ahLst/>
            <a:cxnLst/>
            <a:rect l="l" t="t" r="r" b="b"/>
            <a:pathLst>
              <a:path w="2565196" h="1006840">
                <a:moveTo>
                  <a:pt x="0" y="0"/>
                </a:moveTo>
                <a:lnTo>
                  <a:pt x="2565196" y="0"/>
                </a:lnTo>
                <a:lnTo>
                  <a:pt x="2565196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ADCFA7F-070F-40C2-ABAD-537FD433140F}"/>
              </a:ext>
            </a:extLst>
          </p:cNvPr>
          <p:cNvSpPr/>
          <p:nvPr/>
        </p:nvSpPr>
        <p:spPr>
          <a:xfrm>
            <a:off x="15188568" y="6574427"/>
            <a:ext cx="4473959" cy="3721131"/>
          </a:xfrm>
          <a:custGeom>
            <a:avLst/>
            <a:gdLst/>
            <a:ahLst/>
            <a:cxnLst/>
            <a:rect l="l" t="t" r="r" b="b"/>
            <a:pathLst>
              <a:path w="1732259" h="1556409">
                <a:moveTo>
                  <a:pt x="0" y="0"/>
                </a:moveTo>
                <a:lnTo>
                  <a:pt x="1732260" y="0"/>
                </a:lnTo>
                <a:lnTo>
                  <a:pt x="1732260" y="1556409"/>
                </a:lnTo>
                <a:lnTo>
                  <a:pt x="0" y="15564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40" b="-3840"/>
            </a:stretch>
          </a:blipFill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F262EBC-C19A-4174-86B2-FA4B20268183}"/>
              </a:ext>
            </a:extLst>
          </p:cNvPr>
          <p:cNvSpPr/>
          <p:nvPr/>
        </p:nvSpPr>
        <p:spPr>
          <a:xfrm>
            <a:off x="15002336" y="9032508"/>
            <a:ext cx="7315200" cy="1245566"/>
          </a:xfrm>
          <a:custGeom>
            <a:avLst/>
            <a:gdLst/>
            <a:ahLst/>
            <a:cxnLst/>
            <a:rect l="l" t="t" r="r" b="b"/>
            <a:pathLst>
              <a:path w="7315200" h="1901952">
                <a:moveTo>
                  <a:pt x="0" y="0"/>
                </a:moveTo>
                <a:lnTo>
                  <a:pt x="7315200" y="0"/>
                </a:lnTo>
                <a:lnTo>
                  <a:pt x="7315200" y="1901952"/>
                </a:lnTo>
                <a:lnTo>
                  <a:pt x="0" y="1901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192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1451CA63-61B3-498C-A63C-B893A1DCA05C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CF86507-FA81-460A-9CEF-E7CE57A4C569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BF94EF3-8076-48BD-B969-2C565E813C0D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B38156E-2512-432A-84B0-452F28434D84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AF95F49-11BB-49CA-9B2B-BE9A37E1BA2B}"/>
              </a:ext>
            </a:extLst>
          </p:cNvPr>
          <p:cNvSpPr>
            <a:spLocks noGrp="1"/>
          </p:cNvSpPr>
          <p:nvPr/>
        </p:nvSpPr>
        <p:spPr>
          <a:xfrm>
            <a:off x="1048559" y="1268400"/>
            <a:ext cx="5961841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F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F3D75A-DCE2-4973-A68F-3FCF5464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35" y="1470278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4144DAA-1EAA-47F5-955B-E60F5DF4B3D4}"/>
              </a:ext>
            </a:extLst>
          </p:cNvPr>
          <p:cNvSpPr/>
          <p:nvPr/>
        </p:nvSpPr>
        <p:spPr>
          <a:xfrm rot="1411419">
            <a:off x="533864" y="750138"/>
            <a:ext cx="2223794" cy="1992687"/>
          </a:xfrm>
          <a:custGeom>
            <a:avLst/>
            <a:gdLst/>
            <a:ahLst/>
            <a:cxnLst/>
            <a:rect l="l" t="t" r="r" b="b"/>
            <a:pathLst>
              <a:path w="2953759" h="3076832">
                <a:moveTo>
                  <a:pt x="0" y="0"/>
                </a:moveTo>
                <a:lnTo>
                  <a:pt x="2953759" y="0"/>
                </a:lnTo>
                <a:lnTo>
                  <a:pt x="2953759" y="3076833"/>
                </a:lnTo>
                <a:lnTo>
                  <a:pt x="0" y="3076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A66DE6-9A99-4C98-B547-570E8A7A2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559" y="2907412"/>
            <a:ext cx="14630400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19 ở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Mỹ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bò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 – son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thoái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(Theo Encyclopedia Britannica)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B7C933E-F9A1-4FA2-91C4-5792F426E0DA}"/>
              </a:ext>
            </a:extLst>
          </p:cNvPr>
          <p:cNvSpPr/>
          <p:nvPr/>
        </p:nvSpPr>
        <p:spPr>
          <a:xfrm flipH="1">
            <a:off x="11115155" y="4676227"/>
            <a:ext cx="6971954" cy="5655998"/>
          </a:xfrm>
          <a:custGeom>
            <a:avLst/>
            <a:gdLst/>
            <a:ahLst/>
            <a:cxnLst/>
            <a:rect l="l" t="t" r="r" b="b"/>
            <a:pathLst>
              <a:path w="6971954" h="5655998">
                <a:moveTo>
                  <a:pt x="0" y="0"/>
                </a:moveTo>
                <a:lnTo>
                  <a:pt x="6971954" y="0"/>
                </a:lnTo>
                <a:lnTo>
                  <a:pt x="6971954" y="5655998"/>
                </a:lnTo>
                <a:lnTo>
                  <a:pt x="0" y="5655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615700" y="326793"/>
            <a:ext cx="16312900" cy="9913833"/>
            <a:chOff x="0" y="0"/>
            <a:chExt cx="1927658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7658" cy="2167467"/>
            </a:xfrm>
            <a:custGeom>
              <a:avLst/>
              <a:gdLst/>
              <a:ahLst/>
              <a:cxnLst/>
              <a:rect l="l" t="t" r="r" b="b"/>
              <a:pathLst>
                <a:path w="1927658" h="2167467">
                  <a:moveTo>
                    <a:pt x="0" y="0"/>
                  </a:moveTo>
                  <a:lnTo>
                    <a:pt x="1927658" y="0"/>
                  </a:lnTo>
                  <a:lnTo>
                    <a:pt x="192765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2765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60EF2AFC-48E0-4EDA-A637-27A804CF9E5F}"/>
              </a:ext>
            </a:extLst>
          </p:cNvPr>
          <p:cNvGrpSpPr/>
          <p:nvPr/>
        </p:nvGrpSpPr>
        <p:grpSpPr>
          <a:xfrm>
            <a:off x="12268200" y="509710"/>
            <a:ext cx="8472880" cy="10432473"/>
            <a:chOff x="0" y="0"/>
            <a:chExt cx="25805561" cy="30030271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D52B237-727C-4428-B3AE-0A3A92C98537}"/>
                </a:ext>
              </a:extLst>
            </p:cNvPr>
            <p:cNvSpPr/>
            <p:nvPr/>
          </p:nvSpPr>
          <p:spPr>
            <a:xfrm>
              <a:off x="0" y="0"/>
              <a:ext cx="25805561" cy="30030269"/>
            </a:xfrm>
            <a:custGeom>
              <a:avLst/>
              <a:gdLst/>
              <a:ahLst/>
              <a:cxnLst/>
              <a:rect l="l" t="t" r="r" b="b"/>
              <a:pathLst>
                <a:path w="25805561" h="30030269">
                  <a:moveTo>
                    <a:pt x="25805561" y="503020"/>
                  </a:moveTo>
                  <a:lnTo>
                    <a:pt x="25805561" y="29527252"/>
                  </a:lnTo>
                  <a:cubicBezTo>
                    <a:pt x="25805561" y="29805170"/>
                    <a:pt x="25528631" y="30030269"/>
                    <a:pt x="25186723" y="30030269"/>
                  </a:cubicBezTo>
                  <a:lnTo>
                    <a:pt x="618838" y="30030269"/>
                  </a:lnTo>
                  <a:cubicBezTo>
                    <a:pt x="276930" y="30030269"/>
                    <a:pt x="0" y="29805170"/>
                    <a:pt x="0" y="29527252"/>
                  </a:cubicBezTo>
                  <a:lnTo>
                    <a:pt x="0" y="503020"/>
                  </a:lnTo>
                  <a:cubicBezTo>
                    <a:pt x="0" y="225101"/>
                    <a:pt x="276930" y="0"/>
                    <a:pt x="618838" y="0"/>
                  </a:cubicBezTo>
                  <a:lnTo>
                    <a:pt x="25186723" y="0"/>
                  </a:lnTo>
                  <a:cubicBezTo>
                    <a:pt x="25528631" y="0"/>
                    <a:pt x="25805561" y="225101"/>
                    <a:pt x="25805561" y="503020"/>
                  </a:cubicBezTo>
                  <a:close/>
                </a:path>
              </a:pathLst>
            </a:custGeom>
            <a:blipFill>
              <a:blip r:embed="rId3"/>
              <a:stretch>
                <a:fillRect t="-29708"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ADBC75-0492-41B1-89B3-B350C29720EF}"/>
              </a:ext>
            </a:extLst>
          </p:cNvPr>
          <p:cNvGrpSpPr/>
          <p:nvPr/>
        </p:nvGrpSpPr>
        <p:grpSpPr>
          <a:xfrm>
            <a:off x="341379" y="326793"/>
            <a:ext cx="1800511" cy="1403814"/>
            <a:chOff x="7114889" y="3739686"/>
            <a:chExt cx="7954522" cy="5926119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2C7D646-5216-4935-8615-83B9AD9DA94B}"/>
                </a:ext>
              </a:extLst>
            </p:cNvPr>
            <p:cNvSpPr/>
            <p:nvPr/>
          </p:nvSpPr>
          <p:spPr>
            <a:xfrm>
              <a:off x="7114889" y="3739686"/>
              <a:ext cx="7954522" cy="5926119"/>
            </a:xfrm>
            <a:custGeom>
              <a:avLst/>
              <a:gdLst/>
              <a:ahLst/>
              <a:cxnLst/>
              <a:rect l="l" t="t" r="r" b="b"/>
              <a:pathLst>
                <a:path w="7954522" h="5926119">
                  <a:moveTo>
                    <a:pt x="0" y="0"/>
                  </a:moveTo>
                  <a:lnTo>
                    <a:pt x="7954522" y="0"/>
                  </a:lnTo>
                  <a:lnTo>
                    <a:pt x="7954522" y="5926119"/>
                  </a:lnTo>
                  <a:lnTo>
                    <a:pt x="0" y="5926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B9463D62-788F-42E0-B134-FA1EEF6C1FDC}"/>
                </a:ext>
              </a:extLst>
            </p:cNvPr>
            <p:cNvSpPr/>
            <p:nvPr/>
          </p:nvSpPr>
          <p:spPr>
            <a:xfrm>
              <a:off x="9063040" y="4105532"/>
              <a:ext cx="4058222" cy="4114800"/>
            </a:xfrm>
            <a:custGeom>
              <a:avLst/>
              <a:gdLst/>
              <a:ahLst/>
              <a:cxnLst/>
              <a:rect l="l" t="t" r="r" b="b"/>
              <a:pathLst>
                <a:path w="4058222" h="4114800">
                  <a:moveTo>
                    <a:pt x="0" y="0"/>
                  </a:moveTo>
                  <a:lnTo>
                    <a:pt x="4058221" y="0"/>
                  </a:lnTo>
                  <a:lnTo>
                    <a:pt x="40582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C80A3-C14C-40E6-96EA-AED2D4B7B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2745" y="478537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792EE-681C-4C09-AA03-1DEE3D9CA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0" y="1760056"/>
            <a:ext cx="11890250" cy="84946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khả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dinh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khí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các-bô-níc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nguồn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ng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ợng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xích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duy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ổn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duy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nhiên,chúng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môi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tr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4876800" y="1919395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996" y="1083658"/>
            <a:ext cx="10162913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4E673B31-D40C-4D4F-A49D-115B5E0FF1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3" r="-31478" b="-3311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3">
            <a:extLst>
              <a:ext uri="{FF2B5EF4-FFF2-40B4-BE49-F238E27FC236}">
                <a16:creationId xmlns:a16="http://schemas.microsoft.com/office/drawing/2014/main" id="{77982808-6FC9-4853-B294-42563885DCC7}"/>
              </a:ext>
            </a:extLst>
          </p:cNvPr>
          <p:cNvSpPr/>
          <p:nvPr/>
        </p:nvSpPr>
        <p:spPr>
          <a:xfrm>
            <a:off x="10974951" y="245751"/>
            <a:ext cx="7307807" cy="6319383"/>
          </a:xfrm>
          <a:custGeom>
            <a:avLst/>
            <a:gdLst/>
            <a:ahLst/>
            <a:cxnLst/>
            <a:rect l="l" t="t" r="r" b="b"/>
            <a:pathLst>
              <a:path w="5749452" h="5780765">
                <a:moveTo>
                  <a:pt x="0" y="0"/>
                </a:moveTo>
                <a:lnTo>
                  <a:pt x="5749452" y="0"/>
                </a:lnTo>
                <a:lnTo>
                  <a:pt x="5749452" y="5780765"/>
                </a:lnTo>
                <a:lnTo>
                  <a:pt x="0" y="5780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C18A0C-CA7E-411A-939A-ED9B8E39D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200" y="752772"/>
            <a:ext cx="2109194" cy="21091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4E05C0-18E0-4301-B8B2-653818F9D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45704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4AE69A-5EA9-4032-A197-E67D9E21D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88" y="2586038"/>
            <a:ext cx="9657697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đ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ợc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 ở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trọc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42CBA988-6D1A-49D8-B4CC-A5B177B68213}"/>
              </a:ext>
            </a:extLst>
          </p:cNvPr>
          <p:cNvSpPr/>
          <p:nvPr/>
        </p:nvSpPr>
        <p:spPr>
          <a:xfrm flipH="1">
            <a:off x="-133234" y="6173156"/>
            <a:ext cx="5701306" cy="4197927"/>
          </a:xfrm>
          <a:custGeom>
            <a:avLst/>
            <a:gdLst/>
            <a:ahLst/>
            <a:cxnLst/>
            <a:rect l="l" t="t" r="r" b="b"/>
            <a:pathLst>
              <a:path w="6157892" h="5390721">
                <a:moveTo>
                  <a:pt x="0" y="0"/>
                </a:moveTo>
                <a:lnTo>
                  <a:pt x="6157892" y="0"/>
                </a:lnTo>
                <a:lnTo>
                  <a:pt x="6157892" y="5390721"/>
                </a:lnTo>
                <a:lnTo>
                  <a:pt x="0" y="5390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A1CDCC2E-F6A4-42E3-BA09-C4CCE01611B4}"/>
              </a:ext>
            </a:extLst>
          </p:cNvPr>
          <p:cNvSpPr/>
          <p:nvPr/>
        </p:nvSpPr>
        <p:spPr>
          <a:xfrm>
            <a:off x="-536807" y="-798095"/>
            <a:ext cx="19361613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38148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3" y="40466"/>
            <a:ext cx="8876097" cy="8229600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489" t="-714" b="-8667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7784" y="2784573"/>
            <a:ext cx="8498561" cy="360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641D8990-59CF-498B-B9DD-CD458D925FEC}"/>
              </a:ext>
            </a:extLst>
          </p:cNvPr>
          <p:cNvSpPr/>
          <p:nvPr/>
        </p:nvSpPr>
        <p:spPr>
          <a:xfrm>
            <a:off x="-1676400" y="-798095"/>
            <a:ext cx="204007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24281"/>
            <a:ext cx="4477920" cy="7868549"/>
          </a:xfrm>
          <a:custGeom>
            <a:avLst/>
            <a:gdLst/>
            <a:ahLst/>
            <a:cxnLst/>
            <a:rect l="l" t="t" r="r" b="b"/>
            <a:pathLst>
              <a:path w="4477920" h="7868549">
                <a:moveTo>
                  <a:pt x="0" y="0"/>
                </a:moveTo>
                <a:lnTo>
                  <a:pt x="4477920" y="0"/>
                </a:lnTo>
                <a:lnTo>
                  <a:pt x="4477920" y="7868548"/>
                </a:lnTo>
                <a:lnTo>
                  <a:pt x="0" y="7868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6829" y="6364296"/>
            <a:ext cx="15708134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5" r="-1810" b="-7841"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EB90809-45F3-4FFB-8D4E-C8859A027CA8}"/>
              </a:ext>
            </a:extLst>
          </p:cNvPr>
          <p:cNvSpPr/>
          <p:nvPr/>
        </p:nvSpPr>
        <p:spPr>
          <a:xfrm>
            <a:off x="13810080" y="3922704"/>
            <a:ext cx="4477920" cy="61660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7701" y="1806420"/>
            <a:ext cx="9592379" cy="6656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7B14E24F-FA53-4778-9980-62B285621A96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266700"/>
            <a:ext cx="16687800" cy="9034272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4538" y="6684668"/>
            <a:ext cx="15708134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5" r="-1810" b="-7841"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46CA038-4AA3-42FF-9BA6-B85CBF06242A}"/>
              </a:ext>
            </a:extLst>
          </p:cNvPr>
          <p:cNvSpPr/>
          <p:nvPr/>
        </p:nvSpPr>
        <p:spPr>
          <a:xfrm>
            <a:off x="1539690" y="2640465"/>
            <a:ext cx="3152771" cy="4372402"/>
          </a:xfrm>
          <a:custGeom>
            <a:avLst/>
            <a:gdLst/>
            <a:ahLst/>
            <a:cxnLst/>
            <a:rect l="l" t="t" r="r" b="b"/>
            <a:pathLst>
              <a:path w="4198603" h="5903133">
                <a:moveTo>
                  <a:pt x="0" y="0"/>
                </a:moveTo>
                <a:lnTo>
                  <a:pt x="4198603" y="0"/>
                </a:lnTo>
                <a:lnTo>
                  <a:pt x="4198603" y="5903133"/>
                </a:lnTo>
                <a:lnTo>
                  <a:pt x="0" y="5903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AF5F68F-FE4A-463B-B90E-0964938E5101}"/>
              </a:ext>
            </a:extLst>
          </p:cNvPr>
          <p:cNvSpPr/>
          <p:nvPr/>
        </p:nvSpPr>
        <p:spPr>
          <a:xfrm>
            <a:off x="6849591" y="4352133"/>
            <a:ext cx="3088529" cy="1872088"/>
          </a:xfrm>
          <a:custGeom>
            <a:avLst/>
            <a:gdLst/>
            <a:ahLst/>
            <a:cxnLst/>
            <a:rect l="l" t="t" r="r" b="b"/>
            <a:pathLst>
              <a:path w="5689352" h="3250042">
                <a:moveTo>
                  <a:pt x="0" y="0"/>
                </a:moveTo>
                <a:lnTo>
                  <a:pt x="5689352" y="0"/>
                </a:lnTo>
                <a:lnTo>
                  <a:pt x="5689352" y="3250042"/>
                </a:lnTo>
                <a:lnTo>
                  <a:pt x="0" y="3250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13ED707-8C2D-4D0F-BD97-45C06B914F62}"/>
              </a:ext>
            </a:extLst>
          </p:cNvPr>
          <p:cNvSpPr/>
          <p:nvPr/>
        </p:nvSpPr>
        <p:spPr>
          <a:xfrm>
            <a:off x="12192000" y="3602332"/>
            <a:ext cx="4038600" cy="2621889"/>
          </a:xfrm>
          <a:custGeom>
            <a:avLst/>
            <a:gdLst/>
            <a:ahLst/>
            <a:cxnLst/>
            <a:rect l="l" t="t" r="r" b="b"/>
            <a:pathLst>
              <a:path w="4046129" h="2968847">
                <a:moveTo>
                  <a:pt x="0" y="0"/>
                </a:moveTo>
                <a:lnTo>
                  <a:pt x="4046130" y="0"/>
                </a:lnTo>
                <a:lnTo>
                  <a:pt x="4046130" y="2968847"/>
                </a:lnTo>
                <a:lnTo>
                  <a:pt x="0" y="2968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34CC4A0-4D65-413A-AF5B-5FB73E820403}"/>
              </a:ext>
            </a:extLst>
          </p:cNvPr>
          <p:cNvSpPr/>
          <p:nvPr/>
        </p:nvSpPr>
        <p:spPr>
          <a:xfrm>
            <a:off x="5005844" y="5143500"/>
            <a:ext cx="1433614" cy="995328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5A9CEDA-BADB-44F8-B4FE-89A58F58B3A2}"/>
              </a:ext>
            </a:extLst>
          </p:cNvPr>
          <p:cNvSpPr/>
          <p:nvPr/>
        </p:nvSpPr>
        <p:spPr>
          <a:xfrm>
            <a:off x="10348253" y="5006497"/>
            <a:ext cx="1433614" cy="995328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E30BF3D-1D67-4B3F-A55C-9713B6BFDB62}"/>
              </a:ext>
            </a:extLst>
          </p:cNvPr>
          <p:cNvSpPr>
            <a:spLocks noGrp="1"/>
          </p:cNvSpPr>
          <p:nvPr/>
        </p:nvSpPr>
        <p:spPr>
          <a:xfrm>
            <a:off x="2554838" y="387414"/>
            <a:ext cx="14056762" cy="1872088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21ED44-D3D8-4462-A932-4411A3930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588" y="387414"/>
            <a:ext cx="14641934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vai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99D46C38-80B9-4DA7-B3F2-88F3BCCC4ECC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7321220" cy="8314186"/>
          </a:xfrm>
          <a:custGeom>
            <a:avLst/>
            <a:gdLst/>
            <a:ahLst/>
            <a:cxnLst/>
            <a:rect l="l" t="t" r="r" b="b"/>
            <a:pathLst>
              <a:path w="17321220" h="8314186">
                <a:moveTo>
                  <a:pt x="0" y="0"/>
                </a:moveTo>
                <a:lnTo>
                  <a:pt x="17321220" y="0"/>
                </a:lnTo>
                <a:lnTo>
                  <a:pt x="17321220" y="8314186"/>
                </a:lnTo>
                <a:lnTo>
                  <a:pt x="0" y="8314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2365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2" y="-190500"/>
            <a:ext cx="7889000" cy="8460566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89" t="-714" b="-8667"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224799-8A91-4CD3-9270-5AEEB2E1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681693"/>
            <a:ext cx="10268473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800" dirty="0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Khoa </a:t>
            </a:r>
            <a:r>
              <a:rPr lang="en-US" sz="13800" dirty="0" err="1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học</a:t>
            </a:r>
            <a:r>
              <a:rPr lang="en-US" sz="13800" dirty="0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D1B05C-45A2-4AF8-8F4B-A2D7DBC21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645" y="2229686"/>
            <a:ext cx="12859406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600" b="1" dirty="0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VAI TRÒ CỦA THỰC VẬT TRONG CHUỖI THỨC ĂN (</a:t>
            </a:r>
            <a:r>
              <a:rPr lang="en-US" sz="8600" b="1" dirty="0" err="1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tiết</a:t>
            </a:r>
            <a:r>
              <a:rPr lang="en-US" sz="8600" b="1" dirty="0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 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F2EA9E-C74D-4EF8-9C85-913CE8B3B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327" y="-618107"/>
            <a:ext cx="10268473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800" dirty="0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Khoa </a:t>
            </a:r>
            <a:r>
              <a:rPr lang="en-US" sz="13800" dirty="0" err="1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học</a:t>
            </a:r>
            <a:r>
              <a:rPr lang="en-US" sz="13800" dirty="0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0784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5348258" y="2035898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2495" y="1529130"/>
            <a:ext cx="10162913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F34F6B97-C42B-4095-B5B1-24A90C8430F3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4BA67E1B-8B9E-4BCC-AB19-761E207EC5C7}"/>
              </a:ext>
            </a:extLst>
          </p:cNvPr>
          <p:cNvGrpSpPr/>
          <p:nvPr/>
        </p:nvGrpSpPr>
        <p:grpSpPr>
          <a:xfrm>
            <a:off x="706583" y="387414"/>
            <a:ext cx="17200417" cy="8870886"/>
            <a:chOff x="0" y="0"/>
            <a:chExt cx="4274726" cy="2167467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6FC384B-5ECE-4B14-BF84-550083B4CD0B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9CC7E818-2F4A-4924-8FA3-BFDC47BCC65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>
            <a:off x="-514350" y="8209149"/>
            <a:ext cx="19126200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5" r="-1810" b="-7841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FF9674-EA1B-4040-9EFB-4C9D2927F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4" t="18750" r="12519" b="19792"/>
          <a:stretch/>
        </p:blipFill>
        <p:spPr>
          <a:xfrm>
            <a:off x="1028676" y="2159849"/>
            <a:ext cx="8159861" cy="579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E2D73E-F84C-4ECB-9B21-5446931FF275}"/>
              </a:ext>
            </a:extLst>
          </p:cNvPr>
          <p:cNvSpPr>
            <a:spLocks noGrp="1"/>
          </p:cNvSpPr>
          <p:nvPr/>
        </p:nvSpPr>
        <p:spPr>
          <a:xfrm>
            <a:off x="640196" y="387414"/>
            <a:ext cx="17266804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5B24E-A532-4B3E-B424-2EB533C8F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82" y="535381"/>
            <a:ext cx="1726680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F53250-DBBC-48FF-B5A5-69468C2FD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26" y="1870434"/>
            <a:ext cx="8930962" cy="655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(1,2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3)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ng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241426-F0BD-49A1-94EB-4681F8369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912463"/>
            <a:ext cx="772973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9174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F2B5B1-B78C-479A-8841-F9DB49AF7FF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A53D934-F9A0-40FD-BCA0-C18106AAEFF6}"/>
              </a:ext>
            </a:extLst>
          </p:cNvPr>
          <p:cNvGrpSpPr/>
          <p:nvPr/>
        </p:nvGrpSpPr>
        <p:grpSpPr>
          <a:xfrm>
            <a:off x="706583" y="387414"/>
            <a:ext cx="17200417" cy="8870886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9DB15A2B-EC8B-4D6B-81F9-FAFBF3BE532B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A5EC7DC-8F20-488B-8295-484962111F9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4">
            <a:extLst>
              <a:ext uri="{FF2B5EF4-FFF2-40B4-BE49-F238E27FC236}">
                <a16:creationId xmlns:a16="http://schemas.microsoft.com/office/drawing/2014/main" id="{FA7FDA53-1E58-4C40-9498-2BC105A02EB5}"/>
              </a:ext>
            </a:extLst>
          </p:cNvPr>
          <p:cNvSpPr/>
          <p:nvPr/>
        </p:nvSpPr>
        <p:spPr>
          <a:xfrm>
            <a:off x="-514350" y="8209149"/>
            <a:ext cx="19126200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5" r="-1810" b="-7841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7D120-F8BC-4532-BBF7-D6E2D540E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4" t="18750" r="12519" b="19792"/>
          <a:stretch/>
        </p:blipFill>
        <p:spPr>
          <a:xfrm>
            <a:off x="1028676" y="2159849"/>
            <a:ext cx="8159861" cy="579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6289C1-7162-4FCB-8330-97C5CEE6B798}"/>
              </a:ext>
            </a:extLst>
          </p:cNvPr>
          <p:cNvSpPr>
            <a:spLocks noGrp="1"/>
          </p:cNvSpPr>
          <p:nvPr/>
        </p:nvSpPr>
        <p:spPr>
          <a:xfrm>
            <a:off x="640196" y="387414"/>
            <a:ext cx="17266804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20C141-40EE-43CA-BC74-C5D26928F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82" y="535381"/>
            <a:ext cx="1726680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F4944-1BEA-4F5D-94EA-58EAC5F2E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912463"/>
            <a:ext cx="772973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50DD05D3-C688-4488-B546-EC5397129E74}"/>
              </a:ext>
            </a:extLst>
          </p:cNvPr>
          <p:cNvSpPr/>
          <p:nvPr/>
        </p:nvSpPr>
        <p:spPr>
          <a:xfrm>
            <a:off x="9247997" y="2625289"/>
            <a:ext cx="1161473" cy="559690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2CE55-0B3C-42E5-A3D9-CD183807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537" y="2492481"/>
            <a:ext cx="8562195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15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5348258" y="2035898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0592" y="1368977"/>
            <a:ext cx="10162913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2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27139452-6003-4C6D-9406-40595F5A03B5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CD683B7-FD8A-4889-880B-9EBC142F7FFE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473307A8-1DE5-44EA-BD96-5A9B1D9C1F82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2EF1671-8B65-478B-A8E9-779B12AABE7E}"/>
              </a:ext>
            </a:extLst>
          </p:cNvPr>
          <p:cNvSpPr>
            <a:spLocks noGrp="1"/>
          </p:cNvSpPr>
          <p:nvPr/>
        </p:nvSpPr>
        <p:spPr>
          <a:xfrm>
            <a:off x="1664950" y="387413"/>
            <a:ext cx="16242050" cy="1902293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6C8BD5-E8D6-4886-B91A-3BC7459FB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337" y="535381"/>
            <a:ext cx="15566063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7,8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2A3E51-56B6-461F-9DA7-DD2E0D28E2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431CF1-8DC9-491D-A85A-3DE98311B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477643"/>
            <a:ext cx="13134976" cy="63279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4F9F96-57F0-4897-9206-760E1547E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8951277"/>
            <a:ext cx="1286094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Tuyên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557</Words>
  <Application>Microsoft Office PowerPoint</Application>
  <PresentationFormat>Custom</PresentationFormat>
  <Paragraphs>34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UTM NguyenHa 01</vt:lpstr>
      <vt:lpstr>UTM Habano</vt:lpstr>
      <vt:lpstr>SVN-Apple</vt:lpstr>
      <vt:lpstr>UTM Avo</vt:lpstr>
      <vt:lpstr>SVN-A Love Of Thunder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Vai tro cua thuc vat trong chuoi thuc an</dc:title>
  <cp:lastModifiedBy>SKY</cp:lastModifiedBy>
  <cp:revision>24</cp:revision>
  <dcterms:created xsi:type="dcterms:W3CDTF">2006-08-16T00:00:00Z</dcterms:created>
  <dcterms:modified xsi:type="dcterms:W3CDTF">2024-05-13T11:20:57Z</dcterms:modified>
  <dc:identifier>DAGCRVpav1o</dc:identifier>
</cp:coreProperties>
</file>