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bold r:id="rId43"/>
    </p:embeddedFont>
    <p:embeddedFont>
      <p:font typeface="#9Slide03 Bebas Neue Bold" panose="020B0604020202020204" charset="0"/>
      <p:bold r:id="rId44"/>
    </p:embeddedFont>
    <p:embeddedFont>
      <p:font typeface="#9Slide03 Kaleko 105 Round" panose="020B0604020202020204" charset="0"/>
      <p:regular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1338"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2024/9/12</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2024/9/12</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1.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7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84.xml"/><Relationship Id="rId6" Type="http://schemas.openxmlformats.org/officeDocument/2006/relationships/image" Target="../media/image82.JPG"/><Relationship Id="rId5" Type="http://schemas.openxmlformats.org/officeDocument/2006/relationships/image" Target="../media/image8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5.xml"/><Relationship Id="rId6" Type="http://schemas.openxmlformats.org/officeDocument/2006/relationships/image" Target="../media/image45.png"/><Relationship Id="rId5" Type="http://schemas.openxmlformats.org/officeDocument/2006/relationships/image" Target="../media/image93.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6.png"/><Relationship Id="rId3" Type="http://schemas.openxmlformats.org/officeDocument/2006/relationships/notesSlide" Target="../notesSlides/notesSlide12.xml"/><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png"/><Relationship Id="rId11" Type="http://schemas.openxmlformats.org/officeDocument/2006/relationships/image" Target="../media/image94.jpeg"/><Relationship Id="rId5" Type="http://schemas.openxmlformats.org/officeDocument/2006/relationships/image" Target="../media/image31.png"/><Relationship Id="rId15" Type="http://schemas.microsoft.com/office/2007/relationships/hdphoto" Target="../media/hdphoto7.wdp"/><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40.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5.png"/><Relationship Id="rId3" Type="http://schemas.openxmlformats.org/officeDocument/2006/relationships/notesSlide" Target="../notesSlides/notesSlide14.xml"/><Relationship Id="rId7" Type="http://schemas.openxmlformats.org/officeDocument/2006/relationships/image" Target="../media/image28.png"/><Relationship Id="rId12" Type="http://schemas.openxmlformats.org/officeDocument/2006/relationships/image" Target="../media/image102.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6.png"/><Relationship Id="rId3" Type="http://schemas.openxmlformats.org/officeDocument/2006/relationships/notesSlide" Target="../notesSlides/notesSlide15.xml"/><Relationship Id="rId7" Type="http://schemas.openxmlformats.org/officeDocument/2006/relationships/image" Target="../media/image32.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6.png"/><Relationship Id="rId11" Type="http://schemas.microsoft.com/office/2007/relationships/hdphoto" Target="../media/hdphoto9.wdp"/><Relationship Id="rId5" Type="http://schemas.openxmlformats.org/officeDocument/2006/relationships/image" Target="../media/image103.png"/><Relationship Id="rId10" Type="http://schemas.openxmlformats.org/officeDocument/2006/relationships/image" Target="../media/image104.png"/><Relationship Id="rId4" Type="http://schemas.openxmlformats.org/officeDocument/2006/relationships/image" Target="../media/image40.png"/><Relationship Id="rId9" Type="http://schemas.openxmlformats.org/officeDocument/2006/relationships/image" Target="../media/image100.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6.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7.png"/><Relationship Id="rId1" Type="http://schemas.openxmlformats.org/officeDocument/2006/relationships/slideLayout" Target="../slideLayouts/slideLayout11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08.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99.png"/><Relationship Id="rId16" Type="http://schemas.openxmlformats.org/officeDocument/2006/relationships/image" Target="../media/image117.png"/><Relationship Id="rId1" Type="http://schemas.openxmlformats.org/officeDocument/2006/relationships/slideLayout" Target="../slideLayouts/slideLayout117.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09.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9.png"/><Relationship Id="rId7" Type="http://schemas.openxmlformats.org/officeDocument/2006/relationships/image" Target="../media/image112.png"/><Relationship Id="rId2" Type="http://schemas.openxmlformats.org/officeDocument/2006/relationships/image" Target="../media/image118.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6.png"/><Relationship Id="rId5" Type="http://schemas.openxmlformats.org/officeDocument/2006/relationships/image" Target="../media/image111.png"/><Relationship Id="rId10" Type="http://schemas.microsoft.com/office/2007/relationships/hdphoto" Target="../media/hdphoto15.wdp"/><Relationship Id="rId4" Type="http://schemas.openxmlformats.org/officeDocument/2006/relationships/image" Target="../media/image120.png"/><Relationship Id="rId9"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8.xml"/><Relationship Id="rId5" Type="http://schemas.openxmlformats.org/officeDocument/2006/relationships/image" Target="../media/image123.GIF"/><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7.wdp"/><Relationship Id="rId2"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2.png"/><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61.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60.png"/><Relationship Id="rId5" Type="http://schemas.openxmlformats.org/officeDocument/2006/relationships/image" Target="../media/image3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0.pn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70.png"/><Relationship Id="rId7" Type="http://schemas.microsoft.com/office/2007/relationships/hdphoto" Target="../media/hdphoto5.wdp"/><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73.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microsoft.com/office/2007/relationships/hdphoto" Target="../media/hdphoto4.wdp"/><Relationship Id="rId9" Type="http://schemas.openxmlformats.org/officeDocument/2006/relationships/image" Target="../media/image74.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532359"/>
            <a:ext cx="6066084"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solidFill>
                  <a:srgbClr val="FF0000"/>
                </a:solidFill>
                <a:latin typeface="#9Slide03 Bebas Neue Bold" panose="020B0606020202050201" pitchFamily="34" charset="0"/>
              </a:rPr>
              <a:t>YÊU CẦU CẦN ĐẠT</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32666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Cambria" panose="02040503050406030204" pitchFamily="18" charset="0"/>
              </a:rPr>
              <a:t>Quan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thí</a:t>
            </a:r>
            <a:r>
              <a:rPr lang="en-US" sz="3600" dirty="0">
                <a:latin typeface="Cambria" panose="02040503050406030204" pitchFamily="18" charset="0"/>
              </a:rPr>
              <a:t> </a:t>
            </a:r>
            <a:r>
              <a:rPr lang="en-US" sz="3600" dirty="0" err="1">
                <a:latin typeface="Cambria" panose="02040503050406030204" pitchFamily="18" charset="0"/>
              </a:rPr>
              <a:t>nghiệm</a:t>
            </a:r>
            <a:r>
              <a:rPr lang="en-US" sz="3600" dirty="0">
                <a:latin typeface="Cambria" panose="02040503050406030204" pitchFamily="18" charset="0"/>
              </a:rPr>
              <a:t> </a:t>
            </a:r>
            <a:r>
              <a:rPr lang="en-US" sz="3600" dirty="0" err="1">
                <a:latin typeface="Cambria" panose="02040503050406030204" pitchFamily="18" charset="0"/>
              </a:rPr>
              <a:t>đơn</a:t>
            </a:r>
            <a:r>
              <a:rPr lang="en-US" sz="3600" dirty="0">
                <a:latin typeface="Cambria" panose="02040503050406030204" pitchFamily="18" charset="0"/>
              </a:rPr>
              <a:t> </a:t>
            </a:r>
            <a:r>
              <a:rPr lang="en-US" sz="3600" dirty="0" err="1">
                <a:latin typeface="Cambria" panose="02040503050406030204" pitchFamily="18" charset="0"/>
              </a:rPr>
              <a:t>giản</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ra 1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a:p>
            <a:pPr marL="514350" indent="-514350" algn="just">
              <a:buFont typeface="+mj-lt"/>
              <a:buAutoNum type="arabicPeriod"/>
            </a:pP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bfc81ccc963270efcb1e16a92e0e9bf07083"/>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643</Words>
  <Application>Microsoft Office PowerPoint</Application>
  <PresentationFormat>Widescreen</PresentationFormat>
  <Paragraphs>94</Paragraphs>
  <Slides>28</Slides>
  <Notes>17</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28</vt:i4>
      </vt:variant>
    </vt:vector>
  </HeadingPairs>
  <TitlesOfParts>
    <vt:vector size="54" baseType="lpstr">
      <vt:lpstr>UTM Rockwell</vt:lpstr>
      <vt:lpstr>UVN Mang Cau Nang</vt:lpstr>
      <vt:lpstr>UTM Beautiful Caps</vt:lpstr>
      <vt:lpstr>UTM Guanine</vt:lpstr>
      <vt:lpstr>Arial</vt:lpstr>
      <vt:lpstr>#9Slide03 Kaleko 105 Round</vt:lpstr>
      <vt:lpstr>等线</vt:lpstr>
      <vt:lpstr>DFGothic-EB</vt:lpstr>
      <vt:lpstr>#9Slide03 Bebas Neue Bold</vt:lpstr>
      <vt:lpstr>UTM Times</vt:lpstr>
      <vt:lpstr>Cambria</vt:lpstr>
      <vt:lpstr>UTM Flamenco</vt:lpstr>
      <vt:lpstr>Calibri</vt:lpstr>
      <vt:lpstr>Times New Roman</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SKY</cp:lastModifiedBy>
  <cp:revision>13</cp:revision>
  <dcterms:created xsi:type="dcterms:W3CDTF">2023-06-19T08:32:55Z</dcterms:created>
  <dcterms:modified xsi:type="dcterms:W3CDTF">2024-09-12T04:39:58Z</dcterms:modified>
  <cp:category>MT50</cp:category>
  <cp:version>MT50</cp:version>
</cp:coreProperties>
</file>