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5" r:id="rId27"/>
    <p:sldId id="284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983"/>
    <a:srgbClr val="CBB676"/>
    <a:srgbClr val="A0E8FC"/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10" autoAdjust="0"/>
  </p:normalViewPr>
  <p:slideViewPr>
    <p:cSldViewPr snapToGrid="0">
      <p:cViewPr>
        <p:scale>
          <a:sx n="66" d="100"/>
          <a:sy n="66" d="100"/>
        </p:scale>
        <p:origin x="90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4996" y="-285937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7155F25-EBD0-4204-B609-8354D5A681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4FB011D-D4C4-4729-8CE6-37E47D0ACE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4CEFF49-B905-4095-8FCD-B43B7882DD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8/23/2023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56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61.png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slide" Target="slide22.xml"/><Relationship Id="rId10" Type="http://schemas.openxmlformats.org/officeDocument/2006/relationships/image" Target="../media/image1.png"/><Relationship Id="rId4" Type="http://schemas.openxmlformats.org/officeDocument/2006/relationships/image" Target="../media/image71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slide" Target="slide21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5.jpe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2.jp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8 000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480713" y="4321335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468401" y="4947583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3397849" y="1980455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00519" y="3632461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444837" y="127851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439503" y="272471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96DDFD-E3EA-473B-9958-C59079E79780}"/>
              </a:ext>
            </a:extLst>
          </p:cNvPr>
          <p:cNvGrpSpPr/>
          <p:nvPr/>
        </p:nvGrpSpPr>
        <p:grpSpPr>
          <a:xfrm>
            <a:off x="-131954" y="3294982"/>
            <a:ext cx="1869603" cy="3321423"/>
            <a:chOff x="-131954" y="3294982"/>
            <a:chExt cx="1869603" cy="332142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FC1DA09-7EAA-F05D-F196-90B5B9E2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1954" y="3294982"/>
              <a:ext cx="1869603" cy="33214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F5D47-48D3-403D-A6E2-A887DE4CAD69}"/>
                </a:ext>
              </a:extLst>
            </p:cNvPr>
            <p:cNvSpPr/>
            <p:nvPr/>
          </p:nvSpPr>
          <p:spPr>
            <a:xfrm>
              <a:off x="488143" y="3407772"/>
              <a:ext cx="673597" cy="339774"/>
            </a:xfrm>
            <a:prstGeom prst="rect">
              <a:avLst/>
            </a:prstGeom>
            <a:solidFill>
              <a:srgbClr val="B3D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5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7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9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18400D7-298C-44DF-AC80-7CB7C9959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1" y="2312650"/>
            <a:ext cx="4010753" cy="4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5264" y="-676656"/>
            <a:ext cx="18702528" cy="85185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6B64A8-65D1-418A-BA87-E7CB85BAB92F}"/>
              </a:ext>
            </a:extLst>
          </p:cNvPr>
          <p:cNvSpPr/>
          <p:nvPr/>
        </p:nvSpPr>
        <p:spPr>
          <a:xfrm>
            <a:off x="11563350" y="-95250"/>
            <a:ext cx="781050" cy="571500"/>
          </a:xfrm>
          <a:prstGeom prst="roundRect">
            <a:avLst/>
          </a:prstGeom>
          <a:solidFill>
            <a:srgbClr val="A0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53175"/>
            <a:ext cx="6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C08216-E7A2-430C-8089-9695524F9ED8}"/>
              </a:ext>
            </a:extLst>
          </p:cNvPr>
          <p:cNvSpPr/>
          <p:nvPr/>
        </p:nvSpPr>
        <p:spPr>
          <a:xfrm>
            <a:off x="11639550" y="266700"/>
            <a:ext cx="781050" cy="571500"/>
          </a:xfrm>
          <a:prstGeom prst="roundRect">
            <a:avLst/>
          </a:prstGeom>
          <a:solidFill>
            <a:srgbClr val="A0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90406B-7828-4A32-AD9A-DFBD47A9CF52}"/>
              </a:ext>
            </a:extLst>
          </p:cNvPr>
          <p:cNvSpPr/>
          <p:nvPr/>
        </p:nvSpPr>
        <p:spPr>
          <a:xfrm>
            <a:off x="10201274" y="2428874"/>
            <a:ext cx="523875" cy="428625"/>
          </a:xfrm>
          <a:prstGeom prst="roundRect">
            <a:avLst>
              <a:gd name="adj" fmla="val 34445"/>
            </a:avLst>
          </a:prstGeom>
          <a:solidFill>
            <a:srgbClr val="F1D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469240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1002</Words>
  <Application>Microsoft Office PowerPoint</Application>
  <PresentationFormat>Widescreen</PresentationFormat>
  <Paragraphs>130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#9Slide05 Authentica Regular</vt:lpstr>
      <vt:lpstr>#9Slide07 HoneyCream</vt:lpstr>
      <vt:lpstr>Amazone</vt:lpstr>
      <vt:lpstr>Arial</vt:lpstr>
      <vt:lpstr>Bahiana</vt:lpstr>
      <vt:lpstr>Bebas Neue</vt:lpstr>
      <vt:lpstr>Calibri</vt:lpstr>
      <vt:lpstr>Calibri Light</vt:lpstr>
      <vt:lpstr>Cambria</vt:lpstr>
      <vt:lpstr>Didact Gothic</vt:lpstr>
      <vt:lpstr>Genty</vt:lpstr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Hà Lê</cp:lastModifiedBy>
  <cp:revision>32</cp:revision>
  <dcterms:created xsi:type="dcterms:W3CDTF">2023-07-25T09:58:46Z</dcterms:created>
  <dcterms:modified xsi:type="dcterms:W3CDTF">2023-08-23T16:06:09Z</dcterms:modified>
  <cp:category>9Slide.vn</cp:category>
  <cp:version>MT50</cp:version>
</cp:coreProperties>
</file>