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428" r:id="rId3"/>
    <p:sldId id="2007577464" r:id="rId4"/>
    <p:sldId id="273" r:id="rId5"/>
    <p:sldId id="7320" r:id="rId6"/>
    <p:sldId id="2007577469" r:id="rId7"/>
    <p:sldId id="1307" r:id="rId8"/>
    <p:sldId id="307" r:id="rId9"/>
    <p:sldId id="2007577470" r:id="rId10"/>
    <p:sldId id="616" r:id="rId11"/>
    <p:sldId id="2007577468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7"/>
    <a:srgbClr val="04CF9F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24" y="44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2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3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80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1D7DC-8053-469D-9295-A2196AE4C15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9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7FB6-3E08-4C98-8A2F-855B1C19B83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6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C4DAE-4541-43CA-A4FF-DC618A162F8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577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124" name="日期占位符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887236F-BA0F-4DB3-9FBF-39742B178D69}" type="datetime1">
              <a:rPr lang="zh-CN" altLang="en-US" smtClean="0"/>
              <a:pPr/>
              <a:t>2024/5/12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  <p:sp>
        <p:nvSpPr>
          <p:cNvPr id="5125" name="灯片编号占位符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4E19A6-F486-427D-B328-08875D650458}" type="slidenum">
              <a:rPr lang="zh-CN" altLang="en-US" smtClean="0"/>
              <a:pPr/>
              <a:t>8</a:t>
            </a:fld>
            <a:endParaRPr lang="zh-CN" altLang="en-US" sz="1200" dirty="0">
              <a:ea typeface="Noto Sans S Chinese Light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613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48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93457B-B196-4FE1-82DF-295760F0A7F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6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BB7A0C-FAE3-496C-8BED-595A8BEEE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9"/>
          <a:stretch/>
        </p:blipFill>
        <p:spPr>
          <a:xfrm>
            <a:off x="4308901" y="4895850"/>
            <a:ext cx="7883099" cy="19621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6BB82E-7B76-458E-BE24-06E1BA981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 b="50000"/>
          <a:stretch/>
        </p:blipFill>
        <p:spPr>
          <a:xfrm>
            <a:off x="-1" y="0"/>
            <a:ext cx="12192002" cy="44908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97C1512-FA3B-4825-A07D-43E2B5725A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682" y="27651"/>
            <a:ext cx="2976318" cy="23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72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865F58-120A-4509-9436-F3395BC6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437821-B282-4392-A49C-EC42DC965F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9AF9A6-F83D-4AE5-A606-755E90DC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DD0E54-7CA8-4035-8443-8F518301F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CCD51-024F-4764-B302-65E7B459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84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B2595D99-80F3-444C-BFD4-A089A4297FF7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招生计划</a:t>
            </a:r>
          </a:p>
        </p:txBody>
      </p:sp>
    </p:spTree>
    <p:extLst>
      <p:ext uri="{BB962C8B-B14F-4D97-AF65-F5344CB8AC3E}">
        <p14:creationId xmlns:p14="http://schemas.microsoft.com/office/powerpoint/2010/main" val="2045428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6BC2D12-EEDD-40D6-8AB0-409E861F6C33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招生篇章</a:t>
            </a:r>
            <a:endParaRPr lang="zh-CN" altLang="en-US" sz="4000" dirty="0">
              <a:solidFill>
                <a:schemeClr val="accent2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3182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B2637D73-6C2C-40F0-BA81-9E2900AA5982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学习计划</a:t>
            </a:r>
          </a:p>
        </p:txBody>
      </p:sp>
    </p:spTree>
    <p:extLst>
      <p:ext uri="{BB962C8B-B14F-4D97-AF65-F5344CB8AC3E}">
        <p14:creationId xmlns:p14="http://schemas.microsoft.com/office/powerpoint/2010/main" val="378533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34B67C3-C77A-42FD-8E29-31365341568C}"/>
              </a:ext>
            </a:extLst>
          </p:cNvPr>
          <p:cNvSpPr txBox="1"/>
          <p:nvPr userDrawn="1"/>
        </p:nvSpPr>
        <p:spPr>
          <a:xfrm>
            <a:off x="4274457" y="343640"/>
            <a:ext cx="3643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字魂105号-简雅黑" panose="00000500000000000000" pitchFamily="2" charset="-122"/>
              </a:rPr>
              <a:t>课程安排</a:t>
            </a:r>
            <a:endParaRPr lang="zh-CN" altLang="en-US" sz="4000" dirty="0">
              <a:solidFill>
                <a:schemeClr val="accent2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3893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8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0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73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ABB33E-4CC6-4B2C-B294-77D24D959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2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1375B4-BF14-4445-BEC4-F4417BA0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0EE483-EA12-4A68-B15F-DE6C2A792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C8E0CC4-959C-41A9-80B6-C64476BE3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56748F-8D21-43A6-A751-4235046B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8D3D86-1401-40FD-9D2D-9AEFB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06C5E28-6088-4D30-A777-9F84C90C7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5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06297A-F728-4A12-BAE5-B424284CF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BCF281-F1BF-4BD2-872D-663B063FB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A84269-75C8-4704-8952-773AA01EA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0F85876-E3A8-4FE9-96B6-84A62B0D15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DEF3EE4-91AE-441D-80BD-A1E9CFA25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81312D-8430-42D1-B05E-04439054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DE29B1-0F59-47EF-99BF-D3C1B00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4DE0B0B-725A-4EAD-BF57-B6BBF68B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09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F69D-C40A-4E4B-9832-0361CEC0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FC2FF5-10EE-495D-A68C-5BA36817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C965B25-6F53-4067-A806-2E254FA7C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1FEFD11-A854-41A4-AA72-6C3DA493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905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69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930E9-E438-47B5-B846-75780CED4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5C78B-E36D-4CC5-9818-5414BF2B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71F60C-9D59-4374-BBC5-21AE93ACAB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9A955A-F14D-4670-BD29-9EE7E572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F6C332-2476-4FBE-AAD4-170F34C4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782405-6DD7-4A66-905D-4CC439C4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7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7FF3B-D3DE-4606-814E-403EBE85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2852AE-211A-40AF-B20C-A2541E81F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B79370E-3F14-407E-99DD-4DEB16829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E283C2-C27B-4B69-BD4F-98B2AA2E1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2024/5/12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A155CC0-CF78-4B82-80E7-5ABF5F20E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F6AFCD-C823-40D9-9EF6-37217AA9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77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6D307A-512C-499F-801B-3562A645A9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A2ADB8B-F94E-472B-9792-9E113982F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89"/>
          <a:stretch/>
        </p:blipFill>
        <p:spPr>
          <a:xfrm>
            <a:off x="4308901" y="4895850"/>
            <a:ext cx="7883099" cy="196215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0CF60FC7-D950-03D9-705E-E50AE03DC0C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E5BE61B7-4F43-2983-0284-E4F280B9FB01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6" name="Hình ảnh 32">
            <a:extLst>
              <a:ext uri="{FF2B5EF4-FFF2-40B4-BE49-F238E27FC236}">
                <a16:creationId xmlns:a16="http://schemas.microsoft.com/office/drawing/2014/main" id="{E42FA542-7D49-C321-9406-303089AA77B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0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../media/media2.mp4"/><Relationship Id="rId7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E1F5146-054C-425E-AFE9-A3C6DD64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375" y="3575706"/>
            <a:ext cx="3358102" cy="3114430"/>
          </a:xfrm>
          <a:prstGeom prst="rect">
            <a:avLst/>
          </a:prstGeom>
        </p:spPr>
      </p:pic>
      <p:pic>
        <p:nvPicPr>
          <p:cNvPr id="12" name="Picture 11" descr="A green and white logo&#10;&#10;Description automatically generated">
            <a:extLst>
              <a:ext uri="{FF2B5EF4-FFF2-40B4-BE49-F238E27FC236}">
                <a16:creationId xmlns:a16="http://schemas.microsoft.com/office/drawing/2014/main" id="{C56D79E1-CA30-E76B-496C-EF93D785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3542" cy="2043542"/>
          </a:xfrm>
          <a:prstGeom prst="rect">
            <a:avLst/>
          </a:prstGeom>
        </p:spPr>
      </p:pic>
      <p:pic>
        <p:nvPicPr>
          <p:cNvPr id="13" name="Picture 1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A94C597-4E56-7983-F47D-55434381B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52147" y="4687520"/>
            <a:ext cx="2239853" cy="2414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610" y="2362700"/>
            <a:ext cx="5255207" cy="859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516" y="3108412"/>
            <a:ext cx="7407282" cy="3292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5D824-BC39-8AF2-C6CC-438875D996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B1E9F-2145-DAB6-77CC-FE93740913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421044-9403-1CEE-95AD-D94850114077}"/>
              </a:ext>
            </a:extLst>
          </p:cNvPr>
          <p:cNvSpPr/>
          <p:nvPr/>
        </p:nvSpPr>
        <p:spPr>
          <a:xfrm>
            <a:off x="4992414" y="399393"/>
            <a:ext cx="2427889" cy="683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7E853-8218-C1C5-8B61-23A0855BF8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0646"/>
          <a:stretch/>
        </p:blipFill>
        <p:spPr>
          <a:xfrm>
            <a:off x="454505" y="2439096"/>
            <a:ext cx="5347052" cy="32532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E1E289-551A-2BD4-FC4B-576A94D4AA7D}"/>
              </a:ext>
            </a:extLst>
          </p:cNvPr>
          <p:cNvSpPr txBox="1"/>
          <p:nvPr/>
        </p:nvSpPr>
        <p:spPr>
          <a:xfrm>
            <a:off x="111761" y="220929"/>
            <a:ext cx="11958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0BFEF-F4B9-AD93-C363-2E216388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737" y="2164776"/>
            <a:ext cx="5665030" cy="4250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F3BC78-981C-3265-7A72-FCD615C82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E76E3-FD19-A24F-C0B4-FA34F7B14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4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A cartoon of a child holding a paint brush and palette&#10;&#10;Description automatically generated">
            <a:extLst>
              <a:ext uri="{FF2B5EF4-FFF2-40B4-BE49-F238E27FC236}">
                <a16:creationId xmlns:a16="http://schemas.microsoft.com/office/drawing/2014/main" id="{CE1F5146-054C-425E-AFE9-A3C6DD649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2" y="920433"/>
            <a:ext cx="5291666" cy="49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3567">
            <a:off x="3452229" y="3528448"/>
            <a:ext cx="8595826" cy="1661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C1E4E9-7E30-081F-6B24-EDB6573A6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585263-E342-28A7-6351-AA09BF3F4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60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F762AE-8FC6-441B-865F-0EC12CB6E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3" b="50000"/>
          <a:stretch/>
        </p:blipFill>
        <p:spPr>
          <a:xfrm>
            <a:off x="-1" y="0"/>
            <a:ext cx="12192002" cy="19619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A21CB0-807C-403F-8978-B5BEE7829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272" y="1961936"/>
            <a:ext cx="4092576" cy="37956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5A3CE-CF13-4BB2-B0DC-37424503E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2312035" cy="1834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78C5D-CA45-2B17-7B9D-1D08CE549C17}"/>
              </a:ext>
            </a:extLst>
          </p:cNvPr>
          <p:cNvSpPr txBox="1"/>
          <p:nvPr/>
        </p:nvSpPr>
        <p:spPr>
          <a:xfrm>
            <a:off x="231227" y="4234345"/>
            <a:ext cx="8618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b="1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3589">
            <a:off x="296064" y="686737"/>
            <a:ext cx="9107937" cy="2991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0B0116-FBF5-738F-133D-7FC9500E3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CA9A1-1A91-F40A-F1A9-89226AED51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638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9F735ED-4AFA-4667-A7B4-660801E6DB65}"/>
              </a:ext>
            </a:extLst>
          </p:cNvPr>
          <p:cNvGrpSpPr/>
          <p:nvPr/>
        </p:nvGrpSpPr>
        <p:grpSpPr>
          <a:xfrm flipH="1">
            <a:off x="0" y="0"/>
            <a:ext cx="12192002" cy="6858000"/>
            <a:chOff x="-1" y="0"/>
            <a:chExt cx="12192002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26E2C5F-9DBB-40BE-8EB5-8A9C20BAC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389"/>
            <a:stretch/>
          </p:blipFill>
          <p:spPr>
            <a:xfrm>
              <a:off x="4308901" y="4895850"/>
              <a:ext cx="7883099" cy="1962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ED13AD7-A8D2-4F68-A31A-E497885E9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76" b="50000"/>
            <a:stretch/>
          </p:blipFill>
          <p:spPr>
            <a:xfrm>
              <a:off x="-1" y="0"/>
              <a:ext cx="12192002" cy="4034064"/>
            </a:xfrm>
            <a:prstGeom prst="rect">
              <a:avLst/>
            </a:prstGeom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12631F1D-255B-47DF-B75F-9384286D5888}"/>
              </a:ext>
            </a:extLst>
          </p:cNvPr>
          <p:cNvSpPr txBox="1"/>
          <p:nvPr/>
        </p:nvSpPr>
        <p:spPr>
          <a:xfrm>
            <a:off x="8799644" y="3030307"/>
            <a:ext cx="2103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one</a:t>
            </a:r>
            <a:endParaRPr lang="zh-CN" altLang="en-US" sz="8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76C0787-C5F2-41D0-AEBD-B53A1F5E9A93}"/>
              </a:ext>
            </a:extLst>
          </p:cNvPr>
          <p:cNvSpPr/>
          <p:nvPr/>
        </p:nvSpPr>
        <p:spPr>
          <a:xfrm>
            <a:off x="2879375" y="4816484"/>
            <a:ext cx="586740" cy="5867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35D73B3-1848-4D5B-BF7A-B50DA17F4B1D}"/>
              </a:ext>
            </a:extLst>
          </p:cNvPr>
          <p:cNvCxnSpPr>
            <a:cxnSpLocks/>
          </p:cNvCxnSpPr>
          <p:nvPr/>
        </p:nvCxnSpPr>
        <p:spPr>
          <a:xfrm flipH="1">
            <a:off x="1918501" y="5109854"/>
            <a:ext cx="431329" cy="9534"/>
          </a:xfrm>
          <a:prstGeom prst="line">
            <a:avLst/>
          </a:prstGeom>
          <a:ln w="38100" cap="rnd">
            <a:solidFill>
              <a:schemeClr val="bg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4170B1ED-D469-415D-AD8B-B4D24B107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2" y="1466850"/>
            <a:ext cx="4848356" cy="6858000"/>
          </a:xfrm>
          <a:prstGeom prst="rect">
            <a:avLst/>
          </a:prstGeom>
        </p:spPr>
      </p:pic>
      <p:pic>
        <p:nvPicPr>
          <p:cNvPr id="3" name="Phóng sự quy trình làm Gốm Bát Tràng">
            <a:hlinkClick r:id="" action="ppaction://media"/>
            <a:extLst>
              <a:ext uri="{FF2B5EF4-FFF2-40B4-BE49-F238E27FC236}">
                <a16:creationId xmlns:a16="http://schemas.microsoft.com/office/drawing/2014/main" id="{54B371FE-8D28-9435-F305-7FCC2D218E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3573" end="32745.5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8676" y="83206"/>
            <a:ext cx="11897710" cy="65698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7EC98-5747-B8CE-26AD-0BEF64019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B23EA-2FC5-16E4-AEF3-1D216529F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83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290695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6935124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366989-FA11-4C78-BE3A-5C93FBF54D54}"/>
              </a:ext>
            </a:extLst>
          </p:cNvPr>
          <p:cNvSpPr txBox="1"/>
          <p:nvPr/>
        </p:nvSpPr>
        <p:spPr>
          <a:xfrm>
            <a:off x="894921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填写</a:t>
            </a:r>
            <a:endParaRPr lang="en-US" altLang="zh-CN" sz="2000" dirty="0">
              <a:solidFill>
                <a:schemeClr val="bg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  <a:sym typeface="字魂107号-萌趣欢乐体" panose="00000500000000000000" pitchFamily="2" charset="-122"/>
              </a:rPr>
              <a:t>您的题目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191" y="1677870"/>
            <a:ext cx="4685113" cy="4685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1D65C-FDED-7E6B-D191-3DB02ED18F45}"/>
              </a:ext>
            </a:extLst>
          </p:cNvPr>
          <p:cNvSpPr/>
          <p:nvPr/>
        </p:nvSpPr>
        <p:spPr>
          <a:xfrm>
            <a:off x="4916131" y="304800"/>
            <a:ext cx="2830210" cy="85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图片 1" descr="22 (3)">
            <a:extLst>
              <a:ext uri="{FF2B5EF4-FFF2-40B4-BE49-F238E27FC236}">
                <a16:creationId xmlns:a16="http://schemas.microsoft.com/office/drawing/2014/main" id="{C0FA228D-A020-89E2-AFD5-56C9D9CB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36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761" y="1686783"/>
            <a:ext cx="8037621" cy="1939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564FB-CAF1-FDC3-1BC9-3B9C4016B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A4EFFE-1C11-CE29-3020-65D42DFA6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5C935-14AD-FF7A-CCDA-9D6F6565A18B}"/>
              </a:ext>
            </a:extLst>
          </p:cNvPr>
          <p:cNvSpPr/>
          <p:nvPr/>
        </p:nvSpPr>
        <p:spPr>
          <a:xfrm>
            <a:off x="4866290" y="420414"/>
            <a:ext cx="2732689" cy="5675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443F088E-112D-18B5-E09C-2B186BB9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854" y="3165134"/>
            <a:ext cx="5411559" cy="3692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E17B4-287F-4821-D279-D822E81B22E7}"/>
              </a:ext>
            </a:extLst>
          </p:cNvPr>
          <p:cNvSpPr txBox="1"/>
          <p:nvPr/>
        </p:nvSpPr>
        <p:spPr>
          <a:xfrm>
            <a:off x="132081" y="941026"/>
            <a:ext cx="120599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3718D-01D5-4CF7-AF90-BC25A2E37E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CFE61-5B23-9404-F7CD-411EE368C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5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C9F762AE-8FC6-441B-865F-0EC12CB6EC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3" b="50000"/>
          <a:stretch/>
        </p:blipFill>
        <p:spPr>
          <a:xfrm>
            <a:off x="-1" y="0"/>
            <a:ext cx="12192002" cy="19619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A21CB0-807C-403F-8978-B5BEE7829C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2272" y="1961936"/>
            <a:ext cx="4092576" cy="379560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C5A3CE-CF13-4BB2-B0DC-37424503E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"/>
            <a:ext cx="2312035" cy="1834506"/>
          </a:xfrm>
          <a:prstGeom prst="rect">
            <a:avLst/>
          </a:prstGeom>
        </p:spPr>
      </p:pic>
      <p:pic>
        <p:nvPicPr>
          <p:cNvPr id="3" name="Cốm làng Vòng - Thức quà bình dị, thanh tao của người Hà Nội _ Du lịch Hà Nội">
            <a:hlinkClick r:id="" action="ppaction://media"/>
            <a:extLst>
              <a:ext uri="{FF2B5EF4-FFF2-40B4-BE49-F238E27FC236}">
                <a16:creationId xmlns:a16="http://schemas.microsoft.com/office/drawing/2014/main" id="{F201A368-F124-C715-E21D-62D32EEF2C2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728" y="207579"/>
            <a:ext cx="11969120" cy="65190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3364B2-2F52-8BB4-3B11-703F9DE62E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5337C1-E20A-18AA-F3A8-C8BF97B53F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038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7d195523061f1c0" descr="e7d195523061f1c0cef09ac28eaae964ec9988a5cce77c8b8C1E4685C6E6B40CD7615480512384A61EE159C6FE0045D14B61E85D0A95589D558B81FFC809322ACC20DC2254D928200A3EA0841B8B1814961BE795024DFDEF45878460D5EEC04B3DB4C246007153409DEDE37CA726A66AF19B77CE744E11CADCFB09B3408DEC1F688348922E38CCEE" hidden="1"/>
          <p:cNvSpPr txBox="1"/>
          <p:nvPr/>
        </p:nvSpPr>
        <p:spPr>
          <a:xfrm>
            <a:off x="-355599" y="1803400"/>
            <a:ext cx="303929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33" dirty="0"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ea"/>
                <a:sym typeface="字魂107号-萌趣欢乐体" panose="00000500000000000000" pitchFamily="2" charset="-122"/>
              </a:rPr>
              <a:t>e7d195523061f1c0cef09ac28eaae964ec9988a5cce77c8b8C1E4685C6E6B40CD7615480512384A61EE159C6FE0045D14B61E85D0A95589D558B81FFC809322ACC20DC2254D928200A3EA0841B8B1814961BE795024DFDEF45878460D5EEC04B3DB4C246007153409DEDE37CA726A66AF19B77CE744E11CADCFB09B3408DEC1F688348922E38CCEE</a:t>
            </a:r>
            <a:endParaRPr lang="zh-CN" altLang="en-US" sz="133" dirty="0"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ea"/>
              <a:sym typeface="字魂107号-萌趣欢乐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640CB2-9327-441E-B2CD-50BEF691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261" y="719958"/>
            <a:ext cx="6096012" cy="60960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FD73FE-20B8-3EC4-8AD3-E56DBD0816AA}"/>
              </a:ext>
            </a:extLst>
          </p:cNvPr>
          <p:cNvSpPr/>
          <p:nvPr/>
        </p:nvSpPr>
        <p:spPr>
          <a:xfrm>
            <a:off x="4855779" y="367862"/>
            <a:ext cx="2732690" cy="7041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B9C436-5599-C5D6-8C44-C4BCD96A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36" y="1513489"/>
            <a:ext cx="6519901" cy="4624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426" y="331140"/>
            <a:ext cx="6767147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C793E8-03A6-7F15-10D4-4A2468028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77323-CB03-703B-6AA1-9DCDB62FAD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329DC9D-3C9F-44A3-87D7-2DA1370CFB0E}"/>
              </a:ext>
            </a:extLst>
          </p:cNvPr>
          <p:cNvCxnSpPr/>
          <p:nvPr/>
        </p:nvCxnSpPr>
        <p:spPr>
          <a:xfrm>
            <a:off x="6197553" y="3013515"/>
            <a:ext cx="0" cy="144272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276B7A40-3C99-44F4-84F9-1DED5AAD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8" y="-266706"/>
            <a:ext cx="6096012" cy="6096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5CAF09-8835-E9BB-630D-527DB382458F}"/>
              </a:ext>
            </a:extLst>
          </p:cNvPr>
          <p:cNvSpPr txBox="1"/>
          <p:nvPr/>
        </p:nvSpPr>
        <p:spPr>
          <a:xfrm>
            <a:off x="6197553" y="1966224"/>
            <a:ext cx="58914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kern="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600" b="1" kern="0" dirty="0">
                <a:solidFill>
                  <a:schemeClr val="accent4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tạo ra một sản phẩm, chúng ta cần nhớ từng bước thực hiện. Ngoài ra, chúng ta cần lưu ý trong việc sử dụng công cụ lao động ở một công đoạn đảm bảo an toàn.</a:t>
            </a:r>
            <a:endParaRPr lang="vi-VN" sz="36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4CC050-98CB-FE61-B44D-3BFEC2FDB124}"/>
              </a:ext>
            </a:extLst>
          </p:cNvPr>
          <p:cNvSpPr/>
          <p:nvPr/>
        </p:nvSpPr>
        <p:spPr>
          <a:xfrm>
            <a:off x="4960883" y="367862"/>
            <a:ext cx="2501461" cy="660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503" y="698278"/>
            <a:ext cx="4880061" cy="1398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015A7A-D39E-9C0D-EB9E-B5F8E1945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23DC30-2CC7-B84A-874F-2797ABEB9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5865590E-692D-40F1-BDA7-37AD66FDD4B9}"/>
              </a:ext>
            </a:extLst>
          </p:cNvPr>
          <p:cNvSpPr txBox="1"/>
          <p:nvPr/>
        </p:nvSpPr>
        <p:spPr>
          <a:xfrm>
            <a:off x="290695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BC07BD3-0813-42B3-AEB2-21D156BC78B3}"/>
              </a:ext>
            </a:extLst>
          </p:cNvPr>
          <p:cNvSpPr txBox="1"/>
          <p:nvPr/>
        </p:nvSpPr>
        <p:spPr>
          <a:xfrm>
            <a:off x="6935124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E366989-FA11-4C78-BE3A-5C93FBF54D54}"/>
              </a:ext>
            </a:extLst>
          </p:cNvPr>
          <p:cNvSpPr txBox="1"/>
          <p:nvPr/>
        </p:nvSpPr>
        <p:spPr>
          <a:xfrm>
            <a:off x="8949210" y="1802663"/>
            <a:ext cx="148281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填写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7号-萌趣欢乐体" panose="00000500000000000000" pitchFamily="2" charset="-122"/>
                <a:ea typeface="字魂107号-萌趣欢乐体" panose="00000500000000000000" pitchFamily="2" charset="-122"/>
                <a:cs typeface="+mn-cs"/>
                <a:sym typeface="字魂107号-萌趣欢乐体" panose="00000500000000000000" pitchFamily="2" charset="-122"/>
              </a:rPr>
              <a:t>您的题目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BFD0C7-86A2-4997-9E42-BF4600C426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431" y="905710"/>
            <a:ext cx="4685113" cy="46851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C1D65C-FDED-7E6B-D191-3DB02ED18F45}"/>
              </a:ext>
            </a:extLst>
          </p:cNvPr>
          <p:cNvSpPr/>
          <p:nvPr/>
        </p:nvSpPr>
        <p:spPr>
          <a:xfrm>
            <a:off x="4916131" y="304800"/>
            <a:ext cx="2830210" cy="854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图片 1" descr="22 (3)">
            <a:extLst>
              <a:ext uri="{FF2B5EF4-FFF2-40B4-BE49-F238E27FC236}">
                <a16:creationId xmlns:a16="http://schemas.microsoft.com/office/drawing/2014/main" id="{C0FA228D-A020-89E2-AFD5-56C9D9CB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131" y="1071645"/>
            <a:ext cx="6346486" cy="3170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7D4BAE-9FD5-7D6D-7EB0-5CA35AD7B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82002" y="-151147"/>
            <a:ext cx="2043542" cy="3259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21153-E934-22EF-44FD-778DF9A24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29" y="7932701"/>
            <a:ext cx="9033282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73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b5023aa4c502d8ee7058a1afe2321afcaad4c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自定义 24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B11E"/>
      </a:accent1>
      <a:accent2>
        <a:srgbClr val="04CF9F"/>
      </a:accent2>
      <a:accent3>
        <a:srgbClr val="F7B11E"/>
      </a:accent3>
      <a:accent4>
        <a:srgbClr val="04CF9F"/>
      </a:accent4>
      <a:accent5>
        <a:srgbClr val="F7B11E"/>
      </a:accent5>
      <a:accent6>
        <a:srgbClr val="04CF9F"/>
      </a:accent6>
      <a:hlink>
        <a:srgbClr val="EFD600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175</Words>
  <Application>Microsoft Office PowerPoint</Application>
  <PresentationFormat>Widescreen</PresentationFormat>
  <Paragraphs>30</Paragraphs>
  <Slides>11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等线 Light</vt:lpstr>
      <vt:lpstr>Arial</vt:lpstr>
      <vt:lpstr>Cambria</vt:lpstr>
      <vt:lpstr>SVN-Newton</vt:lpstr>
      <vt:lpstr>Times New Roman</vt:lpstr>
      <vt:lpstr>字魂107号-萌趣欢乐体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SKY</cp:lastModifiedBy>
  <cp:revision>41</cp:revision>
  <dcterms:created xsi:type="dcterms:W3CDTF">2020-04-17T07:28:54Z</dcterms:created>
  <dcterms:modified xsi:type="dcterms:W3CDTF">2024-05-12T11:03:07Z</dcterms:modified>
</cp:coreProperties>
</file>