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7" r:id="rId2"/>
  </p:sldMasterIdLst>
  <p:sldIdLst>
    <p:sldId id="256" r:id="rId3"/>
    <p:sldId id="272" r:id="rId4"/>
    <p:sldId id="271" r:id="rId5"/>
    <p:sldId id="273" r:id="rId6"/>
    <p:sldId id="257" r:id="rId7"/>
    <p:sldId id="258" r:id="rId8"/>
    <p:sldId id="260" r:id="rId9"/>
    <p:sldId id="264" r:id="rId10"/>
    <p:sldId id="266" r:id="rId11"/>
    <p:sldId id="267" r:id="rId12"/>
    <p:sldId id="268" r:id="rId13"/>
    <p:sldId id="259" r:id="rId14"/>
    <p:sldId id="280" r:id="rId15"/>
    <p:sldId id="279" r:id="rId16"/>
    <p:sldId id="270" r:id="rId17"/>
    <p:sldId id="274" r:id="rId18"/>
    <p:sldId id="275" r:id="rId19"/>
    <p:sldId id="278" r:id="rId20"/>
    <p:sldId id="265" r:id="rId21"/>
  </p:sldIdLst>
  <p:sldSz cx="18288000" cy="10287000"/>
  <p:notesSz cx="6858000" cy="9144000"/>
  <p:embeddedFontLst>
    <p:embeddedFont>
      <p:font typeface="#9Slide07 HoneyCream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en-US"/>
    </a:defPPr>
    <a:lvl1pPr marL="0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127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254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381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508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635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762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9889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7016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5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20" d="100"/>
          <a:sy n="20" d="100"/>
        </p:scale>
        <p:origin x="2844" y="11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702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6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846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84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547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44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178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633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462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976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5/12/2024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725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9582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1.png"/><Relationship Id="rId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sv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image" Target="../media/image37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40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1.png"/><Relationship Id="rId4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31.png"/><Relationship Id="rId4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3.png"/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12" Type="http://schemas.openxmlformats.org/officeDocument/2006/relationships/image" Target="../media/image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7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1.pn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95463" y="7368784"/>
            <a:ext cx="23682613" cy="4895651"/>
          </a:xfrm>
          <a:custGeom>
            <a:avLst/>
            <a:gdLst/>
            <a:ahLst/>
            <a:cxnLst/>
            <a:rect l="l" t="t" r="r" b="b"/>
            <a:pathLst>
              <a:path w="23682613" h="4895651">
                <a:moveTo>
                  <a:pt x="0" y="0"/>
                </a:moveTo>
                <a:lnTo>
                  <a:pt x="23682613" y="0"/>
                </a:lnTo>
                <a:lnTo>
                  <a:pt x="23682613" y="4895651"/>
                </a:lnTo>
                <a:lnTo>
                  <a:pt x="0" y="4895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33" r="-233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850296"/>
            <a:ext cx="16230600" cy="7581043"/>
          </a:xfrm>
          <a:custGeom>
            <a:avLst/>
            <a:gdLst/>
            <a:ahLst/>
            <a:cxnLst/>
            <a:rect l="l" t="t" r="r" b="b"/>
            <a:pathLst>
              <a:path w="16230600" h="7581043">
                <a:moveTo>
                  <a:pt x="0" y="0"/>
                </a:moveTo>
                <a:lnTo>
                  <a:pt x="16230600" y="0"/>
                </a:lnTo>
                <a:lnTo>
                  <a:pt x="16230600" y="7581042"/>
                </a:lnTo>
                <a:lnTo>
                  <a:pt x="0" y="75810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715810" y="5787536"/>
            <a:ext cx="911357" cy="606467"/>
          </a:xfrm>
          <a:custGeom>
            <a:avLst/>
            <a:gdLst/>
            <a:ahLst/>
            <a:cxnLst/>
            <a:rect l="l" t="t" r="r" b="b"/>
            <a:pathLst>
              <a:path w="911357" h="606467">
                <a:moveTo>
                  <a:pt x="0" y="0"/>
                </a:moveTo>
                <a:lnTo>
                  <a:pt x="911356" y="0"/>
                </a:lnTo>
                <a:lnTo>
                  <a:pt x="911356" y="606467"/>
                </a:lnTo>
                <a:lnTo>
                  <a:pt x="0" y="6064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>
            <a:off x="7777" y="-38099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10800000">
            <a:off x="2484188" y="-3809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4975054" y="-4876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 rot="10800000">
            <a:off x="7451465" y="-4876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 rot="10800000">
            <a:off x="9856126" y="-4877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 rot="10800000">
            <a:off x="12332537" y="-48769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5"/>
          <p:cNvSpPr/>
          <p:nvPr/>
        </p:nvSpPr>
        <p:spPr>
          <a:xfrm rot="10800000">
            <a:off x="14668589" y="-50243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5"/>
          <p:cNvSpPr/>
          <p:nvPr/>
        </p:nvSpPr>
        <p:spPr>
          <a:xfrm rot="10800000">
            <a:off x="17145000" y="-50242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14513" y="925771"/>
            <a:ext cx="4438273" cy="17801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6227" y="324861"/>
            <a:ext cx="2316681" cy="23166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3200" y="552928"/>
            <a:ext cx="13715222" cy="48052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73000" y="4557260"/>
            <a:ext cx="2402032" cy="1176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43C24C-0AA5-C95D-F862-838FB00505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320073" y="-50244"/>
            <a:ext cx="3105559" cy="41269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3953C1-F6CA-E139-4998-8E2BDC42B0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04623" y="13535364"/>
            <a:ext cx="12663966" cy="2828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E8B7156B-3944-A415-3934-A02058BEB9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3144329"/>
            <a:ext cx="9530734" cy="7142671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 rot="10800000">
            <a:off x="-762000" y="-55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5"/>
          <p:cNvSpPr/>
          <p:nvPr/>
        </p:nvSpPr>
        <p:spPr>
          <a:xfrm rot="10800000">
            <a:off x="1714411" y="-55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 rot="10800000">
            <a:off x="4205277" y="-1122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>
            <a:off x="6681688" y="-11225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10800000">
            <a:off x="9086349" y="-1122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11562760" y="-1122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 rot="10800000">
            <a:off x="13898812" y="-12701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 rot="10800000">
            <a:off x="16375223" y="-1270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4A89E-74B9-F010-FED0-4BE311EC8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14400" y="0"/>
            <a:ext cx="12851319" cy="6388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49BD1C-7BB9-0CA0-6A3C-985A6081BF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20073" y="-50244"/>
            <a:ext cx="3105559" cy="41269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23797F-93B0-715F-D05B-955C8976A0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4623" y="13535364"/>
            <a:ext cx="12663966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3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4" name="Freeform 33"/>
          <p:cNvSpPr/>
          <p:nvPr/>
        </p:nvSpPr>
        <p:spPr>
          <a:xfrm rot="10800000">
            <a:off x="-762000" y="-55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5"/>
          <p:cNvSpPr/>
          <p:nvPr/>
        </p:nvSpPr>
        <p:spPr>
          <a:xfrm rot="10800000">
            <a:off x="1714411" y="-55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5"/>
          <p:cNvSpPr/>
          <p:nvPr/>
        </p:nvSpPr>
        <p:spPr>
          <a:xfrm rot="10800000">
            <a:off x="4205277" y="-1122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5"/>
          <p:cNvSpPr/>
          <p:nvPr/>
        </p:nvSpPr>
        <p:spPr>
          <a:xfrm rot="10800000">
            <a:off x="6681688" y="-11225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5"/>
          <p:cNvSpPr/>
          <p:nvPr/>
        </p:nvSpPr>
        <p:spPr>
          <a:xfrm rot="10800000">
            <a:off x="9086349" y="-1122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5"/>
          <p:cNvSpPr/>
          <p:nvPr/>
        </p:nvSpPr>
        <p:spPr>
          <a:xfrm rot="10800000">
            <a:off x="11562760" y="-1122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5"/>
          <p:cNvSpPr/>
          <p:nvPr/>
        </p:nvSpPr>
        <p:spPr>
          <a:xfrm rot="10800000">
            <a:off x="13898812" y="-12701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5"/>
          <p:cNvSpPr/>
          <p:nvPr/>
        </p:nvSpPr>
        <p:spPr>
          <a:xfrm rot="10800000">
            <a:off x="16375223" y="-1270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888AB70D-95C7-F94A-B82E-C691380EFB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6800" y="2552700"/>
            <a:ext cx="8454736" cy="845473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8E05D6-ECDE-216E-5F3D-CCD382CC8143}"/>
              </a:ext>
            </a:extLst>
          </p:cNvPr>
          <p:cNvGrpSpPr/>
          <p:nvPr/>
        </p:nvGrpSpPr>
        <p:grpSpPr>
          <a:xfrm>
            <a:off x="6104740" y="2567354"/>
            <a:ext cx="11582400" cy="3701833"/>
            <a:chOff x="5521233" y="3231449"/>
            <a:chExt cx="5738950" cy="3155978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CDA4BAE8-55B3-53B9-4D19-B01642DF0686}"/>
                </a:ext>
              </a:extLst>
            </p:cNvPr>
            <p:cNvGrpSpPr/>
            <p:nvPr/>
          </p:nvGrpSpPr>
          <p:grpSpPr>
            <a:xfrm rot="-5400000">
              <a:off x="6812719" y="1939963"/>
              <a:ext cx="3155978" cy="5738950"/>
              <a:chOff x="-92420" y="22518"/>
              <a:chExt cx="5297636" cy="12490206"/>
            </a:xfrm>
          </p:grpSpPr>
          <p:sp>
            <p:nvSpPr>
              <p:cNvPr id="12" name="Freeform 3">
                <a:extLst>
                  <a:ext uri="{FF2B5EF4-FFF2-40B4-BE49-F238E27FC236}">
                    <a16:creationId xmlns:a16="http://schemas.microsoft.com/office/drawing/2014/main" id="{5D1C539E-A735-B4F3-9292-F66CB38DE127}"/>
                  </a:ext>
                </a:extLst>
              </p:cNvPr>
              <p:cNvSpPr/>
              <p:nvPr/>
            </p:nvSpPr>
            <p:spPr>
              <a:xfrm>
                <a:off x="32107" y="272222"/>
                <a:ext cx="5095612" cy="12003650"/>
              </a:xfrm>
              <a:custGeom>
                <a:avLst/>
                <a:gdLst>
                  <a:gd name="connsiteX0" fmla="*/ 5080000 w 5080000"/>
                  <a:gd name="connsiteY0" fmla="*/ 1466850 h 11032306"/>
                  <a:gd name="connsiteX1" fmla="*/ 5080000 w 5080000"/>
                  <a:gd name="connsiteY1" fmla="*/ 9259460 h 11032306"/>
                  <a:gd name="connsiteX2" fmla="*/ 2383523 w 5080000"/>
                  <a:gd name="connsiteY2" fmla="*/ 11032238 h 11032306"/>
                  <a:gd name="connsiteX3" fmla="*/ 0 w 5080000"/>
                  <a:gd name="connsiteY3" fmla="*/ 9259460 h 11032306"/>
                  <a:gd name="connsiteX4" fmla="*/ 0 w 5080000"/>
                  <a:gd name="connsiteY4" fmla="*/ 1466850 h 11032306"/>
                  <a:gd name="connsiteX5" fmla="*/ 2540000 w 5080000"/>
                  <a:gd name="connsiteY5" fmla="*/ 0 h 11032306"/>
                  <a:gd name="connsiteX6" fmla="*/ 5080000 w 5080000"/>
                  <a:gd name="connsiteY6" fmla="*/ 1466850 h 11032306"/>
                  <a:gd name="connsiteX0" fmla="*/ 5080000 w 5080007"/>
                  <a:gd name="connsiteY0" fmla="*/ 1466850 h 11032306"/>
                  <a:gd name="connsiteX1" fmla="*/ 5080006 w 5080007"/>
                  <a:gd name="connsiteY1" fmla="*/ 9259464 h 11032306"/>
                  <a:gd name="connsiteX2" fmla="*/ 2383523 w 5080007"/>
                  <a:gd name="connsiteY2" fmla="*/ 11032238 h 11032306"/>
                  <a:gd name="connsiteX3" fmla="*/ 0 w 5080007"/>
                  <a:gd name="connsiteY3" fmla="*/ 9259460 h 11032306"/>
                  <a:gd name="connsiteX4" fmla="*/ 0 w 5080007"/>
                  <a:gd name="connsiteY4" fmla="*/ 1466850 h 11032306"/>
                  <a:gd name="connsiteX5" fmla="*/ 2540000 w 5080007"/>
                  <a:gd name="connsiteY5" fmla="*/ 0 h 11032306"/>
                  <a:gd name="connsiteX6" fmla="*/ 5080000 w 5080007"/>
                  <a:gd name="connsiteY6" fmla="*/ 1466850 h 11032306"/>
                  <a:gd name="connsiteX0" fmla="*/ 5080000 w 5080007"/>
                  <a:gd name="connsiteY0" fmla="*/ 1466850 h 11032314"/>
                  <a:gd name="connsiteX1" fmla="*/ 5080006 w 5080007"/>
                  <a:gd name="connsiteY1" fmla="*/ 9259464 h 11032314"/>
                  <a:gd name="connsiteX2" fmla="*/ 2383523 w 5080007"/>
                  <a:gd name="connsiteY2" fmla="*/ 11032238 h 11032314"/>
                  <a:gd name="connsiteX3" fmla="*/ 0 w 5080007"/>
                  <a:gd name="connsiteY3" fmla="*/ 9259460 h 11032314"/>
                  <a:gd name="connsiteX4" fmla="*/ 0 w 5080007"/>
                  <a:gd name="connsiteY4" fmla="*/ 1466850 h 11032314"/>
                  <a:gd name="connsiteX5" fmla="*/ 2540000 w 5080007"/>
                  <a:gd name="connsiteY5" fmla="*/ 0 h 11032314"/>
                  <a:gd name="connsiteX6" fmla="*/ 5080000 w 5080007"/>
                  <a:gd name="connsiteY6" fmla="*/ 1466850 h 11032314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0 w 5080007"/>
                  <a:gd name="connsiteY4" fmla="*/ 1466850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76096 w 5080007"/>
                  <a:gd name="connsiteY4" fmla="*/ 567666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03899"/>
                  <a:gd name="connsiteY0" fmla="*/ 592641 h 11032521"/>
                  <a:gd name="connsiteX1" fmla="*/ 4927814 w 5003899"/>
                  <a:gd name="connsiteY1" fmla="*/ 10433399 h 11032521"/>
                  <a:gd name="connsiteX2" fmla="*/ 2383523 w 5003899"/>
                  <a:gd name="connsiteY2" fmla="*/ 11032238 h 11032521"/>
                  <a:gd name="connsiteX3" fmla="*/ 0 w 5003899"/>
                  <a:gd name="connsiteY3" fmla="*/ 9259460 h 11032521"/>
                  <a:gd name="connsiteX4" fmla="*/ 76096 w 5003899"/>
                  <a:gd name="connsiteY4" fmla="*/ 567666 h 11032521"/>
                  <a:gd name="connsiteX5" fmla="*/ 2540000 w 5003899"/>
                  <a:gd name="connsiteY5" fmla="*/ 0 h 11032521"/>
                  <a:gd name="connsiteX6" fmla="*/ 5003901 w 5003899"/>
                  <a:gd name="connsiteY6" fmla="*/ 592641 h 11032521"/>
                  <a:gd name="connsiteX0" fmla="*/ 5003897 w 5003899"/>
                  <a:gd name="connsiteY0" fmla="*/ 592641 h 11032521"/>
                  <a:gd name="connsiteX1" fmla="*/ 4927810 w 5003899"/>
                  <a:gd name="connsiteY1" fmla="*/ 10433399 h 11032521"/>
                  <a:gd name="connsiteX2" fmla="*/ 2383519 w 5003899"/>
                  <a:gd name="connsiteY2" fmla="*/ 11032238 h 11032521"/>
                  <a:gd name="connsiteX3" fmla="*/ -2 w 5003899"/>
                  <a:gd name="connsiteY3" fmla="*/ 10470863 h 11032521"/>
                  <a:gd name="connsiteX4" fmla="*/ 76092 w 5003899"/>
                  <a:gd name="connsiteY4" fmla="*/ 567666 h 11032521"/>
                  <a:gd name="connsiteX5" fmla="*/ 2539996 w 5003899"/>
                  <a:gd name="connsiteY5" fmla="*/ 0 h 11032521"/>
                  <a:gd name="connsiteX6" fmla="*/ 5003897 w 5003899"/>
                  <a:gd name="connsiteY6" fmla="*/ 592641 h 11032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03899" h="11032521">
                    <a:moveTo>
                      <a:pt x="5003897" y="592641"/>
                    </a:moveTo>
                    <a:lnTo>
                      <a:pt x="4927810" y="10433399"/>
                    </a:lnTo>
                    <a:cubicBezTo>
                      <a:pt x="4201421" y="10615586"/>
                      <a:pt x="3156938" y="11045132"/>
                      <a:pt x="2383519" y="11032238"/>
                    </a:cubicBezTo>
                    <a:lnTo>
                      <a:pt x="-2" y="10470863"/>
                    </a:lnTo>
                    <a:lnTo>
                      <a:pt x="76092" y="567666"/>
                    </a:lnTo>
                    <a:lnTo>
                      <a:pt x="2539996" y="0"/>
                    </a:lnTo>
                    <a:lnTo>
                      <a:pt x="5003897" y="592641"/>
                    </a:lnTo>
                    <a:close/>
                  </a:path>
                </a:pathLst>
              </a:custGeom>
              <a:solidFill>
                <a:srgbClr val="FFD6CE"/>
              </a:solidFill>
              <a:ln>
                <a:solidFill>
                  <a:srgbClr val="E18989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1EF5CEC2-437A-B1BD-13DB-9AD0F0020BF3}"/>
                  </a:ext>
                </a:extLst>
              </p:cNvPr>
              <p:cNvSpPr/>
              <p:nvPr/>
            </p:nvSpPr>
            <p:spPr>
              <a:xfrm>
                <a:off x="2" y="22518"/>
                <a:ext cx="5205214" cy="108309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4">
                <a:extLst>
                  <a:ext uri="{FF2B5EF4-FFF2-40B4-BE49-F238E27FC236}">
                    <a16:creationId xmlns:a16="http://schemas.microsoft.com/office/drawing/2014/main" id="{13ACAC5B-7BE9-B7A7-7AA8-1A452CC4817C}"/>
                  </a:ext>
                </a:extLst>
              </p:cNvPr>
              <p:cNvSpPr/>
              <p:nvPr/>
            </p:nvSpPr>
            <p:spPr>
              <a:xfrm rot="10800000">
                <a:off x="-92420" y="11366805"/>
                <a:ext cx="5220148" cy="114591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E9FE20-BB2C-C00D-0A04-509BD1A73B7C}"/>
                </a:ext>
              </a:extLst>
            </p:cNvPr>
            <p:cNvSpPr txBox="1"/>
            <p:nvPr/>
          </p:nvSpPr>
          <p:spPr>
            <a:xfrm>
              <a:off x="6113417" y="3513909"/>
              <a:ext cx="4620244" cy="2387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8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Đánh đập, hành hạ trẻ em.</a:t>
              </a:r>
              <a:endParaRPr lang="en-US" sz="88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矩形: 圆角 33">
            <a:extLst>
              <a:ext uri="{FF2B5EF4-FFF2-40B4-BE49-F238E27FC236}">
                <a16:creationId xmlns:a16="http://schemas.microsoft.com/office/drawing/2014/main" id="{042D817F-1120-2B53-3541-49C8B87A5F37}"/>
              </a:ext>
            </a:extLst>
          </p:cNvPr>
          <p:cNvSpPr/>
          <p:nvPr/>
        </p:nvSpPr>
        <p:spPr>
          <a:xfrm>
            <a:off x="678159" y="32103"/>
            <a:ext cx="17020704" cy="2082113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2. Hành</a:t>
            </a:r>
            <a:r>
              <a:rPr kumimoji="0" lang="vi-VN" altLang="zh-CN" sz="5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 vi nào sau đây xâm phạm đến quyền trẻ em? Vì sao?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8E05D6-ECDE-216E-5F3D-CCD382CC8143}"/>
              </a:ext>
            </a:extLst>
          </p:cNvPr>
          <p:cNvGrpSpPr/>
          <p:nvPr/>
        </p:nvGrpSpPr>
        <p:grpSpPr>
          <a:xfrm>
            <a:off x="6444468" y="6428492"/>
            <a:ext cx="11242672" cy="3574495"/>
            <a:chOff x="5521233" y="3231449"/>
            <a:chExt cx="5738950" cy="3155978"/>
          </a:xfrm>
        </p:grpSpPr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CDA4BAE8-55B3-53B9-4D19-B01642DF0686}"/>
                </a:ext>
              </a:extLst>
            </p:cNvPr>
            <p:cNvGrpSpPr/>
            <p:nvPr/>
          </p:nvGrpSpPr>
          <p:grpSpPr>
            <a:xfrm rot="-5400000">
              <a:off x="6812719" y="1939963"/>
              <a:ext cx="3155978" cy="5738950"/>
              <a:chOff x="-92420" y="22518"/>
              <a:chExt cx="5297636" cy="12490206"/>
            </a:xfrm>
          </p:grpSpPr>
          <p:sp>
            <p:nvSpPr>
              <p:cNvPr id="19" name="Freeform 3">
                <a:extLst>
                  <a:ext uri="{FF2B5EF4-FFF2-40B4-BE49-F238E27FC236}">
                    <a16:creationId xmlns:a16="http://schemas.microsoft.com/office/drawing/2014/main" id="{5D1C539E-A735-B4F3-9292-F66CB38DE127}"/>
                  </a:ext>
                </a:extLst>
              </p:cNvPr>
              <p:cNvSpPr/>
              <p:nvPr/>
            </p:nvSpPr>
            <p:spPr>
              <a:xfrm>
                <a:off x="32107" y="272222"/>
                <a:ext cx="5095612" cy="12003650"/>
              </a:xfrm>
              <a:custGeom>
                <a:avLst/>
                <a:gdLst>
                  <a:gd name="connsiteX0" fmla="*/ 5080000 w 5080000"/>
                  <a:gd name="connsiteY0" fmla="*/ 1466850 h 11032306"/>
                  <a:gd name="connsiteX1" fmla="*/ 5080000 w 5080000"/>
                  <a:gd name="connsiteY1" fmla="*/ 9259460 h 11032306"/>
                  <a:gd name="connsiteX2" fmla="*/ 2383523 w 5080000"/>
                  <a:gd name="connsiteY2" fmla="*/ 11032238 h 11032306"/>
                  <a:gd name="connsiteX3" fmla="*/ 0 w 5080000"/>
                  <a:gd name="connsiteY3" fmla="*/ 9259460 h 11032306"/>
                  <a:gd name="connsiteX4" fmla="*/ 0 w 5080000"/>
                  <a:gd name="connsiteY4" fmla="*/ 1466850 h 11032306"/>
                  <a:gd name="connsiteX5" fmla="*/ 2540000 w 5080000"/>
                  <a:gd name="connsiteY5" fmla="*/ 0 h 11032306"/>
                  <a:gd name="connsiteX6" fmla="*/ 5080000 w 5080000"/>
                  <a:gd name="connsiteY6" fmla="*/ 1466850 h 11032306"/>
                  <a:gd name="connsiteX0" fmla="*/ 5080000 w 5080007"/>
                  <a:gd name="connsiteY0" fmla="*/ 1466850 h 11032306"/>
                  <a:gd name="connsiteX1" fmla="*/ 5080006 w 5080007"/>
                  <a:gd name="connsiteY1" fmla="*/ 9259464 h 11032306"/>
                  <a:gd name="connsiteX2" fmla="*/ 2383523 w 5080007"/>
                  <a:gd name="connsiteY2" fmla="*/ 11032238 h 11032306"/>
                  <a:gd name="connsiteX3" fmla="*/ 0 w 5080007"/>
                  <a:gd name="connsiteY3" fmla="*/ 9259460 h 11032306"/>
                  <a:gd name="connsiteX4" fmla="*/ 0 w 5080007"/>
                  <a:gd name="connsiteY4" fmla="*/ 1466850 h 11032306"/>
                  <a:gd name="connsiteX5" fmla="*/ 2540000 w 5080007"/>
                  <a:gd name="connsiteY5" fmla="*/ 0 h 11032306"/>
                  <a:gd name="connsiteX6" fmla="*/ 5080000 w 5080007"/>
                  <a:gd name="connsiteY6" fmla="*/ 1466850 h 11032306"/>
                  <a:gd name="connsiteX0" fmla="*/ 5080000 w 5080007"/>
                  <a:gd name="connsiteY0" fmla="*/ 1466850 h 11032314"/>
                  <a:gd name="connsiteX1" fmla="*/ 5080006 w 5080007"/>
                  <a:gd name="connsiteY1" fmla="*/ 9259464 h 11032314"/>
                  <a:gd name="connsiteX2" fmla="*/ 2383523 w 5080007"/>
                  <a:gd name="connsiteY2" fmla="*/ 11032238 h 11032314"/>
                  <a:gd name="connsiteX3" fmla="*/ 0 w 5080007"/>
                  <a:gd name="connsiteY3" fmla="*/ 9259460 h 11032314"/>
                  <a:gd name="connsiteX4" fmla="*/ 0 w 5080007"/>
                  <a:gd name="connsiteY4" fmla="*/ 1466850 h 11032314"/>
                  <a:gd name="connsiteX5" fmla="*/ 2540000 w 5080007"/>
                  <a:gd name="connsiteY5" fmla="*/ 0 h 11032314"/>
                  <a:gd name="connsiteX6" fmla="*/ 5080000 w 5080007"/>
                  <a:gd name="connsiteY6" fmla="*/ 1466850 h 11032314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0 w 5080007"/>
                  <a:gd name="connsiteY4" fmla="*/ 1466850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76096 w 5080007"/>
                  <a:gd name="connsiteY4" fmla="*/ 567666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03899"/>
                  <a:gd name="connsiteY0" fmla="*/ 592641 h 11032521"/>
                  <a:gd name="connsiteX1" fmla="*/ 4927814 w 5003899"/>
                  <a:gd name="connsiteY1" fmla="*/ 10433399 h 11032521"/>
                  <a:gd name="connsiteX2" fmla="*/ 2383523 w 5003899"/>
                  <a:gd name="connsiteY2" fmla="*/ 11032238 h 11032521"/>
                  <a:gd name="connsiteX3" fmla="*/ 0 w 5003899"/>
                  <a:gd name="connsiteY3" fmla="*/ 9259460 h 11032521"/>
                  <a:gd name="connsiteX4" fmla="*/ 76096 w 5003899"/>
                  <a:gd name="connsiteY4" fmla="*/ 567666 h 11032521"/>
                  <a:gd name="connsiteX5" fmla="*/ 2540000 w 5003899"/>
                  <a:gd name="connsiteY5" fmla="*/ 0 h 11032521"/>
                  <a:gd name="connsiteX6" fmla="*/ 5003901 w 5003899"/>
                  <a:gd name="connsiteY6" fmla="*/ 592641 h 11032521"/>
                  <a:gd name="connsiteX0" fmla="*/ 5003897 w 5003899"/>
                  <a:gd name="connsiteY0" fmla="*/ 592641 h 11032521"/>
                  <a:gd name="connsiteX1" fmla="*/ 4927810 w 5003899"/>
                  <a:gd name="connsiteY1" fmla="*/ 10433399 h 11032521"/>
                  <a:gd name="connsiteX2" fmla="*/ 2383519 w 5003899"/>
                  <a:gd name="connsiteY2" fmla="*/ 11032238 h 11032521"/>
                  <a:gd name="connsiteX3" fmla="*/ -2 w 5003899"/>
                  <a:gd name="connsiteY3" fmla="*/ 10470863 h 11032521"/>
                  <a:gd name="connsiteX4" fmla="*/ 76092 w 5003899"/>
                  <a:gd name="connsiteY4" fmla="*/ 567666 h 11032521"/>
                  <a:gd name="connsiteX5" fmla="*/ 2539996 w 5003899"/>
                  <a:gd name="connsiteY5" fmla="*/ 0 h 11032521"/>
                  <a:gd name="connsiteX6" fmla="*/ 5003897 w 5003899"/>
                  <a:gd name="connsiteY6" fmla="*/ 592641 h 11032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03899" h="11032521">
                    <a:moveTo>
                      <a:pt x="5003897" y="592641"/>
                    </a:moveTo>
                    <a:lnTo>
                      <a:pt x="4927810" y="10433399"/>
                    </a:lnTo>
                    <a:cubicBezTo>
                      <a:pt x="4201421" y="10615586"/>
                      <a:pt x="3156938" y="11045132"/>
                      <a:pt x="2383519" y="11032238"/>
                    </a:cubicBezTo>
                    <a:lnTo>
                      <a:pt x="-2" y="10470863"/>
                    </a:lnTo>
                    <a:lnTo>
                      <a:pt x="76092" y="567666"/>
                    </a:lnTo>
                    <a:lnTo>
                      <a:pt x="2539996" y="0"/>
                    </a:lnTo>
                    <a:lnTo>
                      <a:pt x="5003897" y="592641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E18989"/>
                </a:solidFill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20" name="Freeform 4">
                <a:extLst>
                  <a:ext uri="{FF2B5EF4-FFF2-40B4-BE49-F238E27FC236}">
                    <a16:creationId xmlns:a16="http://schemas.microsoft.com/office/drawing/2014/main" id="{1EF5CEC2-437A-B1BD-13DB-9AD0F0020BF3}"/>
                  </a:ext>
                </a:extLst>
              </p:cNvPr>
              <p:cNvSpPr/>
              <p:nvPr/>
            </p:nvSpPr>
            <p:spPr>
              <a:xfrm>
                <a:off x="2" y="22518"/>
                <a:ext cx="5205214" cy="108309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21" name="Freeform 4">
                <a:extLst>
                  <a:ext uri="{FF2B5EF4-FFF2-40B4-BE49-F238E27FC236}">
                    <a16:creationId xmlns:a16="http://schemas.microsoft.com/office/drawing/2014/main" id="{13ACAC5B-7BE9-B7A7-7AA8-1A452CC4817C}"/>
                  </a:ext>
                </a:extLst>
              </p:cNvPr>
              <p:cNvSpPr/>
              <p:nvPr/>
            </p:nvSpPr>
            <p:spPr>
              <a:xfrm rot="10800000">
                <a:off x="-92420" y="11366804"/>
                <a:ext cx="5220149" cy="1145920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</p:spPr>
            <p:txBody>
              <a:bodyPr/>
              <a:lstStyle/>
              <a:p>
                <a:endParaRPr lang="en-US" sz="160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E9FE20-BB2C-C00D-0A04-509BD1A73B7C}"/>
                </a:ext>
              </a:extLst>
            </p:cNvPr>
            <p:cNvSpPr txBox="1"/>
            <p:nvPr/>
          </p:nvSpPr>
          <p:spPr>
            <a:xfrm>
              <a:off x="6113417" y="3513909"/>
              <a:ext cx="4620244" cy="2255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Bắt trẻ em nghỉ học để làm việc.</a:t>
              </a:r>
              <a:endParaRPr lang="en-US" sz="8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6F2B9D1-140A-14D4-EBF6-C157503299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20073" y="-50244"/>
            <a:ext cx="3105559" cy="4126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47BF60-6F9F-EC6E-F3F6-91EC967F40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4623" y="13535364"/>
            <a:ext cx="12663966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7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70898" y="-589699"/>
            <a:ext cx="9853332" cy="6092601"/>
          </a:xfrm>
          <a:custGeom>
            <a:avLst/>
            <a:gdLst/>
            <a:ahLst/>
            <a:cxnLst/>
            <a:rect l="l" t="t" r="r" b="b"/>
            <a:pathLst>
              <a:path w="9853332" h="6092601">
                <a:moveTo>
                  <a:pt x="0" y="0"/>
                </a:moveTo>
                <a:lnTo>
                  <a:pt x="9853332" y="0"/>
                </a:lnTo>
                <a:lnTo>
                  <a:pt x="9853332" y="6092601"/>
                </a:lnTo>
                <a:lnTo>
                  <a:pt x="0" y="60926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3084" b="-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898" y="4512661"/>
            <a:ext cx="15373076" cy="7302117"/>
          </a:xfrm>
          <a:custGeom>
            <a:avLst/>
            <a:gdLst/>
            <a:ahLst/>
            <a:cxnLst/>
            <a:rect l="l" t="t" r="r" b="b"/>
            <a:pathLst>
              <a:path w="15373076" h="7302117">
                <a:moveTo>
                  <a:pt x="0" y="0"/>
                </a:moveTo>
                <a:lnTo>
                  <a:pt x="15373076" y="0"/>
                </a:lnTo>
                <a:lnTo>
                  <a:pt x="15373076" y="7302117"/>
                </a:lnTo>
                <a:lnTo>
                  <a:pt x="0" y="73021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540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36387" y="2265616"/>
            <a:ext cx="8115300" cy="6992684"/>
          </a:xfrm>
          <a:custGeom>
            <a:avLst/>
            <a:gdLst/>
            <a:ahLst/>
            <a:cxnLst/>
            <a:rect l="l" t="t" r="r" b="b"/>
            <a:pathLst>
              <a:path w="8115300" h="6992684">
                <a:moveTo>
                  <a:pt x="0" y="0"/>
                </a:moveTo>
                <a:lnTo>
                  <a:pt x="8115300" y="0"/>
                </a:lnTo>
                <a:lnTo>
                  <a:pt x="8115300" y="6992684"/>
                </a:lnTo>
                <a:lnTo>
                  <a:pt x="0" y="69926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6"/>
          <p:cNvSpPr/>
          <p:nvPr/>
        </p:nvSpPr>
        <p:spPr>
          <a:xfrm rot="10800000">
            <a:off x="-762000" y="-55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 rot="10800000">
            <a:off x="1714411" y="-55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>
            <a:off x="4205277" y="-1122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10800000">
            <a:off x="6681688" y="-11225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9086349" y="-1122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 rot="10800000">
            <a:off x="11562760" y="-1122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 rot="10800000">
            <a:off x="13898812" y="-12701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 rot="10800000">
            <a:off x="16375223" y="-1270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矩形: 圆角 33">
            <a:extLst>
              <a:ext uri="{FF2B5EF4-FFF2-40B4-BE49-F238E27FC236}">
                <a16:creationId xmlns:a16="http://schemas.microsoft.com/office/drawing/2014/main" id="{042D817F-1120-2B53-3541-49C8B87A5F37}"/>
              </a:ext>
            </a:extLst>
          </p:cNvPr>
          <p:cNvSpPr/>
          <p:nvPr/>
        </p:nvSpPr>
        <p:spPr>
          <a:xfrm>
            <a:off x="491411" y="800052"/>
            <a:ext cx="8142418" cy="9067848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3. Em tán</a:t>
            </a:r>
            <a:r>
              <a:rPr kumimoji="0" lang="vi-VN" altLang="zh-CN" sz="8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 thành hoặc không tán thành ý kiến nào dưới đây? Vì sao?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4E8EA3-1F4A-5334-DC9D-F489A01B00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320073" y="-50244"/>
            <a:ext cx="3105559" cy="4126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7D0E8F-A7D9-3363-4122-6794BF30AA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4623" y="13535364"/>
            <a:ext cx="12663966" cy="2828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EE58FF1-832B-5CCF-DB66-EB553D9C80DE}"/>
              </a:ext>
            </a:extLst>
          </p:cNvPr>
          <p:cNvGrpSpPr/>
          <p:nvPr/>
        </p:nvGrpSpPr>
        <p:grpSpPr>
          <a:xfrm>
            <a:off x="1752600" y="7452648"/>
            <a:ext cx="16238436" cy="2590801"/>
            <a:chOff x="895570" y="1731096"/>
            <a:chExt cx="4220184" cy="9867900"/>
          </a:xfrm>
        </p:grpSpPr>
        <p:sp>
          <p:nvSpPr>
            <p:cNvPr id="17" name="Freeform 27"/>
            <p:cNvSpPr/>
            <p:nvPr/>
          </p:nvSpPr>
          <p:spPr>
            <a:xfrm>
              <a:off x="895570" y="1731096"/>
              <a:ext cx="4220184" cy="9867900"/>
            </a:xfrm>
            <a:custGeom>
              <a:avLst/>
              <a:gdLst/>
              <a:ahLst/>
              <a:cxnLst/>
              <a:rect l="l" t="t" r="r" b="b"/>
              <a:pathLst>
                <a:path w="6330276" h="6728371">
                  <a:moveTo>
                    <a:pt x="0" y="0"/>
                  </a:moveTo>
                  <a:lnTo>
                    <a:pt x="6330276" y="0"/>
                  </a:lnTo>
                  <a:lnTo>
                    <a:pt x="6330276" y="6728371"/>
                  </a:lnTo>
                  <a:lnTo>
                    <a:pt x="0" y="6728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30"/>
            <p:cNvSpPr txBox="1"/>
            <p:nvPr/>
          </p:nvSpPr>
          <p:spPr>
            <a:xfrm>
              <a:off x="949928" y="2689959"/>
              <a:ext cx="3991812" cy="70335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1500" marR="0" lvl="0" indent="-571500" algn="just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ý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kiến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này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quyền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trẻ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hưởng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9" name="Picture 8" descr="A screenshot of a computer&#10;&#10;Description automatically generated"/>
          <p:cNvPicPr/>
          <p:nvPr/>
        </p:nvPicPr>
        <p:blipFill rotWithShape="1">
          <a:blip r:embed="rId5"/>
          <a:srcRect l="33596" t="30813" r="26018" b="30432"/>
          <a:stretch/>
        </p:blipFill>
        <p:spPr bwMode="auto">
          <a:xfrm>
            <a:off x="0" y="0"/>
            <a:ext cx="10349893" cy="7429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A screenshot of a computer&#10;&#10;Description automatically generated"/>
          <p:cNvPicPr/>
          <p:nvPr/>
        </p:nvPicPr>
        <p:blipFill rotWithShape="1">
          <a:blip r:embed="rId6"/>
          <a:srcRect l="50923" t="45744" r="26376" b="18043"/>
          <a:stretch/>
        </p:blipFill>
        <p:spPr bwMode="auto">
          <a:xfrm>
            <a:off x="10265322" y="23148"/>
            <a:ext cx="8022677" cy="7277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รูปยกนิ้ว PNG, ภาพยกนิ้วPSD, ดาวน์โหลดฟรี | Pngtre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0" y="2552700"/>
            <a:ext cx="5410200" cy="541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2076D3-FD10-99AD-7FD7-6FEC9DE9C0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320073" y="-50244"/>
            <a:ext cx="3105559" cy="41269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F5F20A-C127-E794-659B-ECF978BFFC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4623" y="13535364"/>
            <a:ext cx="12663966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6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"/>
          <p:cNvPicPr/>
          <p:nvPr/>
        </p:nvPicPr>
        <p:blipFill rotWithShape="1">
          <a:blip r:embed="rId3"/>
          <a:srcRect l="33595" t="36531" r="32094" b="26303"/>
          <a:stretch/>
        </p:blipFill>
        <p:spPr bwMode="auto">
          <a:xfrm>
            <a:off x="0" y="0"/>
            <a:ext cx="8970906" cy="1028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รูปยกนิ้ว PNG, ภาพยกนิ้วPSD, ดาวน์โหลดฟรี | Pngtre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81800" y="3086100"/>
            <a:ext cx="5410200" cy="541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EE58FF1-832B-5CCF-DB66-EB553D9C80DE}"/>
              </a:ext>
            </a:extLst>
          </p:cNvPr>
          <p:cNvGrpSpPr/>
          <p:nvPr/>
        </p:nvGrpSpPr>
        <p:grpSpPr>
          <a:xfrm>
            <a:off x="9167509" y="1333500"/>
            <a:ext cx="8823527" cy="8077201"/>
            <a:chOff x="895570" y="1731096"/>
            <a:chExt cx="4220184" cy="9867900"/>
          </a:xfrm>
        </p:grpSpPr>
        <p:sp>
          <p:nvSpPr>
            <p:cNvPr id="17" name="Freeform 27"/>
            <p:cNvSpPr/>
            <p:nvPr/>
          </p:nvSpPr>
          <p:spPr>
            <a:xfrm>
              <a:off x="895570" y="1731096"/>
              <a:ext cx="4220184" cy="9867900"/>
            </a:xfrm>
            <a:custGeom>
              <a:avLst/>
              <a:gdLst/>
              <a:ahLst/>
              <a:cxnLst/>
              <a:rect l="l" t="t" r="r" b="b"/>
              <a:pathLst>
                <a:path w="6330276" h="6728371">
                  <a:moveTo>
                    <a:pt x="0" y="0"/>
                  </a:moveTo>
                  <a:lnTo>
                    <a:pt x="6330276" y="0"/>
                  </a:lnTo>
                  <a:lnTo>
                    <a:pt x="6330276" y="6728371"/>
                  </a:lnTo>
                  <a:lnTo>
                    <a:pt x="0" y="6728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30"/>
            <p:cNvSpPr txBox="1"/>
            <p:nvPr/>
          </p:nvSpPr>
          <p:spPr>
            <a:xfrm>
              <a:off x="949928" y="2689958"/>
              <a:ext cx="3991812" cy="75202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1500" marR="0" lvl="0" indent="-571500" algn="just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rẻ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quyền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nhưng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cũng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thực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bổn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bổn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đ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ì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trường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đồng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  <a:p>
              <a:pPr marL="571500" marR="0" lvl="0" indent="-571500" algn="just" defTabSz="9142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quyền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trẻ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triển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toàn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iện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do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85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0" name="Picture 6" descr="Giải mã ý nghĩa 50 emoji biểu tượng khuôn mặt chúng ta thường dùng hàng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05198"/>
            <a:ext cx="3276600" cy="327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2D089E-3F26-3D22-E634-6F64B06386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320073" y="-50244"/>
            <a:ext cx="3105559" cy="41269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6143A1-CD9C-F5D2-363F-DE057E0851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4623" y="13535364"/>
            <a:ext cx="12663966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2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รูปยกนิ้ว PNG, ภาพยกนิ้วPSD, ดาวน์โหลดฟรี | Pngt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81800" y="3086100"/>
            <a:ext cx="5410200" cy="541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EE58FF1-832B-5CCF-DB66-EB553D9C80DE}"/>
              </a:ext>
            </a:extLst>
          </p:cNvPr>
          <p:cNvGrpSpPr/>
          <p:nvPr/>
        </p:nvGrpSpPr>
        <p:grpSpPr>
          <a:xfrm>
            <a:off x="9167509" y="1333500"/>
            <a:ext cx="8823527" cy="8077201"/>
            <a:chOff x="895570" y="1731096"/>
            <a:chExt cx="4220184" cy="9867900"/>
          </a:xfrm>
        </p:grpSpPr>
        <p:sp>
          <p:nvSpPr>
            <p:cNvPr id="17" name="Freeform 27"/>
            <p:cNvSpPr/>
            <p:nvPr/>
          </p:nvSpPr>
          <p:spPr>
            <a:xfrm>
              <a:off x="895570" y="1731096"/>
              <a:ext cx="4220184" cy="9867900"/>
            </a:xfrm>
            <a:custGeom>
              <a:avLst/>
              <a:gdLst/>
              <a:ahLst/>
              <a:cxnLst/>
              <a:rect l="l" t="t" r="r" b="b"/>
              <a:pathLst>
                <a:path w="6330276" h="6728371">
                  <a:moveTo>
                    <a:pt x="0" y="0"/>
                  </a:moveTo>
                  <a:lnTo>
                    <a:pt x="6330276" y="0"/>
                  </a:lnTo>
                  <a:lnTo>
                    <a:pt x="6330276" y="6728371"/>
                  </a:lnTo>
                  <a:lnTo>
                    <a:pt x="0" y="6728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30"/>
            <p:cNvSpPr txBox="1"/>
            <p:nvPr/>
          </p:nvSpPr>
          <p:spPr>
            <a:xfrm>
              <a:off x="975551" y="2629985"/>
              <a:ext cx="3966189" cy="62041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rẻ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quyền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nhưng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bổn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xã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3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 descr="A screenshot of a computer&#10;&#10;Description automatically generated"/>
          <p:cNvPicPr/>
          <p:nvPr/>
        </p:nvPicPr>
        <p:blipFill rotWithShape="1">
          <a:blip r:embed="rId7"/>
          <a:srcRect l="30557" t="45744" r="49215" b="18043"/>
          <a:stretch/>
        </p:blipFill>
        <p:spPr bwMode="auto">
          <a:xfrm>
            <a:off x="0" y="22860"/>
            <a:ext cx="7543800" cy="10149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0" name="Picture 6" descr="Giải mã ý nghĩa 50 emoji biểu tượng khuôn mặt chúng ta thường dùng hàng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473" y="3309035"/>
            <a:ext cx="3276600" cy="327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C15DDF-2968-6113-D195-F0CB6A9B62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320073" y="-50244"/>
            <a:ext cx="3105559" cy="41269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6BCAC6-EFE0-C902-19E7-38279BEA3C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4623" y="13535364"/>
            <a:ext cx="12663966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1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95463" y="7368784"/>
            <a:ext cx="23682613" cy="4895651"/>
          </a:xfrm>
          <a:custGeom>
            <a:avLst/>
            <a:gdLst/>
            <a:ahLst/>
            <a:cxnLst/>
            <a:rect l="l" t="t" r="r" b="b"/>
            <a:pathLst>
              <a:path w="23682613" h="4895651">
                <a:moveTo>
                  <a:pt x="0" y="0"/>
                </a:moveTo>
                <a:lnTo>
                  <a:pt x="23682613" y="0"/>
                </a:lnTo>
                <a:lnTo>
                  <a:pt x="23682613" y="4895651"/>
                </a:lnTo>
                <a:lnTo>
                  <a:pt x="0" y="4895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33" r="-233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850296"/>
            <a:ext cx="16230600" cy="7581043"/>
          </a:xfrm>
          <a:custGeom>
            <a:avLst/>
            <a:gdLst/>
            <a:ahLst/>
            <a:cxnLst/>
            <a:rect l="l" t="t" r="r" b="b"/>
            <a:pathLst>
              <a:path w="16230600" h="7581043">
                <a:moveTo>
                  <a:pt x="0" y="0"/>
                </a:moveTo>
                <a:lnTo>
                  <a:pt x="16230600" y="0"/>
                </a:lnTo>
                <a:lnTo>
                  <a:pt x="16230600" y="7581042"/>
                </a:lnTo>
                <a:lnTo>
                  <a:pt x="0" y="75810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715810" y="5787536"/>
            <a:ext cx="911357" cy="606467"/>
          </a:xfrm>
          <a:custGeom>
            <a:avLst/>
            <a:gdLst/>
            <a:ahLst/>
            <a:cxnLst/>
            <a:rect l="l" t="t" r="r" b="b"/>
            <a:pathLst>
              <a:path w="911357" h="606467">
                <a:moveTo>
                  <a:pt x="0" y="0"/>
                </a:moveTo>
                <a:lnTo>
                  <a:pt x="911356" y="0"/>
                </a:lnTo>
                <a:lnTo>
                  <a:pt x="911356" y="606467"/>
                </a:lnTo>
                <a:lnTo>
                  <a:pt x="0" y="6064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>
            <a:off x="7777" y="-38099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10800000">
            <a:off x="2484188" y="-3809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4975054" y="-4876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 rot="10800000">
            <a:off x="7451465" y="-4876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 rot="10800000">
            <a:off x="9856126" y="-4877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 rot="10800000">
            <a:off x="12332537" y="-48769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5"/>
          <p:cNvSpPr/>
          <p:nvPr/>
        </p:nvSpPr>
        <p:spPr>
          <a:xfrm rot="10800000">
            <a:off x="14668589" y="-50243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5"/>
          <p:cNvSpPr/>
          <p:nvPr/>
        </p:nvSpPr>
        <p:spPr>
          <a:xfrm rot="10800000">
            <a:off x="17145000" y="-50242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07EBD2-EE36-D038-2D90-F021065408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5586" y="699101"/>
            <a:ext cx="13816414" cy="4323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35DC51-CF2A-FD9B-26E4-6EBEBD1020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320073" y="-50244"/>
            <a:ext cx="3105559" cy="412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13BBD2-24CD-E69D-C993-AE73356C47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4623" y="13535364"/>
            <a:ext cx="12663966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5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4" name="Freeform 33"/>
          <p:cNvSpPr/>
          <p:nvPr/>
        </p:nvSpPr>
        <p:spPr>
          <a:xfrm rot="10800000">
            <a:off x="-762000" y="-55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5"/>
          <p:cNvSpPr/>
          <p:nvPr/>
        </p:nvSpPr>
        <p:spPr>
          <a:xfrm rot="10800000">
            <a:off x="1714411" y="-55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5"/>
          <p:cNvSpPr/>
          <p:nvPr/>
        </p:nvSpPr>
        <p:spPr>
          <a:xfrm rot="10800000">
            <a:off x="4205277" y="-1122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5"/>
          <p:cNvSpPr/>
          <p:nvPr/>
        </p:nvSpPr>
        <p:spPr>
          <a:xfrm rot="10800000">
            <a:off x="6681688" y="-11225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5"/>
          <p:cNvSpPr/>
          <p:nvPr/>
        </p:nvSpPr>
        <p:spPr>
          <a:xfrm rot="10800000">
            <a:off x="9086349" y="-1122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5"/>
          <p:cNvSpPr/>
          <p:nvPr/>
        </p:nvSpPr>
        <p:spPr>
          <a:xfrm rot="10800000">
            <a:off x="11562760" y="-1122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5"/>
          <p:cNvSpPr/>
          <p:nvPr/>
        </p:nvSpPr>
        <p:spPr>
          <a:xfrm rot="10800000">
            <a:off x="13898812" y="-12701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5"/>
          <p:cNvSpPr/>
          <p:nvPr/>
        </p:nvSpPr>
        <p:spPr>
          <a:xfrm rot="10800000">
            <a:off x="16375223" y="-1270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888AB70D-95C7-F94A-B82E-C691380EFB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2552700"/>
            <a:ext cx="8454736" cy="845473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D08CE4D-05DB-54C1-7C08-53EE1EF9FA2C}"/>
              </a:ext>
            </a:extLst>
          </p:cNvPr>
          <p:cNvGrpSpPr/>
          <p:nvPr/>
        </p:nvGrpSpPr>
        <p:grpSpPr>
          <a:xfrm>
            <a:off x="4236474" y="1181101"/>
            <a:ext cx="7817071" cy="3733800"/>
            <a:chOff x="197374" y="173694"/>
            <a:chExt cx="11668916" cy="1474997"/>
          </a:xfrm>
        </p:grpSpPr>
        <p:sp>
          <p:nvSpPr>
            <p:cNvPr id="27" name="Rounded Rectangle 2">
              <a:extLst>
                <a:ext uri="{FF2B5EF4-FFF2-40B4-BE49-F238E27FC236}">
                  <a16:creationId xmlns:a16="http://schemas.microsoft.com/office/drawing/2014/main" id="{6EAB5C4F-EACA-144D-9EE5-A5090549B36C}"/>
                </a:ext>
              </a:extLst>
            </p:cNvPr>
            <p:cNvSpPr/>
            <p:nvPr/>
          </p:nvSpPr>
          <p:spPr>
            <a:xfrm>
              <a:off x="197374" y="173694"/>
              <a:ext cx="11668916" cy="147499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3EB7CA-C9A4-D7F1-C8F0-D1FCFB2848D6}"/>
                </a:ext>
              </a:extLst>
            </p:cNvPr>
            <p:cNvSpPr txBox="1"/>
            <p:nvPr/>
          </p:nvSpPr>
          <p:spPr>
            <a:xfrm>
              <a:off x="685673" y="245411"/>
              <a:ext cx="11180617" cy="933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6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 vẽ sơ đồ tư duy về quyền và bổn phận của trẻ em.</a:t>
              </a:r>
              <a:endParaRPr lang="en-US" sz="6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图片 1">
            <a:extLst>
              <a:ext uri="{FF2B5EF4-FFF2-40B4-BE49-F238E27FC236}">
                <a16:creationId xmlns:a16="http://schemas.microsoft.com/office/drawing/2014/main" id="{A4740867-E9E0-2C2D-6416-7E3A497AAC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>
            <a:off x="-363842" y="2610612"/>
            <a:ext cx="6764642" cy="77163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13DEC9-C9EC-6A18-82FA-737FC7789F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20073" y="-50244"/>
            <a:ext cx="3105559" cy="4126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7A0E0C-ABFC-A48F-DCBC-2A803EECD4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4623" y="13535364"/>
            <a:ext cx="12663966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9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4" name="Freeform 33"/>
          <p:cNvSpPr/>
          <p:nvPr/>
        </p:nvSpPr>
        <p:spPr>
          <a:xfrm rot="10800000">
            <a:off x="-762000" y="-55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5"/>
          <p:cNvSpPr/>
          <p:nvPr/>
        </p:nvSpPr>
        <p:spPr>
          <a:xfrm rot="10800000">
            <a:off x="1714411" y="-55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5"/>
          <p:cNvSpPr/>
          <p:nvPr/>
        </p:nvSpPr>
        <p:spPr>
          <a:xfrm rot="10800000">
            <a:off x="4205277" y="-1122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5"/>
          <p:cNvSpPr/>
          <p:nvPr/>
        </p:nvSpPr>
        <p:spPr>
          <a:xfrm rot="10800000">
            <a:off x="6681688" y="-11225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5"/>
          <p:cNvSpPr/>
          <p:nvPr/>
        </p:nvSpPr>
        <p:spPr>
          <a:xfrm rot="10800000">
            <a:off x="9086349" y="-1122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5"/>
          <p:cNvSpPr/>
          <p:nvPr/>
        </p:nvSpPr>
        <p:spPr>
          <a:xfrm rot="10800000">
            <a:off x="11562760" y="-1122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5"/>
          <p:cNvSpPr/>
          <p:nvPr/>
        </p:nvSpPr>
        <p:spPr>
          <a:xfrm rot="10800000">
            <a:off x="13898812" y="-12701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5"/>
          <p:cNvSpPr/>
          <p:nvPr/>
        </p:nvSpPr>
        <p:spPr>
          <a:xfrm rot="10800000">
            <a:off x="16375223" y="-1270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888AB70D-95C7-F94A-B82E-C691380EFB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9034" y="2610612"/>
            <a:ext cx="8454736" cy="8454736"/>
          </a:xfrm>
          <a:prstGeom prst="rect">
            <a:avLst/>
          </a:prstGeom>
        </p:spPr>
      </p:pic>
      <p:pic>
        <p:nvPicPr>
          <p:cNvPr id="1026" name="Picture 2" descr="Bài 13. Quyền được bảo vệ, chăm sóc và giáo dục của trẻ em Việt Nam - GDCD  7 - Trần Thị Lý - Thư viện Bài giảng điện t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00100"/>
            <a:ext cx="9677400" cy="725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id="{A4740867-E9E0-2C2D-6416-7E3A497AAC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>
            <a:off x="-965125" y="2591117"/>
            <a:ext cx="6764642" cy="77163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B13FFF-00C6-81AE-0228-BB370B8829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320073" y="-50244"/>
            <a:ext cx="3105559" cy="4126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69AA3A-4DF4-C06A-AEC3-689661F285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4623" y="13535364"/>
            <a:ext cx="12663966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7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697306" y="6671755"/>
            <a:ext cx="23682613" cy="6217603"/>
          </a:xfrm>
          <a:custGeom>
            <a:avLst/>
            <a:gdLst/>
            <a:ahLst/>
            <a:cxnLst/>
            <a:rect l="l" t="t" r="r" b="b"/>
            <a:pathLst>
              <a:path w="23682613" h="6217603">
                <a:moveTo>
                  <a:pt x="0" y="0"/>
                </a:moveTo>
                <a:lnTo>
                  <a:pt x="23682614" y="0"/>
                </a:lnTo>
                <a:lnTo>
                  <a:pt x="23682614" y="6217603"/>
                </a:lnTo>
                <a:lnTo>
                  <a:pt x="0" y="6217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465" r="-1646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16331" y="2950674"/>
            <a:ext cx="13655341" cy="7442161"/>
          </a:xfrm>
          <a:custGeom>
            <a:avLst/>
            <a:gdLst/>
            <a:ahLst/>
            <a:cxnLst/>
            <a:rect l="l" t="t" r="r" b="b"/>
            <a:pathLst>
              <a:path w="13655341" h="7442161">
                <a:moveTo>
                  <a:pt x="0" y="0"/>
                </a:moveTo>
                <a:lnTo>
                  <a:pt x="13655342" y="0"/>
                </a:lnTo>
                <a:lnTo>
                  <a:pt x="13655342" y="7442161"/>
                </a:lnTo>
                <a:lnTo>
                  <a:pt x="0" y="74421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828675"/>
            <a:ext cx="16230600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58"/>
              </a:lnSpc>
            </a:pPr>
            <a:r>
              <a:rPr lang="en-US" sz="10899">
                <a:solidFill>
                  <a:srgbClr val="4C6689"/>
                </a:solidFill>
                <a:latin typeface="UTM American Sans"/>
              </a:rPr>
              <a:t>CHÀO TẠM BIỆT!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7CE3BC-43F1-B947-8E0C-DE98D8F31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20073" y="-50244"/>
            <a:ext cx="3105559" cy="412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853CFA-96BA-ED5F-A88D-BBE2C8558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623" y="13535364"/>
            <a:ext cx="12663966" cy="2828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95463" y="7368784"/>
            <a:ext cx="23682613" cy="4895651"/>
          </a:xfrm>
          <a:custGeom>
            <a:avLst/>
            <a:gdLst/>
            <a:ahLst/>
            <a:cxnLst/>
            <a:rect l="l" t="t" r="r" b="b"/>
            <a:pathLst>
              <a:path w="23682613" h="4895651">
                <a:moveTo>
                  <a:pt x="0" y="0"/>
                </a:moveTo>
                <a:lnTo>
                  <a:pt x="23682613" y="0"/>
                </a:lnTo>
                <a:lnTo>
                  <a:pt x="23682613" y="4895651"/>
                </a:lnTo>
                <a:lnTo>
                  <a:pt x="0" y="4895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33" r="-233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850296"/>
            <a:ext cx="16230600" cy="7581043"/>
          </a:xfrm>
          <a:custGeom>
            <a:avLst/>
            <a:gdLst/>
            <a:ahLst/>
            <a:cxnLst/>
            <a:rect l="l" t="t" r="r" b="b"/>
            <a:pathLst>
              <a:path w="16230600" h="7581043">
                <a:moveTo>
                  <a:pt x="0" y="0"/>
                </a:moveTo>
                <a:lnTo>
                  <a:pt x="16230600" y="0"/>
                </a:lnTo>
                <a:lnTo>
                  <a:pt x="16230600" y="7581042"/>
                </a:lnTo>
                <a:lnTo>
                  <a:pt x="0" y="75810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715810" y="5787536"/>
            <a:ext cx="911357" cy="606467"/>
          </a:xfrm>
          <a:custGeom>
            <a:avLst/>
            <a:gdLst/>
            <a:ahLst/>
            <a:cxnLst/>
            <a:rect l="l" t="t" r="r" b="b"/>
            <a:pathLst>
              <a:path w="911357" h="606467">
                <a:moveTo>
                  <a:pt x="0" y="0"/>
                </a:moveTo>
                <a:lnTo>
                  <a:pt x="911356" y="0"/>
                </a:lnTo>
                <a:lnTo>
                  <a:pt x="911356" y="606467"/>
                </a:lnTo>
                <a:lnTo>
                  <a:pt x="0" y="6064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>
            <a:off x="7777" y="-38099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10800000">
            <a:off x="2484188" y="-3809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4975054" y="-4876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 rot="10800000">
            <a:off x="7451465" y="-4876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 rot="10800000">
            <a:off x="9856126" y="-4877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 rot="10800000">
            <a:off x="12332537" y="-48769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5"/>
          <p:cNvSpPr/>
          <p:nvPr/>
        </p:nvSpPr>
        <p:spPr>
          <a:xfrm rot="10800000">
            <a:off x="14668589" y="-50243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5"/>
          <p:cNvSpPr/>
          <p:nvPr/>
        </p:nvSpPr>
        <p:spPr>
          <a:xfrm rot="10800000">
            <a:off x="17145000" y="-50242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AFE4540-4E90-C600-5A84-47AB428C09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7111" y="1017200"/>
            <a:ext cx="13619649" cy="4262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285C36-FD21-81FE-199F-8B50E2D8CB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320073" y="-50244"/>
            <a:ext cx="3105559" cy="412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AB9FB8-AC42-257D-FB30-1C1945C024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4623" y="13535364"/>
            <a:ext cx="12663966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khởi động đầu giờ_Con cào cào (Nguồn_ Yêu dân tộc Việt Nam)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368"/>
            <a:ext cx="18271344" cy="102776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9A8A00-C019-EF4D-DF90-9DAF7E631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20073" y="-50244"/>
            <a:ext cx="3105559" cy="4126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AADF3A-C829-D6D4-2791-A2F57E2CF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623" y="13535364"/>
            <a:ext cx="12663966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7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95463" y="7368784"/>
            <a:ext cx="23682613" cy="4895651"/>
          </a:xfrm>
          <a:custGeom>
            <a:avLst/>
            <a:gdLst/>
            <a:ahLst/>
            <a:cxnLst/>
            <a:rect l="l" t="t" r="r" b="b"/>
            <a:pathLst>
              <a:path w="23682613" h="4895651">
                <a:moveTo>
                  <a:pt x="0" y="0"/>
                </a:moveTo>
                <a:lnTo>
                  <a:pt x="23682613" y="0"/>
                </a:lnTo>
                <a:lnTo>
                  <a:pt x="23682613" y="4895651"/>
                </a:lnTo>
                <a:lnTo>
                  <a:pt x="0" y="4895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33" r="-233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850296"/>
            <a:ext cx="16230600" cy="7581043"/>
          </a:xfrm>
          <a:custGeom>
            <a:avLst/>
            <a:gdLst/>
            <a:ahLst/>
            <a:cxnLst/>
            <a:rect l="l" t="t" r="r" b="b"/>
            <a:pathLst>
              <a:path w="16230600" h="7581043">
                <a:moveTo>
                  <a:pt x="0" y="0"/>
                </a:moveTo>
                <a:lnTo>
                  <a:pt x="16230600" y="0"/>
                </a:lnTo>
                <a:lnTo>
                  <a:pt x="16230600" y="7581042"/>
                </a:lnTo>
                <a:lnTo>
                  <a:pt x="0" y="75810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715810" y="5787536"/>
            <a:ext cx="911357" cy="606467"/>
          </a:xfrm>
          <a:custGeom>
            <a:avLst/>
            <a:gdLst/>
            <a:ahLst/>
            <a:cxnLst/>
            <a:rect l="l" t="t" r="r" b="b"/>
            <a:pathLst>
              <a:path w="911357" h="606467">
                <a:moveTo>
                  <a:pt x="0" y="0"/>
                </a:moveTo>
                <a:lnTo>
                  <a:pt x="911356" y="0"/>
                </a:lnTo>
                <a:lnTo>
                  <a:pt x="911356" y="606467"/>
                </a:lnTo>
                <a:lnTo>
                  <a:pt x="0" y="6064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>
            <a:off x="7777" y="-38099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10800000">
            <a:off x="2484188" y="-3809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4975054" y="-4876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 rot="10800000">
            <a:off x="7451465" y="-4876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 rot="10800000">
            <a:off x="9856126" y="-4877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 rot="10800000">
            <a:off x="12332537" y="-48769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5"/>
          <p:cNvSpPr/>
          <p:nvPr/>
        </p:nvSpPr>
        <p:spPr>
          <a:xfrm rot="10800000">
            <a:off x="14668589" y="-50243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5"/>
          <p:cNvSpPr/>
          <p:nvPr/>
        </p:nvSpPr>
        <p:spPr>
          <a:xfrm rot="10800000">
            <a:off x="17145000" y="-50242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B3C626D-B1CC-527D-F8A5-665F896D31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7155" y="891650"/>
            <a:ext cx="13513689" cy="4228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7C35BA-107E-B3F7-8A46-F34CBD79D1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320073" y="-50244"/>
            <a:ext cx="3105559" cy="412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5B50C6-FFDA-91B4-670F-4914950C1E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4623" y="13535364"/>
            <a:ext cx="12663966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1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776" y="2022395"/>
            <a:ext cx="18280223" cy="8241249"/>
          </a:xfrm>
          <a:custGeom>
            <a:avLst/>
            <a:gdLst/>
            <a:ahLst/>
            <a:cxnLst/>
            <a:rect l="l" t="t" r="r" b="b"/>
            <a:pathLst>
              <a:path w="16230600" h="8241249">
                <a:moveTo>
                  <a:pt x="0" y="0"/>
                </a:moveTo>
                <a:lnTo>
                  <a:pt x="16230600" y="0"/>
                </a:lnTo>
                <a:lnTo>
                  <a:pt x="16230600" y="8241249"/>
                </a:lnTo>
                <a:lnTo>
                  <a:pt x="0" y="82412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891" r="-689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7020" y="2057400"/>
            <a:ext cx="7831836" cy="8229600"/>
          </a:xfrm>
          <a:custGeom>
            <a:avLst/>
            <a:gdLst/>
            <a:ahLst/>
            <a:cxnLst/>
            <a:rect l="l" t="t" r="r" b="b"/>
            <a:pathLst>
              <a:path w="7831836" h="8229600">
                <a:moveTo>
                  <a:pt x="0" y="0"/>
                </a:moveTo>
                <a:lnTo>
                  <a:pt x="7831836" y="0"/>
                </a:lnTo>
                <a:lnTo>
                  <a:pt x="78318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 rot="10800000">
            <a:off x="7777" y="-38099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>
            <a:off x="2484188" y="-3809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10800000">
            <a:off x="4975054" y="-4876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7451465" y="-4876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 rot="10800000">
            <a:off x="9856126" y="-4877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 rot="10800000">
            <a:off x="12332537" y="-48769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 rot="10800000">
            <a:off x="14668589" y="-50243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5"/>
          <p:cNvSpPr/>
          <p:nvPr/>
        </p:nvSpPr>
        <p:spPr>
          <a:xfrm rot="10800000">
            <a:off x="17145000" y="-50242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2762" y="-1087811"/>
            <a:ext cx="11437087" cy="53161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4876" y="2781300"/>
            <a:ext cx="8742422" cy="72914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AF4076-44D3-54D5-5AB4-55AACA6BC5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320073" y="-50244"/>
            <a:ext cx="3105559" cy="4126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640740-4266-DB3B-6267-A34BAD4614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4623" y="13535364"/>
            <a:ext cx="12663966" cy="2828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94922" y="3314700"/>
            <a:ext cx="9696470" cy="8241249"/>
          </a:xfrm>
          <a:custGeom>
            <a:avLst/>
            <a:gdLst/>
            <a:ahLst/>
            <a:cxnLst/>
            <a:rect l="l" t="t" r="r" b="b"/>
            <a:pathLst>
              <a:path w="9696470" h="8241249">
                <a:moveTo>
                  <a:pt x="0" y="0"/>
                </a:moveTo>
                <a:lnTo>
                  <a:pt x="9696470" y="0"/>
                </a:lnTo>
                <a:lnTo>
                  <a:pt x="9696470" y="8241250"/>
                </a:lnTo>
                <a:lnTo>
                  <a:pt x="0" y="8241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922" r="-115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948066" y="1887944"/>
            <a:ext cx="8088337" cy="6511111"/>
          </a:xfrm>
          <a:custGeom>
            <a:avLst/>
            <a:gdLst/>
            <a:ahLst/>
            <a:cxnLst/>
            <a:rect l="l" t="t" r="r" b="b"/>
            <a:pathLst>
              <a:path w="8088337" h="6511111">
                <a:moveTo>
                  <a:pt x="0" y="0"/>
                </a:moveTo>
                <a:lnTo>
                  <a:pt x="8088337" y="0"/>
                </a:lnTo>
                <a:lnTo>
                  <a:pt x="8088337" y="6511110"/>
                </a:lnTo>
                <a:lnTo>
                  <a:pt x="0" y="65111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29041" y="857181"/>
            <a:ext cx="9736841" cy="923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vi-VN" sz="5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endParaRPr lang="vi-VN" sz="5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khiếu</a:t>
            </a:r>
            <a:endParaRPr lang="vi-VN" sz="5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bạo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endParaRPr lang="vi-VN" sz="5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endParaRPr lang="vi-VN" sz="5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họp.</a:t>
            </a:r>
          </a:p>
          <a:p>
            <a:pPr algn="ctr"/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......</a:t>
            </a:r>
          </a:p>
        </p:txBody>
      </p:sp>
      <p:sp>
        <p:nvSpPr>
          <p:cNvPr id="6" name="Freeform 5"/>
          <p:cNvSpPr/>
          <p:nvPr/>
        </p:nvSpPr>
        <p:spPr>
          <a:xfrm rot="10800000">
            <a:off x="-762000" y="-55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 rot="10800000">
            <a:off x="1714411" y="-55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>
            <a:off x="4205277" y="-1122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10800000">
            <a:off x="6681688" y="-11225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9086349" y="-1122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 rot="10800000">
            <a:off x="11562760" y="-1122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 rot="10800000">
            <a:off x="13898812" y="-12701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 rot="10800000">
            <a:off x="16375223" y="-1270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CE4964-3B53-6D8E-95CB-4EA9C35CFC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20073" y="-50244"/>
            <a:ext cx="3105559" cy="41269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8EBCFC-71CB-864A-FA00-64E6C6AA85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4623" y="13535364"/>
            <a:ext cx="12663966" cy="2828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4747" y="-346703"/>
            <a:ext cx="11253323" cy="6379700"/>
          </a:xfrm>
          <a:custGeom>
            <a:avLst/>
            <a:gdLst/>
            <a:ahLst/>
            <a:cxnLst/>
            <a:rect l="l" t="t" r="r" b="b"/>
            <a:pathLst>
              <a:path w="11253323" h="6379700">
                <a:moveTo>
                  <a:pt x="0" y="0"/>
                </a:moveTo>
                <a:lnTo>
                  <a:pt x="11253322" y="0"/>
                </a:lnTo>
                <a:lnTo>
                  <a:pt x="11253322" y="6379699"/>
                </a:lnTo>
                <a:lnTo>
                  <a:pt x="0" y="63796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58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36238" y="5724561"/>
            <a:ext cx="10814813" cy="6469487"/>
          </a:xfrm>
          <a:custGeom>
            <a:avLst/>
            <a:gdLst/>
            <a:ahLst/>
            <a:cxnLst/>
            <a:rect l="l" t="t" r="r" b="b"/>
            <a:pathLst>
              <a:path w="10814813" h="6469487">
                <a:moveTo>
                  <a:pt x="0" y="0"/>
                </a:moveTo>
                <a:lnTo>
                  <a:pt x="10814813" y="0"/>
                </a:lnTo>
                <a:lnTo>
                  <a:pt x="10814813" y="6469488"/>
                </a:lnTo>
                <a:lnTo>
                  <a:pt x="0" y="64694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0638" t="-12870" r="-41338"/>
            </a:stretch>
          </a:blipFill>
        </p:spPr>
      </p:sp>
      <p:sp>
        <p:nvSpPr>
          <p:cNvPr id="4" name="Freeform 4"/>
          <p:cNvSpPr/>
          <p:nvPr/>
        </p:nvSpPr>
        <p:spPr>
          <a:xfrm rot="-321328">
            <a:off x="167118" y="3468810"/>
            <a:ext cx="3560192" cy="3747571"/>
          </a:xfrm>
          <a:custGeom>
            <a:avLst/>
            <a:gdLst/>
            <a:ahLst/>
            <a:cxnLst/>
            <a:rect l="l" t="t" r="r" b="b"/>
            <a:pathLst>
              <a:path w="3560192" h="3747571">
                <a:moveTo>
                  <a:pt x="0" y="0"/>
                </a:moveTo>
                <a:lnTo>
                  <a:pt x="3560193" y="0"/>
                </a:lnTo>
                <a:lnTo>
                  <a:pt x="3560193" y="3747570"/>
                </a:lnTo>
                <a:lnTo>
                  <a:pt x="0" y="37475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85999">
            <a:off x="951789" y="3976236"/>
            <a:ext cx="3754788" cy="3496646"/>
          </a:xfrm>
          <a:custGeom>
            <a:avLst/>
            <a:gdLst/>
            <a:ahLst/>
            <a:cxnLst/>
            <a:rect l="l" t="t" r="r" b="b"/>
            <a:pathLst>
              <a:path w="3754788" h="3496646">
                <a:moveTo>
                  <a:pt x="0" y="0"/>
                </a:moveTo>
                <a:lnTo>
                  <a:pt x="3754788" y="0"/>
                </a:lnTo>
                <a:lnTo>
                  <a:pt x="3754788" y="3496647"/>
                </a:lnTo>
                <a:lnTo>
                  <a:pt x="0" y="34966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69491" y="1028700"/>
            <a:ext cx="5702427" cy="8229600"/>
          </a:xfrm>
          <a:custGeom>
            <a:avLst/>
            <a:gdLst/>
            <a:ahLst/>
            <a:cxnLst/>
            <a:rect l="l" t="t" r="r" b="b"/>
            <a:pathLst>
              <a:path w="5702427" h="8229600">
                <a:moveTo>
                  <a:pt x="0" y="0"/>
                </a:moveTo>
                <a:lnTo>
                  <a:pt x="5702427" y="0"/>
                </a:lnTo>
                <a:lnTo>
                  <a:pt x="57024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06489" y="6863518"/>
            <a:ext cx="2930857" cy="2355343"/>
          </a:xfrm>
          <a:custGeom>
            <a:avLst/>
            <a:gdLst/>
            <a:ahLst/>
            <a:cxnLst/>
            <a:rect l="l" t="t" r="r" b="b"/>
            <a:pathLst>
              <a:path w="2930857" h="2355343">
                <a:moveTo>
                  <a:pt x="0" y="0"/>
                </a:moveTo>
                <a:lnTo>
                  <a:pt x="2930857" y="0"/>
                </a:lnTo>
                <a:lnTo>
                  <a:pt x="2930857" y="2355344"/>
                </a:lnTo>
                <a:lnTo>
                  <a:pt x="0" y="23553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 9"/>
          <p:cNvSpPr/>
          <p:nvPr/>
        </p:nvSpPr>
        <p:spPr>
          <a:xfrm>
            <a:off x="9368554" y="569963"/>
            <a:ext cx="8690846" cy="9787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Bổn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endParaRPr lang="vi-VN" sz="4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Bổn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phụ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vi-VN" sz="4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rabicPeriod"/>
            </a:pP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Bổn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, cha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4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Bổn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nề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vi-VN" sz="4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200" dirty="0">
                <a:latin typeface="Cambria" panose="02040503050406030204" pitchFamily="18" charset="0"/>
                <a:ea typeface="Cambria" panose="02040503050406030204" pitchFamily="18" charset="0"/>
              </a:rPr>
              <a:t>Bổn phận rèn luyện đạo đức, ý thức tự học, thực hiện nhiệm vụ học tập, rèn luyện theo chương trình, kế hoạch giáo dục của nhà trường, cơ sở giáo dục khác.</a:t>
            </a:r>
          </a:p>
          <a:p>
            <a:pPr algn="ctr"/>
            <a:r>
              <a:rPr lang="vi-VN" sz="4200" dirty="0"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</a:p>
        </p:txBody>
      </p:sp>
      <p:sp>
        <p:nvSpPr>
          <p:cNvPr id="9" name="Freeform 8"/>
          <p:cNvSpPr/>
          <p:nvPr/>
        </p:nvSpPr>
        <p:spPr>
          <a:xfrm rot="10800000">
            <a:off x="-762000" y="-55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1714411" y="-55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 rot="10800000">
            <a:off x="4205277" y="-1122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5"/>
          <p:cNvSpPr/>
          <p:nvPr/>
        </p:nvSpPr>
        <p:spPr>
          <a:xfrm rot="10800000">
            <a:off x="6681688" y="-11225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 rot="10800000">
            <a:off x="9086349" y="-1122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5"/>
          <p:cNvSpPr/>
          <p:nvPr/>
        </p:nvSpPr>
        <p:spPr>
          <a:xfrm rot="10800000">
            <a:off x="11562760" y="-1122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5"/>
          <p:cNvSpPr/>
          <p:nvPr/>
        </p:nvSpPr>
        <p:spPr>
          <a:xfrm rot="10800000">
            <a:off x="13898812" y="-12701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5"/>
          <p:cNvSpPr/>
          <p:nvPr/>
        </p:nvSpPr>
        <p:spPr>
          <a:xfrm rot="10800000">
            <a:off x="16375223" y="-1270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0D1F4-677B-E673-7760-FDBE5BFB3A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180306" y="-12702"/>
            <a:ext cx="3105559" cy="41269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1A093E-6AB1-C527-2291-8B98E0897A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390" y="13572906"/>
            <a:ext cx="12663966" cy="2828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sp>
        <p:nvSpPr>
          <p:cNvPr id="34" name="Freeform 33"/>
          <p:cNvSpPr/>
          <p:nvPr/>
        </p:nvSpPr>
        <p:spPr>
          <a:xfrm rot="10800000">
            <a:off x="-762000" y="-55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5"/>
          <p:cNvSpPr/>
          <p:nvPr/>
        </p:nvSpPr>
        <p:spPr>
          <a:xfrm rot="10800000">
            <a:off x="1714411" y="-55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5"/>
          <p:cNvSpPr/>
          <p:nvPr/>
        </p:nvSpPr>
        <p:spPr>
          <a:xfrm rot="10800000">
            <a:off x="4205277" y="-1122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5"/>
          <p:cNvSpPr/>
          <p:nvPr/>
        </p:nvSpPr>
        <p:spPr>
          <a:xfrm rot="10800000">
            <a:off x="6681688" y="-11225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5"/>
          <p:cNvSpPr/>
          <p:nvPr/>
        </p:nvSpPr>
        <p:spPr>
          <a:xfrm rot="10800000">
            <a:off x="9086349" y="-1122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5"/>
          <p:cNvSpPr/>
          <p:nvPr/>
        </p:nvSpPr>
        <p:spPr>
          <a:xfrm rot="10800000">
            <a:off x="11562760" y="-1122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5"/>
          <p:cNvSpPr/>
          <p:nvPr/>
        </p:nvSpPr>
        <p:spPr>
          <a:xfrm rot="10800000">
            <a:off x="13898812" y="-12701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5"/>
          <p:cNvSpPr/>
          <p:nvPr/>
        </p:nvSpPr>
        <p:spPr>
          <a:xfrm rot="10800000">
            <a:off x="16375223" y="-1270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888AB70D-95C7-F94A-B82E-C691380EFB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6800" y="2552700"/>
            <a:ext cx="8454736" cy="845473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8E05D6-ECDE-216E-5F3D-CCD382CC8143}"/>
              </a:ext>
            </a:extLst>
          </p:cNvPr>
          <p:cNvGrpSpPr/>
          <p:nvPr/>
        </p:nvGrpSpPr>
        <p:grpSpPr>
          <a:xfrm>
            <a:off x="5497251" y="2064020"/>
            <a:ext cx="6711199" cy="2057400"/>
            <a:chOff x="5521233" y="3231449"/>
            <a:chExt cx="5738950" cy="3155978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CDA4BAE8-55B3-53B9-4D19-B01642DF0686}"/>
                </a:ext>
              </a:extLst>
            </p:cNvPr>
            <p:cNvGrpSpPr/>
            <p:nvPr/>
          </p:nvGrpSpPr>
          <p:grpSpPr>
            <a:xfrm rot="-5400000">
              <a:off x="6812719" y="1939963"/>
              <a:ext cx="3155978" cy="5738950"/>
              <a:chOff x="-92420" y="22518"/>
              <a:chExt cx="5297636" cy="12490206"/>
            </a:xfrm>
          </p:grpSpPr>
          <p:sp>
            <p:nvSpPr>
              <p:cNvPr id="12" name="Freeform 3">
                <a:extLst>
                  <a:ext uri="{FF2B5EF4-FFF2-40B4-BE49-F238E27FC236}">
                    <a16:creationId xmlns:a16="http://schemas.microsoft.com/office/drawing/2014/main" id="{5D1C539E-A735-B4F3-9292-F66CB38DE127}"/>
                  </a:ext>
                </a:extLst>
              </p:cNvPr>
              <p:cNvSpPr/>
              <p:nvPr/>
            </p:nvSpPr>
            <p:spPr>
              <a:xfrm>
                <a:off x="32107" y="272222"/>
                <a:ext cx="5095612" cy="12003650"/>
              </a:xfrm>
              <a:custGeom>
                <a:avLst/>
                <a:gdLst>
                  <a:gd name="connsiteX0" fmla="*/ 5080000 w 5080000"/>
                  <a:gd name="connsiteY0" fmla="*/ 1466850 h 11032306"/>
                  <a:gd name="connsiteX1" fmla="*/ 5080000 w 5080000"/>
                  <a:gd name="connsiteY1" fmla="*/ 9259460 h 11032306"/>
                  <a:gd name="connsiteX2" fmla="*/ 2383523 w 5080000"/>
                  <a:gd name="connsiteY2" fmla="*/ 11032238 h 11032306"/>
                  <a:gd name="connsiteX3" fmla="*/ 0 w 5080000"/>
                  <a:gd name="connsiteY3" fmla="*/ 9259460 h 11032306"/>
                  <a:gd name="connsiteX4" fmla="*/ 0 w 5080000"/>
                  <a:gd name="connsiteY4" fmla="*/ 1466850 h 11032306"/>
                  <a:gd name="connsiteX5" fmla="*/ 2540000 w 5080000"/>
                  <a:gd name="connsiteY5" fmla="*/ 0 h 11032306"/>
                  <a:gd name="connsiteX6" fmla="*/ 5080000 w 5080000"/>
                  <a:gd name="connsiteY6" fmla="*/ 1466850 h 11032306"/>
                  <a:gd name="connsiteX0" fmla="*/ 5080000 w 5080007"/>
                  <a:gd name="connsiteY0" fmla="*/ 1466850 h 11032306"/>
                  <a:gd name="connsiteX1" fmla="*/ 5080006 w 5080007"/>
                  <a:gd name="connsiteY1" fmla="*/ 9259464 h 11032306"/>
                  <a:gd name="connsiteX2" fmla="*/ 2383523 w 5080007"/>
                  <a:gd name="connsiteY2" fmla="*/ 11032238 h 11032306"/>
                  <a:gd name="connsiteX3" fmla="*/ 0 w 5080007"/>
                  <a:gd name="connsiteY3" fmla="*/ 9259460 h 11032306"/>
                  <a:gd name="connsiteX4" fmla="*/ 0 w 5080007"/>
                  <a:gd name="connsiteY4" fmla="*/ 1466850 h 11032306"/>
                  <a:gd name="connsiteX5" fmla="*/ 2540000 w 5080007"/>
                  <a:gd name="connsiteY5" fmla="*/ 0 h 11032306"/>
                  <a:gd name="connsiteX6" fmla="*/ 5080000 w 5080007"/>
                  <a:gd name="connsiteY6" fmla="*/ 1466850 h 11032306"/>
                  <a:gd name="connsiteX0" fmla="*/ 5080000 w 5080007"/>
                  <a:gd name="connsiteY0" fmla="*/ 1466850 h 11032314"/>
                  <a:gd name="connsiteX1" fmla="*/ 5080006 w 5080007"/>
                  <a:gd name="connsiteY1" fmla="*/ 9259464 h 11032314"/>
                  <a:gd name="connsiteX2" fmla="*/ 2383523 w 5080007"/>
                  <a:gd name="connsiteY2" fmla="*/ 11032238 h 11032314"/>
                  <a:gd name="connsiteX3" fmla="*/ 0 w 5080007"/>
                  <a:gd name="connsiteY3" fmla="*/ 9259460 h 11032314"/>
                  <a:gd name="connsiteX4" fmla="*/ 0 w 5080007"/>
                  <a:gd name="connsiteY4" fmla="*/ 1466850 h 11032314"/>
                  <a:gd name="connsiteX5" fmla="*/ 2540000 w 5080007"/>
                  <a:gd name="connsiteY5" fmla="*/ 0 h 11032314"/>
                  <a:gd name="connsiteX6" fmla="*/ 5080000 w 5080007"/>
                  <a:gd name="connsiteY6" fmla="*/ 1466850 h 11032314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0 w 5080007"/>
                  <a:gd name="connsiteY4" fmla="*/ 1466850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76096 w 5080007"/>
                  <a:gd name="connsiteY4" fmla="*/ 567666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03899"/>
                  <a:gd name="connsiteY0" fmla="*/ 592641 h 11032521"/>
                  <a:gd name="connsiteX1" fmla="*/ 4927814 w 5003899"/>
                  <a:gd name="connsiteY1" fmla="*/ 10433399 h 11032521"/>
                  <a:gd name="connsiteX2" fmla="*/ 2383523 w 5003899"/>
                  <a:gd name="connsiteY2" fmla="*/ 11032238 h 11032521"/>
                  <a:gd name="connsiteX3" fmla="*/ 0 w 5003899"/>
                  <a:gd name="connsiteY3" fmla="*/ 9259460 h 11032521"/>
                  <a:gd name="connsiteX4" fmla="*/ 76096 w 5003899"/>
                  <a:gd name="connsiteY4" fmla="*/ 567666 h 11032521"/>
                  <a:gd name="connsiteX5" fmla="*/ 2540000 w 5003899"/>
                  <a:gd name="connsiteY5" fmla="*/ 0 h 11032521"/>
                  <a:gd name="connsiteX6" fmla="*/ 5003901 w 5003899"/>
                  <a:gd name="connsiteY6" fmla="*/ 592641 h 11032521"/>
                  <a:gd name="connsiteX0" fmla="*/ 5003897 w 5003899"/>
                  <a:gd name="connsiteY0" fmla="*/ 592641 h 11032521"/>
                  <a:gd name="connsiteX1" fmla="*/ 4927810 w 5003899"/>
                  <a:gd name="connsiteY1" fmla="*/ 10433399 h 11032521"/>
                  <a:gd name="connsiteX2" fmla="*/ 2383519 w 5003899"/>
                  <a:gd name="connsiteY2" fmla="*/ 11032238 h 11032521"/>
                  <a:gd name="connsiteX3" fmla="*/ -2 w 5003899"/>
                  <a:gd name="connsiteY3" fmla="*/ 10470863 h 11032521"/>
                  <a:gd name="connsiteX4" fmla="*/ 76092 w 5003899"/>
                  <a:gd name="connsiteY4" fmla="*/ 567666 h 11032521"/>
                  <a:gd name="connsiteX5" fmla="*/ 2539996 w 5003899"/>
                  <a:gd name="connsiteY5" fmla="*/ 0 h 11032521"/>
                  <a:gd name="connsiteX6" fmla="*/ 5003897 w 5003899"/>
                  <a:gd name="connsiteY6" fmla="*/ 592641 h 11032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03899" h="11032521">
                    <a:moveTo>
                      <a:pt x="5003897" y="592641"/>
                    </a:moveTo>
                    <a:lnTo>
                      <a:pt x="4927810" y="10433399"/>
                    </a:lnTo>
                    <a:cubicBezTo>
                      <a:pt x="4201421" y="10615586"/>
                      <a:pt x="3156938" y="11045132"/>
                      <a:pt x="2383519" y="11032238"/>
                    </a:cubicBezTo>
                    <a:lnTo>
                      <a:pt x="-2" y="10470863"/>
                    </a:lnTo>
                    <a:lnTo>
                      <a:pt x="76092" y="567666"/>
                    </a:lnTo>
                    <a:lnTo>
                      <a:pt x="2539996" y="0"/>
                    </a:lnTo>
                    <a:lnTo>
                      <a:pt x="5003897" y="592641"/>
                    </a:lnTo>
                    <a:close/>
                  </a:path>
                </a:pathLst>
              </a:custGeom>
              <a:solidFill>
                <a:srgbClr val="FFD6CE"/>
              </a:solidFill>
              <a:ln>
                <a:solidFill>
                  <a:srgbClr val="E18989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1EF5CEC2-437A-B1BD-13DB-9AD0F0020BF3}"/>
                  </a:ext>
                </a:extLst>
              </p:cNvPr>
              <p:cNvSpPr/>
              <p:nvPr/>
            </p:nvSpPr>
            <p:spPr>
              <a:xfrm>
                <a:off x="2" y="22518"/>
                <a:ext cx="5205214" cy="108309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4">
                <a:extLst>
                  <a:ext uri="{FF2B5EF4-FFF2-40B4-BE49-F238E27FC236}">
                    <a16:creationId xmlns:a16="http://schemas.microsoft.com/office/drawing/2014/main" id="{13ACAC5B-7BE9-B7A7-7AA8-1A452CC4817C}"/>
                  </a:ext>
                </a:extLst>
              </p:cNvPr>
              <p:cNvSpPr/>
              <p:nvPr/>
            </p:nvSpPr>
            <p:spPr>
              <a:xfrm rot="10800000">
                <a:off x="-92420" y="11366805"/>
                <a:ext cx="5220148" cy="114591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E9FE20-BB2C-C00D-0A04-509BD1A73B7C}"/>
                </a:ext>
              </a:extLst>
            </p:cNvPr>
            <p:cNvSpPr txBox="1"/>
            <p:nvPr/>
          </p:nvSpPr>
          <p:spPr>
            <a:xfrm>
              <a:off x="6113417" y="3513909"/>
              <a:ext cx="4620244" cy="1326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Đánh đập, hành hạ trẻ em.</a:t>
              </a:r>
              <a:endParaRPr lang="en-US" sz="54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矩形: 圆角 33">
            <a:extLst>
              <a:ext uri="{FF2B5EF4-FFF2-40B4-BE49-F238E27FC236}">
                <a16:creationId xmlns:a16="http://schemas.microsoft.com/office/drawing/2014/main" id="{042D817F-1120-2B53-3541-49C8B87A5F37}"/>
              </a:ext>
            </a:extLst>
          </p:cNvPr>
          <p:cNvSpPr/>
          <p:nvPr/>
        </p:nvSpPr>
        <p:spPr>
          <a:xfrm>
            <a:off x="678159" y="194002"/>
            <a:ext cx="17020704" cy="1813355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2. Hành</a:t>
            </a:r>
            <a:r>
              <a:rPr kumimoji="0" lang="vi-VN" altLang="zh-CN" sz="5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 panose="00020600040101010101"/>
              </a:rPr>
              <a:t> vi nào sau đây xâm phạm đến quyền trẻ em? Vì sao?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8E05D6-ECDE-216E-5F3D-CCD382CC8143}"/>
              </a:ext>
            </a:extLst>
          </p:cNvPr>
          <p:cNvGrpSpPr/>
          <p:nvPr/>
        </p:nvGrpSpPr>
        <p:grpSpPr>
          <a:xfrm>
            <a:off x="11287011" y="4062231"/>
            <a:ext cx="7011840" cy="2057400"/>
            <a:chOff x="5521233" y="3231449"/>
            <a:chExt cx="5738950" cy="3155978"/>
          </a:xfrm>
        </p:grpSpPr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CDA4BAE8-55B3-53B9-4D19-B01642DF0686}"/>
                </a:ext>
              </a:extLst>
            </p:cNvPr>
            <p:cNvGrpSpPr/>
            <p:nvPr/>
          </p:nvGrpSpPr>
          <p:grpSpPr>
            <a:xfrm rot="-5400000">
              <a:off x="6812719" y="1939963"/>
              <a:ext cx="3155978" cy="5738950"/>
              <a:chOff x="-92420" y="22518"/>
              <a:chExt cx="5297636" cy="12490206"/>
            </a:xfrm>
          </p:grpSpPr>
          <p:sp>
            <p:nvSpPr>
              <p:cNvPr id="19" name="Freeform 3">
                <a:extLst>
                  <a:ext uri="{FF2B5EF4-FFF2-40B4-BE49-F238E27FC236}">
                    <a16:creationId xmlns:a16="http://schemas.microsoft.com/office/drawing/2014/main" id="{5D1C539E-A735-B4F3-9292-F66CB38DE127}"/>
                  </a:ext>
                </a:extLst>
              </p:cNvPr>
              <p:cNvSpPr/>
              <p:nvPr/>
            </p:nvSpPr>
            <p:spPr>
              <a:xfrm>
                <a:off x="32107" y="272222"/>
                <a:ext cx="5095612" cy="12003650"/>
              </a:xfrm>
              <a:custGeom>
                <a:avLst/>
                <a:gdLst>
                  <a:gd name="connsiteX0" fmla="*/ 5080000 w 5080000"/>
                  <a:gd name="connsiteY0" fmla="*/ 1466850 h 11032306"/>
                  <a:gd name="connsiteX1" fmla="*/ 5080000 w 5080000"/>
                  <a:gd name="connsiteY1" fmla="*/ 9259460 h 11032306"/>
                  <a:gd name="connsiteX2" fmla="*/ 2383523 w 5080000"/>
                  <a:gd name="connsiteY2" fmla="*/ 11032238 h 11032306"/>
                  <a:gd name="connsiteX3" fmla="*/ 0 w 5080000"/>
                  <a:gd name="connsiteY3" fmla="*/ 9259460 h 11032306"/>
                  <a:gd name="connsiteX4" fmla="*/ 0 w 5080000"/>
                  <a:gd name="connsiteY4" fmla="*/ 1466850 h 11032306"/>
                  <a:gd name="connsiteX5" fmla="*/ 2540000 w 5080000"/>
                  <a:gd name="connsiteY5" fmla="*/ 0 h 11032306"/>
                  <a:gd name="connsiteX6" fmla="*/ 5080000 w 5080000"/>
                  <a:gd name="connsiteY6" fmla="*/ 1466850 h 11032306"/>
                  <a:gd name="connsiteX0" fmla="*/ 5080000 w 5080007"/>
                  <a:gd name="connsiteY0" fmla="*/ 1466850 h 11032306"/>
                  <a:gd name="connsiteX1" fmla="*/ 5080006 w 5080007"/>
                  <a:gd name="connsiteY1" fmla="*/ 9259464 h 11032306"/>
                  <a:gd name="connsiteX2" fmla="*/ 2383523 w 5080007"/>
                  <a:gd name="connsiteY2" fmla="*/ 11032238 h 11032306"/>
                  <a:gd name="connsiteX3" fmla="*/ 0 w 5080007"/>
                  <a:gd name="connsiteY3" fmla="*/ 9259460 h 11032306"/>
                  <a:gd name="connsiteX4" fmla="*/ 0 w 5080007"/>
                  <a:gd name="connsiteY4" fmla="*/ 1466850 h 11032306"/>
                  <a:gd name="connsiteX5" fmla="*/ 2540000 w 5080007"/>
                  <a:gd name="connsiteY5" fmla="*/ 0 h 11032306"/>
                  <a:gd name="connsiteX6" fmla="*/ 5080000 w 5080007"/>
                  <a:gd name="connsiteY6" fmla="*/ 1466850 h 11032306"/>
                  <a:gd name="connsiteX0" fmla="*/ 5080000 w 5080007"/>
                  <a:gd name="connsiteY0" fmla="*/ 1466850 h 11032314"/>
                  <a:gd name="connsiteX1" fmla="*/ 5080006 w 5080007"/>
                  <a:gd name="connsiteY1" fmla="*/ 9259464 h 11032314"/>
                  <a:gd name="connsiteX2" fmla="*/ 2383523 w 5080007"/>
                  <a:gd name="connsiteY2" fmla="*/ 11032238 h 11032314"/>
                  <a:gd name="connsiteX3" fmla="*/ 0 w 5080007"/>
                  <a:gd name="connsiteY3" fmla="*/ 9259460 h 11032314"/>
                  <a:gd name="connsiteX4" fmla="*/ 0 w 5080007"/>
                  <a:gd name="connsiteY4" fmla="*/ 1466850 h 11032314"/>
                  <a:gd name="connsiteX5" fmla="*/ 2540000 w 5080007"/>
                  <a:gd name="connsiteY5" fmla="*/ 0 h 11032314"/>
                  <a:gd name="connsiteX6" fmla="*/ 5080000 w 5080007"/>
                  <a:gd name="connsiteY6" fmla="*/ 1466850 h 11032314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0 w 5080007"/>
                  <a:gd name="connsiteY4" fmla="*/ 1466850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76096 w 5080007"/>
                  <a:gd name="connsiteY4" fmla="*/ 567666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03899"/>
                  <a:gd name="connsiteY0" fmla="*/ 592641 h 11032521"/>
                  <a:gd name="connsiteX1" fmla="*/ 4927814 w 5003899"/>
                  <a:gd name="connsiteY1" fmla="*/ 10433399 h 11032521"/>
                  <a:gd name="connsiteX2" fmla="*/ 2383523 w 5003899"/>
                  <a:gd name="connsiteY2" fmla="*/ 11032238 h 11032521"/>
                  <a:gd name="connsiteX3" fmla="*/ 0 w 5003899"/>
                  <a:gd name="connsiteY3" fmla="*/ 9259460 h 11032521"/>
                  <a:gd name="connsiteX4" fmla="*/ 76096 w 5003899"/>
                  <a:gd name="connsiteY4" fmla="*/ 567666 h 11032521"/>
                  <a:gd name="connsiteX5" fmla="*/ 2540000 w 5003899"/>
                  <a:gd name="connsiteY5" fmla="*/ 0 h 11032521"/>
                  <a:gd name="connsiteX6" fmla="*/ 5003901 w 5003899"/>
                  <a:gd name="connsiteY6" fmla="*/ 592641 h 11032521"/>
                  <a:gd name="connsiteX0" fmla="*/ 5003897 w 5003899"/>
                  <a:gd name="connsiteY0" fmla="*/ 592641 h 11032521"/>
                  <a:gd name="connsiteX1" fmla="*/ 4927810 w 5003899"/>
                  <a:gd name="connsiteY1" fmla="*/ 10433399 h 11032521"/>
                  <a:gd name="connsiteX2" fmla="*/ 2383519 w 5003899"/>
                  <a:gd name="connsiteY2" fmla="*/ 11032238 h 11032521"/>
                  <a:gd name="connsiteX3" fmla="*/ -2 w 5003899"/>
                  <a:gd name="connsiteY3" fmla="*/ 10470863 h 11032521"/>
                  <a:gd name="connsiteX4" fmla="*/ 76092 w 5003899"/>
                  <a:gd name="connsiteY4" fmla="*/ 567666 h 11032521"/>
                  <a:gd name="connsiteX5" fmla="*/ 2539996 w 5003899"/>
                  <a:gd name="connsiteY5" fmla="*/ 0 h 11032521"/>
                  <a:gd name="connsiteX6" fmla="*/ 5003897 w 5003899"/>
                  <a:gd name="connsiteY6" fmla="*/ 592641 h 11032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03899" h="11032521">
                    <a:moveTo>
                      <a:pt x="5003897" y="592641"/>
                    </a:moveTo>
                    <a:lnTo>
                      <a:pt x="4927810" y="10433399"/>
                    </a:lnTo>
                    <a:cubicBezTo>
                      <a:pt x="4201421" y="10615586"/>
                      <a:pt x="3156938" y="11045132"/>
                      <a:pt x="2383519" y="11032238"/>
                    </a:cubicBezTo>
                    <a:lnTo>
                      <a:pt x="-2" y="10470863"/>
                    </a:lnTo>
                    <a:lnTo>
                      <a:pt x="76092" y="567666"/>
                    </a:lnTo>
                    <a:lnTo>
                      <a:pt x="2539996" y="0"/>
                    </a:lnTo>
                    <a:lnTo>
                      <a:pt x="5003897" y="592641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E18989"/>
                </a:solidFill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20" name="Freeform 4">
                <a:extLst>
                  <a:ext uri="{FF2B5EF4-FFF2-40B4-BE49-F238E27FC236}">
                    <a16:creationId xmlns:a16="http://schemas.microsoft.com/office/drawing/2014/main" id="{1EF5CEC2-437A-B1BD-13DB-9AD0F0020BF3}"/>
                  </a:ext>
                </a:extLst>
              </p:cNvPr>
              <p:cNvSpPr/>
              <p:nvPr/>
            </p:nvSpPr>
            <p:spPr>
              <a:xfrm>
                <a:off x="2" y="22518"/>
                <a:ext cx="5205214" cy="108309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21" name="Freeform 4">
                <a:extLst>
                  <a:ext uri="{FF2B5EF4-FFF2-40B4-BE49-F238E27FC236}">
                    <a16:creationId xmlns:a16="http://schemas.microsoft.com/office/drawing/2014/main" id="{13ACAC5B-7BE9-B7A7-7AA8-1A452CC4817C}"/>
                  </a:ext>
                </a:extLst>
              </p:cNvPr>
              <p:cNvSpPr/>
              <p:nvPr/>
            </p:nvSpPr>
            <p:spPr>
              <a:xfrm rot="10800000">
                <a:off x="-92420" y="11366804"/>
                <a:ext cx="5220149" cy="1145920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</p:spPr>
            <p:txBody>
              <a:bodyPr/>
              <a:lstStyle/>
              <a:p>
                <a:endParaRPr lang="en-US" sz="160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E9FE20-BB2C-C00D-0A04-509BD1A73B7C}"/>
                </a:ext>
              </a:extLst>
            </p:cNvPr>
            <p:cNvSpPr txBox="1"/>
            <p:nvPr/>
          </p:nvSpPr>
          <p:spPr>
            <a:xfrm>
              <a:off x="6113417" y="3513909"/>
              <a:ext cx="4620244" cy="2407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Bắt trẻ em nghỉ học để làm việc.</a:t>
              </a:r>
              <a:endParaRPr lang="en-US" sz="4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8E05D6-ECDE-216E-5F3D-CCD382CC8143}"/>
              </a:ext>
            </a:extLst>
          </p:cNvPr>
          <p:cNvGrpSpPr/>
          <p:nvPr/>
        </p:nvGrpSpPr>
        <p:grpSpPr>
          <a:xfrm>
            <a:off x="5535643" y="6070653"/>
            <a:ext cx="6711199" cy="2057400"/>
            <a:chOff x="5521233" y="3231449"/>
            <a:chExt cx="5738950" cy="3155978"/>
          </a:xfrm>
        </p:grpSpPr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CDA4BAE8-55B3-53B9-4D19-B01642DF0686}"/>
                </a:ext>
              </a:extLst>
            </p:cNvPr>
            <p:cNvGrpSpPr/>
            <p:nvPr/>
          </p:nvGrpSpPr>
          <p:grpSpPr>
            <a:xfrm rot="-5400000">
              <a:off x="6812719" y="1939963"/>
              <a:ext cx="3155978" cy="5738950"/>
              <a:chOff x="-92420" y="22518"/>
              <a:chExt cx="5297636" cy="12490206"/>
            </a:xfrm>
          </p:grpSpPr>
          <p:sp>
            <p:nvSpPr>
              <p:cNvPr id="25" name="Freeform 3">
                <a:extLst>
                  <a:ext uri="{FF2B5EF4-FFF2-40B4-BE49-F238E27FC236}">
                    <a16:creationId xmlns:a16="http://schemas.microsoft.com/office/drawing/2014/main" id="{5D1C539E-A735-B4F3-9292-F66CB38DE127}"/>
                  </a:ext>
                </a:extLst>
              </p:cNvPr>
              <p:cNvSpPr/>
              <p:nvPr/>
            </p:nvSpPr>
            <p:spPr>
              <a:xfrm>
                <a:off x="32105" y="272224"/>
                <a:ext cx="5095613" cy="12003650"/>
              </a:xfrm>
              <a:custGeom>
                <a:avLst/>
                <a:gdLst>
                  <a:gd name="connsiteX0" fmla="*/ 5080000 w 5080000"/>
                  <a:gd name="connsiteY0" fmla="*/ 1466850 h 11032306"/>
                  <a:gd name="connsiteX1" fmla="*/ 5080000 w 5080000"/>
                  <a:gd name="connsiteY1" fmla="*/ 9259460 h 11032306"/>
                  <a:gd name="connsiteX2" fmla="*/ 2383523 w 5080000"/>
                  <a:gd name="connsiteY2" fmla="*/ 11032238 h 11032306"/>
                  <a:gd name="connsiteX3" fmla="*/ 0 w 5080000"/>
                  <a:gd name="connsiteY3" fmla="*/ 9259460 h 11032306"/>
                  <a:gd name="connsiteX4" fmla="*/ 0 w 5080000"/>
                  <a:gd name="connsiteY4" fmla="*/ 1466850 h 11032306"/>
                  <a:gd name="connsiteX5" fmla="*/ 2540000 w 5080000"/>
                  <a:gd name="connsiteY5" fmla="*/ 0 h 11032306"/>
                  <a:gd name="connsiteX6" fmla="*/ 5080000 w 5080000"/>
                  <a:gd name="connsiteY6" fmla="*/ 1466850 h 11032306"/>
                  <a:gd name="connsiteX0" fmla="*/ 5080000 w 5080007"/>
                  <a:gd name="connsiteY0" fmla="*/ 1466850 h 11032306"/>
                  <a:gd name="connsiteX1" fmla="*/ 5080006 w 5080007"/>
                  <a:gd name="connsiteY1" fmla="*/ 9259464 h 11032306"/>
                  <a:gd name="connsiteX2" fmla="*/ 2383523 w 5080007"/>
                  <a:gd name="connsiteY2" fmla="*/ 11032238 h 11032306"/>
                  <a:gd name="connsiteX3" fmla="*/ 0 w 5080007"/>
                  <a:gd name="connsiteY3" fmla="*/ 9259460 h 11032306"/>
                  <a:gd name="connsiteX4" fmla="*/ 0 w 5080007"/>
                  <a:gd name="connsiteY4" fmla="*/ 1466850 h 11032306"/>
                  <a:gd name="connsiteX5" fmla="*/ 2540000 w 5080007"/>
                  <a:gd name="connsiteY5" fmla="*/ 0 h 11032306"/>
                  <a:gd name="connsiteX6" fmla="*/ 5080000 w 5080007"/>
                  <a:gd name="connsiteY6" fmla="*/ 1466850 h 11032306"/>
                  <a:gd name="connsiteX0" fmla="*/ 5080000 w 5080007"/>
                  <a:gd name="connsiteY0" fmla="*/ 1466850 h 11032314"/>
                  <a:gd name="connsiteX1" fmla="*/ 5080006 w 5080007"/>
                  <a:gd name="connsiteY1" fmla="*/ 9259464 h 11032314"/>
                  <a:gd name="connsiteX2" fmla="*/ 2383523 w 5080007"/>
                  <a:gd name="connsiteY2" fmla="*/ 11032238 h 11032314"/>
                  <a:gd name="connsiteX3" fmla="*/ 0 w 5080007"/>
                  <a:gd name="connsiteY3" fmla="*/ 9259460 h 11032314"/>
                  <a:gd name="connsiteX4" fmla="*/ 0 w 5080007"/>
                  <a:gd name="connsiteY4" fmla="*/ 1466850 h 11032314"/>
                  <a:gd name="connsiteX5" fmla="*/ 2540000 w 5080007"/>
                  <a:gd name="connsiteY5" fmla="*/ 0 h 11032314"/>
                  <a:gd name="connsiteX6" fmla="*/ 5080000 w 5080007"/>
                  <a:gd name="connsiteY6" fmla="*/ 1466850 h 11032314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0 w 5080007"/>
                  <a:gd name="connsiteY4" fmla="*/ 1466850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76096 w 5080007"/>
                  <a:gd name="connsiteY4" fmla="*/ 567666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03899"/>
                  <a:gd name="connsiteY0" fmla="*/ 592641 h 11032521"/>
                  <a:gd name="connsiteX1" fmla="*/ 4927814 w 5003899"/>
                  <a:gd name="connsiteY1" fmla="*/ 10433399 h 11032521"/>
                  <a:gd name="connsiteX2" fmla="*/ 2383523 w 5003899"/>
                  <a:gd name="connsiteY2" fmla="*/ 11032238 h 11032521"/>
                  <a:gd name="connsiteX3" fmla="*/ 0 w 5003899"/>
                  <a:gd name="connsiteY3" fmla="*/ 9259460 h 11032521"/>
                  <a:gd name="connsiteX4" fmla="*/ 76096 w 5003899"/>
                  <a:gd name="connsiteY4" fmla="*/ 567666 h 11032521"/>
                  <a:gd name="connsiteX5" fmla="*/ 2540000 w 5003899"/>
                  <a:gd name="connsiteY5" fmla="*/ 0 h 11032521"/>
                  <a:gd name="connsiteX6" fmla="*/ 5003901 w 5003899"/>
                  <a:gd name="connsiteY6" fmla="*/ 592641 h 11032521"/>
                  <a:gd name="connsiteX0" fmla="*/ 5003897 w 5003899"/>
                  <a:gd name="connsiteY0" fmla="*/ 592641 h 11032521"/>
                  <a:gd name="connsiteX1" fmla="*/ 4927810 w 5003899"/>
                  <a:gd name="connsiteY1" fmla="*/ 10433399 h 11032521"/>
                  <a:gd name="connsiteX2" fmla="*/ 2383519 w 5003899"/>
                  <a:gd name="connsiteY2" fmla="*/ 11032238 h 11032521"/>
                  <a:gd name="connsiteX3" fmla="*/ -2 w 5003899"/>
                  <a:gd name="connsiteY3" fmla="*/ 10470863 h 11032521"/>
                  <a:gd name="connsiteX4" fmla="*/ 76092 w 5003899"/>
                  <a:gd name="connsiteY4" fmla="*/ 567666 h 11032521"/>
                  <a:gd name="connsiteX5" fmla="*/ 2539996 w 5003899"/>
                  <a:gd name="connsiteY5" fmla="*/ 0 h 11032521"/>
                  <a:gd name="connsiteX6" fmla="*/ 5003897 w 5003899"/>
                  <a:gd name="connsiteY6" fmla="*/ 592641 h 11032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03899" h="11032521">
                    <a:moveTo>
                      <a:pt x="5003897" y="592641"/>
                    </a:moveTo>
                    <a:lnTo>
                      <a:pt x="4927810" y="10433399"/>
                    </a:lnTo>
                    <a:cubicBezTo>
                      <a:pt x="4201421" y="10615586"/>
                      <a:pt x="3156938" y="11045132"/>
                      <a:pt x="2383519" y="11032238"/>
                    </a:cubicBezTo>
                    <a:lnTo>
                      <a:pt x="-2" y="10470863"/>
                    </a:lnTo>
                    <a:lnTo>
                      <a:pt x="76092" y="567666"/>
                    </a:lnTo>
                    <a:lnTo>
                      <a:pt x="2539996" y="0"/>
                    </a:lnTo>
                    <a:lnTo>
                      <a:pt x="5003897" y="592641"/>
                    </a:lnTo>
                    <a:close/>
                  </a:path>
                </a:pathLst>
              </a:custGeom>
              <a:solidFill>
                <a:srgbClr val="FFD6CE"/>
              </a:solidFill>
              <a:ln>
                <a:solidFill>
                  <a:srgbClr val="E18989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4">
                <a:extLst>
                  <a:ext uri="{FF2B5EF4-FFF2-40B4-BE49-F238E27FC236}">
                    <a16:creationId xmlns:a16="http://schemas.microsoft.com/office/drawing/2014/main" id="{1EF5CEC2-437A-B1BD-13DB-9AD0F0020BF3}"/>
                  </a:ext>
                </a:extLst>
              </p:cNvPr>
              <p:cNvSpPr/>
              <p:nvPr/>
            </p:nvSpPr>
            <p:spPr>
              <a:xfrm>
                <a:off x="2" y="22518"/>
                <a:ext cx="5205214" cy="108309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13ACAC5B-7BE9-B7A7-7AA8-1A452CC4817C}"/>
                  </a:ext>
                </a:extLst>
              </p:cNvPr>
              <p:cNvSpPr/>
              <p:nvPr/>
            </p:nvSpPr>
            <p:spPr>
              <a:xfrm rot="10800000">
                <a:off x="-92420" y="11366805"/>
                <a:ext cx="5220148" cy="114591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rgbClr val="E1898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E9FE20-BB2C-C00D-0A04-509BD1A73B7C}"/>
                </a:ext>
              </a:extLst>
            </p:cNvPr>
            <p:cNvSpPr txBox="1"/>
            <p:nvPr/>
          </p:nvSpPr>
          <p:spPr>
            <a:xfrm>
              <a:off x="6113417" y="3513909"/>
              <a:ext cx="4620244" cy="2691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c) Nhắc nhở khi trẻ em lười học.</a:t>
              </a:r>
              <a:endParaRPr lang="en-US" sz="54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8E05D6-ECDE-216E-5F3D-CCD382CC8143}"/>
              </a:ext>
            </a:extLst>
          </p:cNvPr>
          <p:cNvGrpSpPr/>
          <p:nvPr/>
        </p:nvGrpSpPr>
        <p:grpSpPr>
          <a:xfrm>
            <a:off x="11311329" y="8124791"/>
            <a:ext cx="7011840" cy="2123129"/>
            <a:chOff x="5521233" y="3231449"/>
            <a:chExt cx="5738950" cy="3256804"/>
          </a:xfrm>
        </p:grpSpPr>
        <p:grpSp>
          <p:nvGrpSpPr>
            <p:cNvPr id="29" name="Group 2">
              <a:extLst>
                <a:ext uri="{FF2B5EF4-FFF2-40B4-BE49-F238E27FC236}">
                  <a16:creationId xmlns:a16="http://schemas.microsoft.com/office/drawing/2014/main" id="{CDA4BAE8-55B3-53B9-4D19-B01642DF0686}"/>
                </a:ext>
              </a:extLst>
            </p:cNvPr>
            <p:cNvGrpSpPr/>
            <p:nvPr/>
          </p:nvGrpSpPr>
          <p:grpSpPr>
            <a:xfrm rot="-5400000">
              <a:off x="6812719" y="1939963"/>
              <a:ext cx="3155978" cy="5738950"/>
              <a:chOff x="-92420" y="22518"/>
              <a:chExt cx="5297636" cy="12490206"/>
            </a:xfrm>
          </p:grpSpPr>
          <p:sp>
            <p:nvSpPr>
              <p:cNvPr id="31" name="Freeform 3">
                <a:extLst>
                  <a:ext uri="{FF2B5EF4-FFF2-40B4-BE49-F238E27FC236}">
                    <a16:creationId xmlns:a16="http://schemas.microsoft.com/office/drawing/2014/main" id="{5D1C539E-A735-B4F3-9292-F66CB38DE127}"/>
                  </a:ext>
                </a:extLst>
              </p:cNvPr>
              <p:cNvSpPr/>
              <p:nvPr/>
            </p:nvSpPr>
            <p:spPr>
              <a:xfrm>
                <a:off x="32107" y="272222"/>
                <a:ext cx="5095612" cy="12003650"/>
              </a:xfrm>
              <a:custGeom>
                <a:avLst/>
                <a:gdLst>
                  <a:gd name="connsiteX0" fmla="*/ 5080000 w 5080000"/>
                  <a:gd name="connsiteY0" fmla="*/ 1466850 h 11032306"/>
                  <a:gd name="connsiteX1" fmla="*/ 5080000 w 5080000"/>
                  <a:gd name="connsiteY1" fmla="*/ 9259460 h 11032306"/>
                  <a:gd name="connsiteX2" fmla="*/ 2383523 w 5080000"/>
                  <a:gd name="connsiteY2" fmla="*/ 11032238 h 11032306"/>
                  <a:gd name="connsiteX3" fmla="*/ 0 w 5080000"/>
                  <a:gd name="connsiteY3" fmla="*/ 9259460 h 11032306"/>
                  <a:gd name="connsiteX4" fmla="*/ 0 w 5080000"/>
                  <a:gd name="connsiteY4" fmla="*/ 1466850 h 11032306"/>
                  <a:gd name="connsiteX5" fmla="*/ 2540000 w 5080000"/>
                  <a:gd name="connsiteY5" fmla="*/ 0 h 11032306"/>
                  <a:gd name="connsiteX6" fmla="*/ 5080000 w 5080000"/>
                  <a:gd name="connsiteY6" fmla="*/ 1466850 h 11032306"/>
                  <a:gd name="connsiteX0" fmla="*/ 5080000 w 5080007"/>
                  <a:gd name="connsiteY0" fmla="*/ 1466850 h 11032306"/>
                  <a:gd name="connsiteX1" fmla="*/ 5080006 w 5080007"/>
                  <a:gd name="connsiteY1" fmla="*/ 9259464 h 11032306"/>
                  <a:gd name="connsiteX2" fmla="*/ 2383523 w 5080007"/>
                  <a:gd name="connsiteY2" fmla="*/ 11032238 h 11032306"/>
                  <a:gd name="connsiteX3" fmla="*/ 0 w 5080007"/>
                  <a:gd name="connsiteY3" fmla="*/ 9259460 h 11032306"/>
                  <a:gd name="connsiteX4" fmla="*/ 0 w 5080007"/>
                  <a:gd name="connsiteY4" fmla="*/ 1466850 h 11032306"/>
                  <a:gd name="connsiteX5" fmla="*/ 2540000 w 5080007"/>
                  <a:gd name="connsiteY5" fmla="*/ 0 h 11032306"/>
                  <a:gd name="connsiteX6" fmla="*/ 5080000 w 5080007"/>
                  <a:gd name="connsiteY6" fmla="*/ 1466850 h 11032306"/>
                  <a:gd name="connsiteX0" fmla="*/ 5080000 w 5080007"/>
                  <a:gd name="connsiteY0" fmla="*/ 1466850 h 11032314"/>
                  <a:gd name="connsiteX1" fmla="*/ 5080006 w 5080007"/>
                  <a:gd name="connsiteY1" fmla="*/ 9259464 h 11032314"/>
                  <a:gd name="connsiteX2" fmla="*/ 2383523 w 5080007"/>
                  <a:gd name="connsiteY2" fmla="*/ 11032238 h 11032314"/>
                  <a:gd name="connsiteX3" fmla="*/ 0 w 5080007"/>
                  <a:gd name="connsiteY3" fmla="*/ 9259460 h 11032314"/>
                  <a:gd name="connsiteX4" fmla="*/ 0 w 5080007"/>
                  <a:gd name="connsiteY4" fmla="*/ 1466850 h 11032314"/>
                  <a:gd name="connsiteX5" fmla="*/ 2540000 w 5080007"/>
                  <a:gd name="connsiteY5" fmla="*/ 0 h 11032314"/>
                  <a:gd name="connsiteX6" fmla="*/ 5080000 w 5080007"/>
                  <a:gd name="connsiteY6" fmla="*/ 1466850 h 11032314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0 w 5080007"/>
                  <a:gd name="connsiteY4" fmla="*/ 1466850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80007"/>
                  <a:gd name="connsiteY0" fmla="*/ 592641 h 11032315"/>
                  <a:gd name="connsiteX1" fmla="*/ 5080006 w 5080007"/>
                  <a:gd name="connsiteY1" fmla="*/ 9259464 h 11032315"/>
                  <a:gd name="connsiteX2" fmla="*/ 2383523 w 5080007"/>
                  <a:gd name="connsiteY2" fmla="*/ 11032238 h 11032315"/>
                  <a:gd name="connsiteX3" fmla="*/ 0 w 5080007"/>
                  <a:gd name="connsiteY3" fmla="*/ 9259460 h 11032315"/>
                  <a:gd name="connsiteX4" fmla="*/ 76096 w 5080007"/>
                  <a:gd name="connsiteY4" fmla="*/ 567666 h 11032315"/>
                  <a:gd name="connsiteX5" fmla="*/ 2540000 w 5080007"/>
                  <a:gd name="connsiteY5" fmla="*/ 0 h 11032315"/>
                  <a:gd name="connsiteX6" fmla="*/ 5003901 w 5080007"/>
                  <a:gd name="connsiteY6" fmla="*/ 592641 h 11032315"/>
                  <a:gd name="connsiteX0" fmla="*/ 5003901 w 5003899"/>
                  <a:gd name="connsiteY0" fmla="*/ 592641 h 11032521"/>
                  <a:gd name="connsiteX1" fmla="*/ 4927814 w 5003899"/>
                  <a:gd name="connsiteY1" fmla="*/ 10433399 h 11032521"/>
                  <a:gd name="connsiteX2" fmla="*/ 2383523 w 5003899"/>
                  <a:gd name="connsiteY2" fmla="*/ 11032238 h 11032521"/>
                  <a:gd name="connsiteX3" fmla="*/ 0 w 5003899"/>
                  <a:gd name="connsiteY3" fmla="*/ 9259460 h 11032521"/>
                  <a:gd name="connsiteX4" fmla="*/ 76096 w 5003899"/>
                  <a:gd name="connsiteY4" fmla="*/ 567666 h 11032521"/>
                  <a:gd name="connsiteX5" fmla="*/ 2540000 w 5003899"/>
                  <a:gd name="connsiteY5" fmla="*/ 0 h 11032521"/>
                  <a:gd name="connsiteX6" fmla="*/ 5003901 w 5003899"/>
                  <a:gd name="connsiteY6" fmla="*/ 592641 h 11032521"/>
                  <a:gd name="connsiteX0" fmla="*/ 5003897 w 5003899"/>
                  <a:gd name="connsiteY0" fmla="*/ 592641 h 11032521"/>
                  <a:gd name="connsiteX1" fmla="*/ 4927810 w 5003899"/>
                  <a:gd name="connsiteY1" fmla="*/ 10433399 h 11032521"/>
                  <a:gd name="connsiteX2" fmla="*/ 2383519 w 5003899"/>
                  <a:gd name="connsiteY2" fmla="*/ 11032238 h 11032521"/>
                  <a:gd name="connsiteX3" fmla="*/ -2 w 5003899"/>
                  <a:gd name="connsiteY3" fmla="*/ 10470863 h 11032521"/>
                  <a:gd name="connsiteX4" fmla="*/ 76092 w 5003899"/>
                  <a:gd name="connsiteY4" fmla="*/ 567666 h 11032521"/>
                  <a:gd name="connsiteX5" fmla="*/ 2539996 w 5003899"/>
                  <a:gd name="connsiteY5" fmla="*/ 0 h 11032521"/>
                  <a:gd name="connsiteX6" fmla="*/ 5003897 w 5003899"/>
                  <a:gd name="connsiteY6" fmla="*/ 592641 h 11032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03899" h="11032521">
                    <a:moveTo>
                      <a:pt x="5003897" y="592641"/>
                    </a:moveTo>
                    <a:lnTo>
                      <a:pt x="4927810" y="10433399"/>
                    </a:lnTo>
                    <a:cubicBezTo>
                      <a:pt x="4201421" y="10615586"/>
                      <a:pt x="3156938" y="11045132"/>
                      <a:pt x="2383519" y="11032238"/>
                    </a:cubicBezTo>
                    <a:lnTo>
                      <a:pt x="-2" y="10470863"/>
                    </a:lnTo>
                    <a:lnTo>
                      <a:pt x="76092" y="567666"/>
                    </a:lnTo>
                    <a:lnTo>
                      <a:pt x="2539996" y="0"/>
                    </a:lnTo>
                    <a:lnTo>
                      <a:pt x="5003897" y="592641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E18989"/>
                </a:solidFill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2" name="Freeform 4">
                <a:extLst>
                  <a:ext uri="{FF2B5EF4-FFF2-40B4-BE49-F238E27FC236}">
                    <a16:creationId xmlns:a16="http://schemas.microsoft.com/office/drawing/2014/main" id="{1EF5CEC2-437A-B1BD-13DB-9AD0F0020BF3}"/>
                  </a:ext>
                </a:extLst>
              </p:cNvPr>
              <p:cNvSpPr/>
              <p:nvPr/>
            </p:nvSpPr>
            <p:spPr>
              <a:xfrm>
                <a:off x="2" y="22518"/>
                <a:ext cx="5205214" cy="1083099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33" name="Freeform 4">
                <a:extLst>
                  <a:ext uri="{FF2B5EF4-FFF2-40B4-BE49-F238E27FC236}">
                    <a16:creationId xmlns:a16="http://schemas.microsoft.com/office/drawing/2014/main" id="{13ACAC5B-7BE9-B7A7-7AA8-1A452CC4817C}"/>
                  </a:ext>
                </a:extLst>
              </p:cNvPr>
              <p:cNvSpPr/>
              <p:nvPr/>
            </p:nvSpPr>
            <p:spPr>
              <a:xfrm rot="10800000">
                <a:off x="-92420" y="11366804"/>
                <a:ext cx="5220149" cy="1145920"/>
              </a:xfrm>
              <a:custGeom>
                <a:avLst/>
                <a:gdLst/>
                <a:ahLst/>
                <a:cxnLst/>
                <a:rect l="l" t="t" r="r" b="b"/>
                <a:pathLst>
                  <a:path w="5080000" h="2710180">
                    <a:moveTo>
                      <a:pt x="2540000" y="0"/>
                    </a:moveTo>
                    <a:lnTo>
                      <a:pt x="0" y="1466850"/>
                    </a:lnTo>
                    <a:lnTo>
                      <a:pt x="0" y="2710180"/>
                    </a:lnTo>
                    <a:lnTo>
                      <a:pt x="2540000" y="1243330"/>
                    </a:lnTo>
                    <a:lnTo>
                      <a:pt x="5080000" y="2710180"/>
                    </a:lnTo>
                    <a:lnTo>
                      <a:pt x="5080000" y="1466850"/>
                    </a:lnTo>
                    <a:cubicBezTo>
                      <a:pt x="5080000" y="1466850"/>
                      <a:pt x="2540000" y="0"/>
                      <a:pt x="2540000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</p:spPr>
            <p:txBody>
              <a:bodyPr/>
              <a:lstStyle/>
              <a:p>
                <a:endParaRPr lang="en-US" sz="1600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E9FE20-BB2C-C00D-0A04-509BD1A73B7C}"/>
                </a:ext>
              </a:extLst>
            </p:cNvPr>
            <p:cNvSpPr txBox="1"/>
            <p:nvPr/>
          </p:nvSpPr>
          <p:spPr>
            <a:xfrm>
              <a:off x="6113417" y="3513909"/>
              <a:ext cx="4620244" cy="2974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d) Yêu cầu trẻ em phụ giúp công việc gia đình phù hợp lứa tuổi.</a:t>
              </a:r>
              <a:endParaRPr lang="en-US" sz="4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D6ED97-D72E-8FCE-39F4-E2B56B2CE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20073" y="-50244"/>
            <a:ext cx="3105559" cy="4126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E81DD7-4EF6-A7D5-15F5-BD90D69C08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4623" y="13535364"/>
            <a:ext cx="12663966" cy="2828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9995BB3-DF74-C418-B9CE-25B093C026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42900"/>
            <a:ext cx="15669516" cy="1069293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 rot="10800000">
            <a:off x="-762000" y="-55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800000">
            <a:off x="1714411" y="-55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/>
          <p:cNvSpPr/>
          <p:nvPr/>
        </p:nvSpPr>
        <p:spPr>
          <a:xfrm rot="10800000">
            <a:off x="4205277" y="-11226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5"/>
          <p:cNvSpPr/>
          <p:nvPr/>
        </p:nvSpPr>
        <p:spPr>
          <a:xfrm rot="10800000">
            <a:off x="6681688" y="-11225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 rot="10800000">
            <a:off x="9086349" y="-11228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5"/>
          <p:cNvSpPr/>
          <p:nvPr/>
        </p:nvSpPr>
        <p:spPr>
          <a:xfrm rot="10800000">
            <a:off x="11562760" y="-11227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/>
          <p:cNvSpPr/>
          <p:nvPr/>
        </p:nvSpPr>
        <p:spPr>
          <a:xfrm rot="10800000">
            <a:off x="13898812" y="-12701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 rot="10800000">
            <a:off x="16375223" y="-12700"/>
            <a:ext cx="2506823" cy="525477"/>
          </a:xfrm>
          <a:custGeom>
            <a:avLst/>
            <a:gdLst/>
            <a:ahLst/>
            <a:cxnLst/>
            <a:rect l="l" t="t" r="r" b="b"/>
            <a:pathLst>
              <a:path w="2303923" h="426226">
                <a:moveTo>
                  <a:pt x="0" y="0"/>
                </a:moveTo>
                <a:lnTo>
                  <a:pt x="2303923" y="0"/>
                </a:lnTo>
                <a:lnTo>
                  <a:pt x="2303923" y="426226"/>
                </a:lnTo>
                <a:lnTo>
                  <a:pt x="0" y="426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E46983-7E8A-5D5E-140F-878EDC285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20073" y="-50244"/>
            <a:ext cx="3105559" cy="41269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C76162-7487-4448-290A-9752FA0E47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4623" y="13535364"/>
            <a:ext cx="12663966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8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63bb544ced14f0bb261dd2a7c5662ed1bbc84d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427</Words>
  <Application>Microsoft Office PowerPoint</Application>
  <PresentationFormat>Custom</PresentationFormat>
  <Paragraphs>28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SVN-Newton</vt:lpstr>
      <vt:lpstr>UTM American Sans</vt:lpstr>
      <vt:lpstr>Times New Roman</vt:lpstr>
      <vt:lpstr>Arial</vt:lpstr>
      <vt:lpstr>Cambria</vt:lpstr>
      <vt:lpstr>#9Slide07 HoneyCream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cp:lastModifiedBy>SKY</cp:lastModifiedBy>
  <cp:revision>23</cp:revision>
  <dcterms:created xsi:type="dcterms:W3CDTF">2006-08-16T00:00:00Z</dcterms:created>
  <dcterms:modified xsi:type="dcterms:W3CDTF">2024-05-12T11:33:47Z</dcterms:modified>
  <dc:identifier>DAGCHlYVVbc</dc:identifier>
</cp:coreProperties>
</file>