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25"/>
  </p:notesMasterIdLst>
  <p:sldIdLst>
    <p:sldId id="257" r:id="rId3"/>
    <p:sldId id="259" r:id="rId4"/>
    <p:sldId id="260" r:id="rId5"/>
    <p:sldId id="288" r:id="rId6"/>
    <p:sldId id="263" r:id="rId7"/>
    <p:sldId id="266" r:id="rId8"/>
    <p:sldId id="264" r:id="rId9"/>
    <p:sldId id="265" r:id="rId10"/>
    <p:sldId id="271" r:id="rId11"/>
    <p:sldId id="286" r:id="rId12"/>
    <p:sldId id="287" r:id="rId13"/>
    <p:sldId id="268" r:id="rId14"/>
    <p:sldId id="273" r:id="rId15"/>
    <p:sldId id="272" r:id="rId16"/>
    <p:sldId id="274" r:id="rId17"/>
    <p:sldId id="280" r:id="rId18"/>
    <p:sldId id="275" r:id="rId19"/>
    <p:sldId id="277" r:id="rId20"/>
    <p:sldId id="281" r:id="rId21"/>
    <p:sldId id="282" r:id="rId22"/>
    <p:sldId id="283" r:id="rId23"/>
    <p:sldId id="284" r:id="rId24"/>
  </p:sldIdLst>
  <p:sldSz cx="12192000" cy="6858000"/>
  <p:notesSz cx="6858000" cy="9144000"/>
  <p:embeddedFontLst>
    <p:embeddedFont>
      <p:font typeface="Cambria" pitchFamily="18" charset="0"/>
      <p:regular r:id="rId26"/>
      <p:bold r:id="rId27"/>
      <p:italic r:id="rId28"/>
      <p:boldItalic r:id="rId29"/>
    </p:embeddedFont>
    <p:embeddedFont>
      <p:font typeface="Calibri" pitchFamily="34" charset="0"/>
      <p:regular r:id="rId30"/>
      <p:bold r:id="rId31"/>
      <p:italic r:id="rId32"/>
      <p:boldItalic r:id="rId33"/>
    </p:embeddedFont>
    <p:embeddedFont>
      <p:font typeface="Calibri Light" charset="0"/>
      <p:regular r:id="rId34"/>
      <p:italic r:id="rId35"/>
    </p:embeddedFont>
    <p:embeddedFont>
      <p:font typeface="#9Slide07 HoneyCream" charset="-93"/>
      <p:regular r:id="rId36"/>
    </p:embeddedFont>
    <p:embeddedFont>
      <p:font typeface="Tahoma" pitchFamily="34" charset="0"/>
      <p:regular r:id="rId37"/>
      <p:bold r:id="rId38"/>
    </p:embeddedFont>
    <p:embeddedFont>
      <p:font typeface="#9Slide05 Bodega Script" charset="-93"/>
      <p:regular r:id="rId39"/>
    </p:embeddedFont>
    <p:embeddedFont>
      <p:font typeface="Microsoft YaHei UI" charset="-122"/>
      <p:regular r:id="rId40"/>
      <p:bold r:id="rId41"/>
    </p:embeddedFont>
    <p:embeddedFont>
      <p:font typeface="#9Slide05 Aphrodite Pro" charset="-93"/>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698" y="-5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5955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20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65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662ED46-4D9D-4B8F-851A-8962DF3EDC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4E44608-1026-491E-9942-84A612CF4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17D1E435-8970-4D51-94B5-C6CC623A6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5E0C932-D35D-4111-98E8-4D7024595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3F35C05-A93F-4BD9-8EA2-FA01275329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3BD741F-ACE6-42B0-8A2A-4725990C7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759CE-6DAA-3BBF-38D6-5F6CF389F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107AAF-C8F0-3F4E-04D8-1AAEF3FE3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3E904CC-295A-D090-2BEC-B5570855EC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15BDA17-C19E-2CD0-C035-11B2719BA4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BEF99D6-0145-D8B6-D725-8072D68F36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8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2E843-4BF7-ED02-BD69-2CE7C51E2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C2277DC-0FF4-7EBD-5F50-CE49F2DD6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5C470C-436F-9624-133B-12C9F0657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09DEE4A-1AB9-786E-4ABA-ACEB0C903F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9C75E8-6662-2E9F-A973-3491DF5990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1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502BA-8CA2-251F-A8D5-8B65B290E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84A86AE-90F9-06DD-8F87-640E56B1A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07E8D9-062C-4631-C32F-25C48AF72C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917A20F3-C846-276F-93CA-62D1EDA95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F71CB9A-2404-CFB7-BFD7-FC475FCB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37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1475E-DF6D-5AF0-6BE0-7116DCA15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57918E-978B-0C2A-B466-C8ED024BA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7BCE47A-CEA2-A608-CD8A-D2E267982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2CDDB69-43BB-B175-C68A-1787870E0E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DAAD92FB-1403-ECAC-0179-43668A8352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800C8C56-33D5-6543-7906-F38432AA6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9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71CEF-C1F3-BCC8-FBE5-3FF8AA8F3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F5DA17A-9762-2DE6-3FB8-D4532D524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021E47F-9380-E3C4-F953-9D770F5CD4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62DFD8D-BA47-394F-F8EF-1B988D58F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8CBEEB-4EE8-A881-340B-2946B2AC9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FF6F111-A21B-DAEB-C20C-C207EE2F88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1E372AAF-86D5-8583-B41A-58C7C5C0C8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14356041-73BC-032D-5168-8372D31F3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15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ADE6C9-99B2-D4A3-793B-927EED853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3F827D-C115-05EF-3886-AED96DD15F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D1D8ABE-5CB6-0124-95E1-3E2BE18B3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C8D1F8A5-BEDD-9949-937C-06314EA34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6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1D4B66-7D00-8EAB-B3A1-0E1271646D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AEA6CFEA-972C-0E32-0743-BDD316CB75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315A4EE-B561-D201-82DC-AFF2C6B3C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F9A24A-9B91-424E-AE10-E5C6A5BE3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0F1B209-8E0B-434F-95DB-DD7A50A5D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F951A4C5-4E63-46E0-878E-9A97FFB1D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A0270-9C73-52F6-1C93-5BFD36AF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8EE8CB-225E-0F1A-BACE-E3F4F80DC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7FC785-1005-B144-A2D5-14758BF5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172EFF-F185-A172-2ABF-4A68A0BFEB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50E02FF6-3812-3E61-948C-5A2D9509E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3CF4892-73C4-1CD2-B482-99A89E1B2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BD371-ACB8-3D4C-107C-E2A80906F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F427B6-07B8-6086-529F-C2BDC1BBD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4B01A06-EB90-EF0A-137C-091734463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98528F-1255-1C23-F6D0-FB67253B1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B5DC3D0-E2C1-4F4A-F535-A82270E15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0184B02-9361-B28E-4537-46CEC197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9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69541E-D94D-AD29-D171-D1FA91594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926AF9-429B-ED46-0CC0-E6CAFE8C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4DA695-4455-BF64-076C-B772FF7BD6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8F61C6A-9BAD-4D8C-81CB-F94105DB9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65432E3-7CB8-8B5F-8432-5EE2641D4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9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CF26F-97D2-7A8D-8738-49CA51327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6DC15CB-D90B-FEB2-818E-EBAC4F5FF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2731BE-693D-6A6B-3AFA-DECAC27DCD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E2C5500-1719-9A8D-B967-A81E99272D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705D558-4B63-71A2-B628-F0D3EAC22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35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0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xmlns=""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xmlns=""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xmlns=""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xmlns=""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xmlns=""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xmlns=""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xmlns=""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xmlns=""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xmlns=""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xmlns=""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39183574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BB3CB22-97B6-49E3-9189-B55D55E163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ED92F3D9-5816-4AA7-8B44-5C1C89FCC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097912EE-1C02-40A1-870F-AE0788C31E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C95A64B6-B4B4-4911-A048-6CB3F6B7C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77C99FD3-3C95-4A69-8827-3ECB5E18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E65FE578-7238-4EC2-A2FA-56C6E3F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3ED537-60EA-4583-96D7-6D55F6481E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21EA8E0C-46DA-4069-85D7-E711C0D0C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DF98EE06-3906-4D67-8EA1-D87D65CF88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AF054E7-7A40-47BB-B238-096FCA7A8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E7C28814-B808-407C-B29A-CC585426F5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B1B93521-1C54-4ACE-9E4C-E5148780D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E6D6CE6-8069-434B-BF73-3C78076FC4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808F1C1E-6A77-4C39-8F44-9FC9700A3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2CCFF02A-8B5B-4A66-8EA0-F57E5993D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xmlns=""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39384F29-BAA1-46B7-81B6-D89FBF429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5CB1CD67-B33B-4603-A74D-BFFF7E277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11FF2402-35E3-4FF5-ACBD-75DCDDA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xmlns=""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xmlns=""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xmlns=""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xmlns=""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xmlns=""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xmlns=""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xmlns=""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xmlns=""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9.png"/><Relationship Id="rId10" Type="http://schemas.openxmlformats.org/officeDocument/2006/relationships/slideLayout" Target="../slideLayouts/slideLayout22.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pic>
        <p:nvPicPr>
          <p:cNvPr id="8" name="Picture 7">
            <a:extLst>
              <a:ext uri="{FF2B5EF4-FFF2-40B4-BE49-F238E27FC236}">
                <a16:creationId xmlns:a16="http://schemas.microsoft.com/office/drawing/2014/main" xmlns="" id="{2B1BEFC4-9820-CE96-A40C-0372EB217F6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xmlns="" id="{7A8A97ED-88F1-A204-6B7E-1B9A844B2FE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0" name="TextBox 3">
            <a:extLst>
              <a:ext uri="{FF2B5EF4-FFF2-40B4-BE49-F238E27FC236}">
                <a16:creationId xmlns:a16="http://schemas.microsoft.com/office/drawing/2014/main" xmlns="" id="{9091BA3E-AE41-FF4F-469A-9807AF3F4ECD}"/>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558E6AA2-487A-F0B5-0EF0-7C132F0C1A4A}"/>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251AAE-2FE5-EB7E-9F75-E88DAEA19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1492F0B-BB5D-E2A2-F832-33E56A84F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85EC99-9037-B18C-BC48-91FCD3322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747E3E0-ECF0-22F7-8319-54FE5B4D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D151A29-A0E9-B150-C01C-F44305F0F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2">
            <a:extLst>
              <a:ext uri="{FF2B5EF4-FFF2-40B4-BE49-F238E27FC236}">
                <a16:creationId xmlns:a16="http://schemas.microsoft.com/office/drawing/2014/main" xmlns="" id="{4C242347-BB2B-DF1F-87E6-22129CDBC59C}"/>
              </a:ext>
            </a:extLst>
          </p:cNvPr>
          <p:cNvGrpSpPr/>
          <p:nvPr userDrawn="1"/>
        </p:nvGrpSpPr>
        <p:grpSpPr>
          <a:xfrm>
            <a:off x="193817" y="6109909"/>
            <a:ext cx="11804366" cy="783792"/>
            <a:chOff x="-223793" y="6027003"/>
            <a:chExt cx="12515307" cy="830998"/>
          </a:xfrm>
        </p:grpSpPr>
        <p:pic>
          <p:nvPicPr>
            <p:cNvPr id="8" name="图片 3">
              <a:extLst>
                <a:ext uri="{FF2B5EF4-FFF2-40B4-BE49-F238E27FC236}">
                  <a16:creationId xmlns:a16="http://schemas.microsoft.com/office/drawing/2014/main" xmlns="" id="{259FEEA6-4B82-33EF-AD83-C0B53583180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9" name="图片 4">
              <a:extLst>
                <a:ext uri="{FF2B5EF4-FFF2-40B4-BE49-F238E27FC236}">
                  <a16:creationId xmlns:a16="http://schemas.microsoft.com/office/drawing/2014/main" xmlns="" id="{BFBA7594-5F56-9418-8201-71E2C05D5F6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0" name="图片 5">
              <a:extLst>
                <a:ext uri="{FF2B5EF4-FFF2-40B4-BE49-F238E27FC236}">
                  <a16:creationId xmlns:a16="http://schemas.microsoft.com/office/drawing/2014/main" xmlns="" id="{9D9717E3-B531-6CD2-A420-6AAB5610895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1" name="图片 7">
              <a:extLst>
                <a:ext uri="{FF2B5EF4-FFF2-40B4-BE49-F238E27FC236}">
                  <a16:creationId xmlns:a16="http://schemas.microsoft.com/office/drawing/2014/main" xmlns="" id="{81D202CC-99AA-B57F-9F56-4009FDEE90C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 name="图片 8">
              <a:extLst>
                <a:ext uri="{FF2B5EF4-FFF2-40B4-BE49-F238E27FC236}">
                  <a16:creationId xmlns:a16="http://schemas.microsoft.com/office/drawing/2014/main" xmlns="" id="{38217257-C27F-73AF-B64C-9C42C4FB999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3" name="图片 9">
              <a:extLst>
                <a:ext uri="{FF2B5EF4-FFF2-40B4-BE49-F238E27FC236}">
                  <a16:creationId xmlns:a16="http://schemas.microsoft.com/office/drawing/2014/main" xmlns="" id="{F3787D82-FC9F-DA65-BB7E-3E6CB1B9F64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 name="图片 10">
              <a:extLst>
                <a:ext uri="{FF2B5EF4-FFF2-40B4-BE49-F238E27FC236}">
                  <a16:creationId xmlns:a16="http://schemas.microsoft.com/office/drawing/2014/main" xmlns="" id="{EB553251-2C94-55BE-D462-1A4EF51CC0D2}"/>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11">
            <a:extLst>
              <a:ext uri="{FF2B5EF4-FFF2-40B4-BE49-F238E27FC236}">
                <a16:creationId xmlns:a16="http://schemas.microsoft.com/office/drawing/2014/main" xmlns="" id="{1F8E7B88-903C-70C7-0C22-8439A9CCE345}"/>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6" name="图片 12">
            <a:extLst>
              <a:ext uri="{FF2B5EF4-FFF2-40B4-BE49-F238E27FC236}">
                <a16:creationId xmlns:a16="http://schemas.microsoft.com/office/drawing/2014/main" xmlns="" id="{A3261207-2EF7-82D1-324A-3704E3353410}"/>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7" name="图片 13">
            <a:extLst>
              <a:ext uri="{FF2B5EF4-FFF2-40B4-BE49-F238E27FC236}">
                <a16:creationId xmlns:a16="http://schemas.microsoft.com/office/drawing/2014/main" xmlns="" id="{7710B5A0-243D-FE80-7F45-79639616B10B}"/>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18" name="Picture 17">
            <a:extLst>
              <a:ext uri="{FF2B5EF4-FFF2-40B4-BE49-F238E27FC236}">
                <a16:creationId xmlns:a16="http://schemas.microsoft.com/office/drawing/2014/main" xmlns="" id="{FC859F80-6254-ED24-2443-ADEE8DD8616A}"/>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9" name="Picture 18">
            <a:extLst>
              <a:ext uri="{FF2B5EF4-FFF2-40B4-BE49-F238E27FC236}">
                <a16:creationId xmlns:a16="http://schemas.microsoft.com/office/drawing/2014/main" xmlns="" id="{DA50FDD4-F1C1-4418-D3B5-8262110EA20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0" name="TextBox 3">
            <a:extLst>
              <a:ext uri="{FF2B5EF4-FFF2-40B4-BE49-F238E27FC236}">
                <a16:creationId xmlns:a16="http://schemas.microsoft.com/office/drawing/2014/main" xmlns="" id="{41666900-0E75-1BB0-4C03-66A56F2D49F2}"/>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xmlns="" id="{AB39090F-6619-B4F8-889C-F62B1C6CA91B}"/>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2" name="Picture 21">
            <a:extLst>
              <a:ext uri="{FF2B5EF4-FFF2-40B4-BE49-F238E27FC236}">
                <a16:creationId xmlns:a16="http://schemas.microsoft.com/office/drawing/2014/main" xmlns="" id="{9805B3DF-CDB2-3718-941A-B95B67D7195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3" name="Picture 22">
            <a:extLst>
              <a:ext uri="{FF2B5EF4-FFF2-40B4-BE49-F238E27FC236}">
                <a16:creationId xmlns:a16="http://schemas.microsoft.com/office/drawing/2014/main" xmlns="" id="{FF1FD969-C0AD-57B6-15EB-B5CB6BF44B9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4" name="Picture 23">
            <a:extLst>
              <a:ext uri="{FF2B5EF4-FFF2-40B4-BE49-F238E27FC236}">
                <a16:creationId xmlns:a16="http://schemas.microsoft.com/office/drawing/2014/main" xmlns="" id="{773DEFBD-B918-3117-9E41-6D0749C03FF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5" name="Picture 24">
            <a:extLst>
              <a:ext uri="{FF2B5EF4-FFF2-40B4-BE49-F238E27FC236}">
                <a16:creationId xmlns:a16="http://schemas.microsoft.com/office/drawing/2014/main" xmlns="" id="{6D752D57-C3AA-C311-FB2E-6081EBADA35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6" name="Title 1">
            <a:extLst>
              <a:ext uri="{FF2B5EF4-FFF2-40B4-BE49-F238E27FC236}">
                <a16:creationId xmlns:a16="http://schemas.microsoft.com/office/drawing/2014/main" xmlns="" id="{A55D150C-0C21-6E52-70BE-FDF78DF1E18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extBox 26">
            <a:extLst>
              <a:ext uri="{FF2B5EF4-FFF2-40B4-BE49-F238E27FC236}">
                <a16:creationId xmlns:a16="http://schemas.microsoft.com/office/drawing/2014/main" xmlns="" id="{FB08D0A7-5395-ED6F-EE90-19F8009A01EF}"/>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8" name="TextBox 27">
            <a:extLst>
              <a:ext uri="{FF2B5EF4-FFF2-40B4-BE49-F238E27FC236}">
                <a16:creationId xmlns:a16="http://schemas.microsoft.com/office/drawing/2014/main" xmlns="" id="{F4F51946-7559-4C38-70B1-806152F4A4D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9" name="TextBox 28">
            <a:extLst>
              <a:ext uri="{FF2B5EF4-FFF2-40B4-BE49-F238E27FC236}">
                <a16:creationId xmlns:a16="http://schemas.microsoft.com/office/drawing/2014/main" xmlns="" id="{1AB09C70-7095-2AFB-B2C5-219B7DFF0CD5}"/>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339602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4.wdp"/><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54.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2.png"/><Relationship Id="rId7" Type="http://schemas.microsoft.com/office/2007/relationships/hdphoto" Target="../media/hdphoto10.wdp"/><Relationship Id="rId2"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64.png"/><Relationship Id="rId5" Type="http://schemas.microsoft.com/office/2007/relationships/hdphoto" Target="../media/hdphoto9.wdp"/><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11.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8.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7.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xmlns="" id="{36E72821-2022-752F-195D-95B1DE2B3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1" y="0"/>
            <a:ext cx="10777478" cy="6810382"/>
          </a:xfrm>
          <a:prstGeom prst="rect">
            <a:avLst/>
          </a:prstGeom>
          <a:ln>
            <a:noFill/>
          </a:ln>
          <a:effectLst>
            <a:softEdge rad="112500"/>
          </a:effectLst>
        </p:spPr>
      </p:pic>
      <p:pic>
        <p:nvPicPr>
          <p:cNvPr id="6" name="Picture 5">
            <a:extLst>
              <a:ext uri="{FF2B5EF4-FFF2-40B4-BE49-F238E27FC236}">
                <a16:creationId xmlns:a16="http://schemas.microsoft.com/office/drawing/2014/main" xmlns="" id="{743A8E73-09D2-2F6D-17A0-3BFB49C5DEF2}"/>
              </a:ext>
            </a:extLst>
          </p:cNvPr>
          <p:cNvPicPr>
            <a:picLocks noChangeAspect="1"/>
          </p:cNvPicPr>
          <p:nvPr/>
        </p:nvPicPr>
        <p:blipFill>
          <a:blip r:embed="rId3"/>
          <a:stretch>
            <a:fillRect/>
          </a:stretch>
        </p:blipFill>
        <p:spPr>
          <a:xfrm>
            <a:off x="-240682" y="3237310"/>
            <a:ext cx="14157404" cy="4638448"/>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xmlns="" id="{56863972-CAEF-3947-FB76-2C60BB4A20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448665">
            <a:off x="3821398" y="2333368"/>
            <a:ext cx="1077248" cy="1077248"/>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xmlns="" id="{B603772C-9294-CF30-56FC-E2612F6FC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7171930" y="147111"/>
            <a:ext cx="1077248" cy="1077248"/>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8A03F029-3755-722D-7EFD-F13F2B6B53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986585">
            <a:off x="308322" y="1868798"/>
            <a:ext cx="1077248" cy="107724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xmlns="" id="{9A7537C1-EC3D-392D-30DC-3EFC9DD15A3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6553844" y="3639318"/>
            <a:ext cx="1077248" cy="1077248"/>
          </a:xfrm>
          <a:prstGeom prst="rect">
            <a:avLst/>
          </a:prstGeom>
        </p:spPr>
      </p:pic>
      <p:pic>
        <p:nvPicPr>
          <p:cNvPr id="20" name="Picture 19">
            <a:extLst>
              <a:ext uri="{FF2B5EF4-FFF2-40B4-BE49-F238E27FC236}">
                <a16:creationId xmlns:a16="http://schemas.microsoft.com/office/drawing/2014/main" xmlns="" id="{717437E8-62B6-CD0E-1FF2-F17CB61DBD10}"/>
              </a:ext>
            </a:extLst>
          </p:cNvPr>
          <p:cNvPicPr>
            <a:picLocks noChangeAspect="1"/>
          </p:cNvPicPr>
          <p:nvPr/>
        </p:nvPicPr>
        <p:blipFill>
          <a:blip r:embed="rId6"/>
          <a:stretch>
            <a:fillRect/>
          </a:stretch>
        </p:blipFill>
        <p:spPr>
          <a:xfrm>
            <a:off x="-2755900" y="-48917"/>
            <a:ext cx="12192000" cy="103264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xmlns="" id="{511917EF-7799-DF0B-265B-5E14DD6647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a:off x="9761983" y="1641479"/>
            <a:ext cx="1392266" cy="139226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5098" y="-155134"/>
            <a:ext cx="2316681" cy="2316681"/>
          </a:xfrm>
          <a:prstGeom prst="rect">
            <a:avLst/>
          </a:prstGeom>
        </p:spPr>
      </p:pic>
      <p:pic>
        <p:nvPicPr>
          <p:cNvPr id="11"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7770" y="-532000"/>
            <a:ext cx="1662113"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370416" y="4660832"/>
            <a:ext cx="2271352" cy="783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246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cùng nhau dọn dẹp khu phố - nơi sống của mình.</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6"/>
            <a:ext cx="5577191" cy="6831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52694" y="369772"/>
            <a:ext cx="9187468" cy="1201016"/>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4494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Scale>
                                      <p:cBhvr>
                                        <p:cTn id="1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
                                        </p:tgtEl>
                                        <p:attrNameLst>
                                          <p:attrName>ppt_x</p:attrName>
                                          <p:attrName>ppt_y</p:attrName>
                                        </p:attrNameLst>
                                      </p:cBhvr>
                                    </p:animMotion>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BCC99FD-02EB-FEDF-CBFF-99C6ED7296B6}"/>
              </a:ext>
            </a:extLst>
          </p:cNvPr>
          <p:cNvSpPr txBox="1"/>
          <p:nvPr/>
        </p:nvSpPr>
        <p:spPr>
          <a:xfrm>
            <a:off x="486831" y="2271227"/>
            <a:ext cx="575832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người đang cùng nhau tham gia lễ hội.</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2"/>
          <a:srcRect l="46347" t="25178" r="14504" b="20354"/>
          <a:stretch/>
        </p:blipFill>
        <p:spPr>
          <a:xfrm>
            <a:off x="6634265" y="136188"/>
            <a:ext cx="5557736" cy="6721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227740" y="562812"/>
            <a:ext cx="9187468" cy="1201016"/>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xmlns="" id="{6BB1D6F5-6BE3-1A3F-DE3D-BF1C9AECE7FF}"/>
              </a:ext>
            </a:extLst>
          </p:cNvPr>
          <p:cNvPicPr>
            <a:picLocks noChangeAspect="1"/>
          </p:cNvPicPr>
          <p:nvPr/>
        </p:nvPicPr>
        <p:blipFill>
          <a:blip r:embed="rId2"/>
          <a:stretch>
            <a:fillRect/>
          </a:stretch>
        </p:blipFill>
        <p:spPr>
          <a:xfrm>
            <a:off x="6480947" y="2634900"/>
            <a:ext cx="5311541" cy="4508171"/>
          </a:xfrm>
          <a:prstGeom prst="rect">
            <a:avLst/>
          </a:prstGeom>
        </p:spPr>
      </p:pic>
      <p:pic>
        <p:nvPicPr>
          <p:cNvPr id="21" name="Picture 20">
            <a:extLst>
              <a:ext uri="{FF2B5EF4-FFF2-40B4-BE49-F238E27FC236}">
                <a16:creationId xmlns:a16="http://schemas.microsoft.com/office/drawing/2014/main" xmlns=""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10" name="TextBox 9">
            <a:extLst>
              <a:ext uri="{FF2B5EF4-FFF2-40B4-BE49-F238E27FC236}">
                <a16:creationId xmlns:a16="http://schemas.microsoft.com/office/drawing/2014/main" xmlns="" id="{0BCC99FD-02EB-FEDF-CBFF-99C6ED7296B6}"/>
              </a:ext>
            </a:extLst>
          </p:cNvPr>
          <p:cNvSpPr txBox="1"/>
          <p:nvPr/>
        </p:nvSpPr>
        <p:spPr>
          <a:xfrm>
            <a:off x="1210277" y="1909989"/>
            <a:ext cx="569519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Chia sẻ</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về những hoạt động kết nối cộng đồng ở địa phương mà em biết.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288906" y="351438"/>
            <a:ext cx="9187468" cy="1207113"/>
          </a:xfrm>
          <a:prstGeom prst="rect">
            <a:avLst/>
          </a:prstGeom>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xmlns=""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xmlns=""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xmlns=""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xmlns=""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xmlns=""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xmlns=""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xmlns=""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xmlns=""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xmlns=""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xmlns=""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xmlns=""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xmlns=""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xmlns=""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xmlns=""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xmlns=""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xmlns=""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xmlns=""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smtClean="0">
                <a:solidFill>
                  <a:srgbClr val="002060"/>
                </a:solidFill>
                <a:latin typeface="Cambria" panose="02040503050406030204" pitchFamily="18" charset="0"/>
                <a:ea typeface="Cambria" panose="02040503050406030204" pitchFamily="18" charset="0"/>
              </a:rPr>
              <a:t>Mỗi </a:t>
            </a:r>
            <a:r>
              <a:rPr lang="nl-NL" sz="4800" b="1" dirty="0">
                <a:solidFill>
                  <a:srgbClr val="002060"/>
                </a:solidFill>
                <a:latin typeface="Cambria" panose="02040503050406030204" pitchFamily="18" charset="0"/>
                <a:ea typeface="Cambria" panose="02040503050406030204" pitchFamily="18" charset="0"/>
              </a:rPr>
              <a:t>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pic>
        <p:nvPicPr>
          <p:cNvPr id="22"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mod="1">
    <p:ext uri="{E180D4A7-C9FB-4DFB-919C-405C955672EB}">
      <p14:showEvtLst xmlns:p14="http://schemas.microsoft.com/office/powerpoint/2010/main">
        <p14:playEvt time="12" objId="1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95F8F38C-9433-10A3-BE56-46168BA02ED1}"/>
              </a:ext>
            </a:extLst>
          </p:cNvPr>
          <p:cNvGrpSpPr/>
          <p:nvPr/>
        </p:nvGrpSpPr>
        <p:grpSpPr>
          <a:xfrm>
            <a:off x="-93785" y="0"/>
            <a:ext cx="12379569" cy="6858000"/>
            <a:chOff x="0" y="0"/>
            <a:chExt cx="12379569" cy="6858000"/>
          </a:xfrm>
        </p:grpSpPr>
        <p:pic>
          <p:nvPicPr>
            <p:cNvPr id="10" name="Picture 9" descr="A picture containing graphical user interface&#10;&#10;Description automatically generated">
              <a:extLst>
                <a:ext uri="{FF2B5EF4-FFF2-40B4-BE49-F238E27FC236}">
                  <a16:creationId xmlns:a16="http://schemas.microsoft.com/office/drawing/2014/main" xmlns="" id="{FD2996A1-8393-D9B2-494E-A054B870F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 t="3649" r="11731" b="7871"/>
            <a:stretch/>
          </p:blipFill>
          <p:spPr>
            <a:xfrm>
              <a:off x="0" y="0"/>
              <a:ext cx="12379569" cy="6858000"/>
            </a:xfrm>
            <a:prstGeom prst="rect">
              <a:avLst/>
            </a:prstGeom>
          </p:spPr>
        </p:pic>
        <p:pic>
          <p:nvPicPr>
            <p:cNvPr id="12" name="Picture 11" descr="A red and yellow flag&#10;&#10;Description automatically generated with medium confidence">
              <a:extLst>
                <a:ext uri="{FF2B5EF4-FFF2-40B4-BE49-F238E27FC236}">
                  <a16:creationId xmlns:a16="http://schemas.microsoft.com/office/drawing/2014/main" xmlns="" id="{EAB00D61-9F91-3A9A-3661-D7EB50E8FA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7545" y1="15987" x2="37101" y2="20307"/>
                        </a14:backgroundRemoval>
                      </a14:imgEffect>
                    </a14:imgLayer>
                  </a14:imgProps>
                </a:ext>
                <a:ext uri="{28A0092B-C50C-407E-A947-70E740481C1C}">
                  <a14:useLocalDpi xmlns:a14="http://schemas.microsoft.com/office/drawing/2010/main" val="0"/>
                </a:ext>
              </a:extLst>
            </a:blip>
            <a:srcRect l="34222" t="16148" r="15408" b="34519"/>
            <a:stretch/>
          </p:blipFill>
          <p:spPr>
            <a:xfrm>
              <a:off x="9956800" y="2055786"/>
              <a:ext cx="1402080" cy="1373214"/>
            </a:xfrm>
            <a:prstGeom prst="rect">
              <a:avLst/>
            </a:prstGeom>
          </p:spPr>
        </p:pic>
      </p:grpSp>
      <p:sp>
        <p:nvSpPr>
          <p:cNvPr id="7" name="Rectangle: Rounded Corners 5">
            <a:extLst>
              <a:ext uri="{FF2B5EF4-FFF2-40B4-BE49-F238E27FC236}">
                <a16:creationId xmlns:a16="http://schemas.microsoft.com/office/drawing/2014/main" xmlns="" id="{C9F75982-B40D-C713-C56D-662946301D6F}"/>
              </a:ext>
            </a:extLst>
          </p:cNvPr>
          <p:cNvSpPr/>
          <p:nvPr/>
        </p:nvSpPr>
        <p:spPr>
          <a:xfrm>
            <a:off x="1559895" y="233464"/>
            <a:ext cx="9072207" cy="2087764"/>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9" name="Picture 18" descr="A picture containing toy, doll, clipart&#10;&#10;Description automatically generated">
            <a:extLst>
              <a:ext uri="{FF2B5EF4-FFF2-40B4-BE49-F238E27FC236}">
                <a16:creationId xmlns:a16="http://schemas.microsoft.com/office/drawing/2014/main" xmlns="" id="{36364B73-E073-8A36-5FFD-36B02A208CD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2" b="89984" l="4424" r="95426">
                        <a14:foregroundMark x1="4424" y1="28079" x2="8323" y2="40996"/>
                        <a14:foregroundMark x1="12497" y1="68035" x2="13947" y2="86809"/>
                        <a14:foregroundMark x1="13947" y1="86809" x2="13822" y2="88670"/>
                        <a14:foregroundMark x1="17246" y1="70224" x2="20245" y2="81883"/>
                        <a14:foregroundMark x1="20245" y1="81883" x2="20245" y2="81883"/>
                        <a14:foregroundMark x1="28093" y1="45047" x2="32742" y2="79146"/>
                        <a14:foregroundMark x1="23919" y1="63109" x2="28093" y2="69294"/>
                        <a14:foregroundMark x1="28093" y1="69294" x2="28093" y2="69294"/>
                        <a14:foregroundMark x1="32417" y1="63273" x2="35816" y2="70060"/>
                        <a14:foregroundMark x1="35816" y1="70060" x2="36091" y2="71100"/>
                        <a14:foregroundMark x1="26418" y1="51615" x2="25919" y2="60372"/>
                        <a14:foregroundMark x1="29593" y1="80241" x2="28493" y2="88670"/>
                        <a14:foregroundMark x1="32242" y1="80460" x2="34916" y2="83525"/>
                        <a14:foregroundMark x1="45739" y1="43733" x2="44089" y2="87028"/>
                        <a14:foregroundMark x1="48413" y1="79912" x2="51262" y2="82978"/>
                        <a14:foregroundMark x1="39090" y1="55610" x2="43489" y2="60920"/>
                        <a14:foregroundMark x1="52262" y1="63109" x2="52262" y2="63109"/>
                        <a14:foregroundMark x1="55411" y1="58511" x2="59510" y2="62726"/>
                        <a14:foregroundMark x1="64584" y1="63656" x2="69083" y2="60536"/>
                        <a14:foregroundMark x1="69408" y1="60372" x2="69408" y2="60372"/>
                        <a14:foregroundMark x1="70157" y1="61084" x2="70157" y2="61084"/>
                        <a14:foregroundMark x1="58835" y1="77504" x2="55661" y2="82649"/>
                        <a14:foregroundMark x1="62834" y1="80624" x2="62584" y2="88834"/>
                        <a14:foregroundMark x1="74906" y1="44280" x2="77931" y2="75260"/>
                        <a14:foregroundMark x1="77931" y1="75260" x2="80405" y2="84620"/>
                        <a14:foregroundMark x1="75256" y1="77121" x2="74331" y2="82102"/>
                        <a14:foregroundMark x1="74081" y1="65079" x2="71757" y2="72742"/>
                        <a14:foregroundMark x1="71332" y1="73508" x2="71332" y2="73508"/>
                        <a14:foregroundMark x1="80155" y1="70772" x2="80155" y2="70772"/>
                        <a14:foregroundMark x1="70832" y1="73673" x2="70832" y2="73673"/>
                        <a14:foregroundMark x1="71332" y1="74767" x2="71332" y2="74767"/>
                        <a14:foregroundMark x1="83254" y1="58511" x2="88078" y2="62890"/>
                        <a14:foregroundMark x1="89828" y1="47947" x2="89328" y2="64368"/>
                        <a14:foregroundMark x1="93327" y1="46853" x2="93752" y2="54351"/>
                        <a14:foregroundMark x1="91427" y1="62890" x2="94501" y2="70389"/>
                        <a14:foregroundMark x1="95426" y1="71483" x2="95426" y2="71483"/>
                        <a14:foregroundMark x1="92177" y1="78051" x2="92252" y2="79693"/>
                        <a14:foregroundMark x1="88928" y1="81007" x2="88678" y2="87356"/>
                        <a14:foregroundMark x1="23344" y1="62178" x2="23344" y2="62178"/>
                        <a14:foregroundMark x1="27593" y1="66393" x2="28343" y2="64368"/>
                      </a14:backgroundRemoval>
                    </a14:imgEffect>
                  </a14:imgLayer>
                </a14:imgProps>
              </a:ext>
              <a:ext uri="{28A0092B-C50C-407E-A947-70E740481C1C}">
                <a14:useLocalDpi xmlns:a14="http://schemas.microsoft.com/office/drawing/2010/main" val="0"/>
              </a:ext>
            </a:extLst>
          </a:blip>
          <a:stretch>
            <a:fillRect/>
          </a:stretch>
        </p:blipFill>
        <p:spPr>
          <a:xfrm>
            <a:off x="0" y="1780790"/>
            <a:ext cx="12192000" cy="5567304"/>
          </a:xfrm>
          <a:prstGeom prst="rect">
            <a:avLst/>
          </a:prstGeom>
        </p:spPr>
      </p:pic>
      <p:pic>
        <p:nvPicPr>
          <p:cNvPr id="2" name="Picture 1"/>
          <p:cNvPicPr>
            <a:picLocks noChangeAspect="1"/>
          </p:cNvPicPr>
          <p:nvPr/>
        </p:nvPicPr>
        <p:blipFill>
          <a:blip r:embed="rId7"/>
          <a:stretch>
            <a:fillRect/>
          </a:stretch>
        </p:blipFill>
        <p:spPr>
          <a:xfrm>
            <a:off x="1559895" y="143391"/>
            <a:ext cx="9187468" cy="2267909"/>
          </a:xfrm>
          <a:prstGeom prst="rect">
            <a:avLst/>
          </a:prstGeom>
        </p:spPr>
      </p:pic>
      <p:pic>
        <p:nvPicPr>
          <p:cNvPr id="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450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6C05F4F3-B1E5-C635-4E14-47A39722DB9C}"/>
              </a:ext>
            </a:extLst>
          </p:cNvPr>
          <p:cNvPicPr>
            <a:picLocks noChangeAspect="1"/>
          </p:cNvPicPr>
          <p:nvPr/>
        </p:nvPicPr>
        <p:blipFill>
          <a:blip r:embed="rId3"/>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xmlns="" id="{E77BBD61-891B-E81F-B4B3-07B85F06AA3B}"/>
              </a:ext>
            </a:extLst>
          </p:cNvPr>
          <p:cNvPicPr>
            <a:picLocks noChangeAspect="1"/>
          </p:cNvPicPr>
          <p:nvPr/>
        </p:nvPicPr>
        <p:blipFill>
          <a:blip r:embed="rId3"/>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xmlns="" id="{6CCC33BB-131B-EC88-2EFC-90FCBBBF70AF}"/>
              </a:ext>
            </a:extLst>
          </p:cNvPr>
          <p:cNvPicPr>
            <a:picLocks noChangeAspect="1"/>
          </p:cNvPicPr>
          <p:nvPr/>
        </p:nvPicPr>
        <p:blipFill>
          <a:blip r:embed="rId3"/>
          <a:stretch>
            <a:fillRect/>
          </a:stretch>
        </p:blipFill>
        <p:spPr>
          <a:xfrm>
            <a:off x="10116870" y="2164304"/>
            <a:ext cx="2294161" cy="3407896"/>
          </a:xfrm>
          <a:prstGeom prst="rect">
            <a:avLst/>
          </a:prstGeom>
        </p:spPr>
      </p:pic>
      <p:pic>
        <p:nvPicPr>
          <p:cNvPr id="2" name="Picture 1">
            <a:extLst>
              <a:ext uri="{FF2B5EF4-FFF2-40B4-BE49-F238E27FC236}">
                <a16:creationId xmlns:a16="http://schemas.microsoft.com/office/drawing/2014/main" xmlns="" id="{FEE51856-A94A-5BCF-C65D-D1D7CE3EC2CC}"/>
              </a:ext>
            </a:extLst>
          </p:cNvPr>
          <p:cNvPicPr>
            <a:picLocks noChangeAspect="1"/>
          </p:cNvPicPr>
          <p:nvPr/>
        </p:nvPicPr>
        <p:blipFill>
          <a:blip r:embed="rId4"/>
          <a:stretch>
            <a:fillRect/>
          </a:stretch>
        </p:blipFill>
        <p:spPr>
          <a:xfrm>
            <a:off x="261833" y="1134493"/>
            <a:ext cx="9467242" cy="5236918"/>
          </a:xfrm>
          <a:prstGeom prst="rect">
            <a:avLst/>
          </a:prstGeom>
        </p:spPr>
      </p:pic>
      <p:sp>
        <p:nvSpPr>
          <p:cNvPr id="7" name="Rectangle: Rounded Corners 5">
            <a:extLst>
              <a:ext uri="{FF2B5EF4-FFF2-40B4-BE49-F238E27FC236}">
                <a16:creationId xmlns:a16="http://schemas.microsoft.com/office/drawing/2014/main" xmlns="" id="{C9F75982-B40D-C713-C56D-662946301D6F}"/>
              </a:ext>
            </a:extLst>
          </p:cNvPr>
          <p:cNvSpPr/>
          <p:nvPr/>
        </p:nvSpPr>
        <p:spPr>
          <a:xfrm>
            <a:off x="1425152" y="499228"/>
            <a:ext cx="9072207" cy="218475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Nêu</a:t>
            </a:r>
            <a:r>
              <a:rPr kumimoji="0" lang="vi-VN" sz="44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những hoạt động em có thể thực hiện cùng với những người xung quanh.</a:t>
            </a:r>
            <a:endPar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2626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08FE06-A14F-B0C3-A0CC-25CA6684F429}"/>
              </a:ext>
            </a:extLst>
          </p:cNvPr>
          <p:cNvPicPr>
            <a:picLocks noChangeAspect="1"/>
          </p:cNvPicPr>
          <p:nvPr/>
        </p:nvPicPr>
        <p:blipFill>
          <a:blip r:embed="rId2"/>
          <a:stretch>
            <a:fillRect/>
          </a:stretch>
        </p:blipFill>
        <p:spPr>
          <a:xfrm>
            <a:off x="2478425" y="934990"/>
            <a:ext cx="7235149" cy="5571067"/>
          </a:xfrm>
          <a:prstGeom prst="rect">
            <a:avLst/>
          </a:prstGeom>
        </p:spPr>
      </p:pic>
      <p:sp>
        <p:nvSpPr>
          <p:cNvPr id="4" name="Rectangle: Rounded Corners 3">
            <a:extLst>
              <a:ext uri="{FF2B5EF4-FFF2-40B4-BE49-F238E27FC236}">
                <a16:creationId xmlns:a16="http://schemas.microsoft.com/office/drawing/2014/main" xmlns="" id="{E16D7A99-1569-1D8D-8FF5-403263FA9B2B}"/>
              </a:ext>
            </a:extLst>
          </p:cNvPr>
          <p:cNvSpPr/>
          <p:nvPr/>
        </p:nvSpPr>
        <p:spPr>
          <a:xfrm>
            <a:off x="114300" y="128021"/>
            <a:ext cx="11749604"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文本框 71">
            <a:extLst>
              <a:ext uri="{FF2B5EF4-FFF2-40B4-BE49-F238E27FC236}">
                <a16:creationId xmlns:a16="http://schemas.microsoft.com/office/drawing/2014/main" xmlns="" id="{02930659-79B0-129B-E0E9-C00074C963FE}"/>
              </a:ext>
            </a:extLst>
          </p:cNvPr>
          <p:cNvSpPr txBox="1"/>
          <p:nvPr/>
        </p:nvSpPr>
        <p:spPr>
          <a:xfrm>
            <a:off x="330740" y="167142"/>
            <a:ext cx="11089532" cy="646331"/>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kế hoạch tham gia hoạt động kết nối cộng đồng.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34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69" t="12884" r="6631" b="27730"/>
          <a:stretch/>
        </p:blipFill>
        <p:spPr>
          <a:xfrm>
            <a:off x="291828" y="642026"/>
            <a:ext cx="11584340" cy="5778230"/>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136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644F430-B1C1-C1AB-63B7-29B46E3C229F}"/>
              </a:ext>
            </a:extLst>
          </p:cNvPr>
          <p:cNvPicPr>
            <a:picLocks noChangeAspect="1"/>
          </p:cNvPicPr>
          <p:nvPr/>
        </p:nvPicPr>
        <p:blipFill>
          <a:blip r:embed="rId2"/>
          <a:stretch>
            <a:fillRect/>
          </a:stretch>
        </p:blipFill>
        <p:spPr>
          <a:xfrm>
            <a:off x="149845" y="835800"/>
            <a:ext cx="5945885" cy="4536300"/>
          </a:xfrm>
          <a:prstGeom prst="rect">
            <a:avLst/>
          </a:prstGeom>
        </p:spPr>
      </p:pic>
      <p:pic>
        <p:nvPicPr>
          <p:cNvPr id="8" name="Picture 7">
            <a:extLst>
              <a:ext uri="{FF2B5EF4-FFF2-40B4-BE49-F238E27FC236}">
                <a16:creationId xmlns:a16="http://schemas.microsoft.com/office/drawing/2014/main" xmlns="" id="{606BF4C5-9744-64FD-6234-14C07631E0D6}"/>
              </a:ext>
            </a:extLst>
          </p:cNvPr>
          <p:cNvPicPr>
            <a:picLocks noChangeAspect="1"/>
          </p:cNvPicPr>
          <p:nvPr/>
        </p:nvPicPr>
        <p:blipFill>
          <a:blip r:embed="rId3"/>
          <a:stretch>
            <a:fillRect/>
          </a:stretch>
        </p:blipFill>
        <p:spPr>
          <a:xfrm>
            <a:off x="5150562" y="1448840"/>
            <a:ext cx="7140346" cy="3960319"/>
          </a:xfrm>
          <a:prstGeom prst="rect">
            <a:avLst/>
          </a:prstGeom>
        </p:spPr>
      </p:pic>
      <p:pic>
        <p:nvPicPr>
          <p:cNvPr id="2" name="Picture 1"/>
          <p:cNvPicPr>
            <a:picLocks noChangeAspect="1"/>
          </p:cNvPicPr>
          <p:nvPr/>
        </p:nvPicPr>
        <p:blipFill>
          <a:blip r:embed="rId4"/>
          <a:stretch>
            <a:fillRect/>
          </a:stretch>
        </p:blipFill>
        <p:spPr>
          <a:xfrm>
            <a:off x="1501996" y="241727"/>
            <a:ext cx="9187468" cy="1207113"/>
          </a:xfrm>
          <a:prstGeom prst="rect">
            <a:avLst/>
          </a:prstGeom>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817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descr="A picture containing toy, doll, vector graphics&#10;&#10;Description automatically generated">
            <a:extLst>
              <a:ext uri="{FF2B5EF4-FFF2-40B4-BE49-F238E27FC236}">
                <a16:creationId xmlns:a16="http://schemas.microsoft.com/office/drawing/2014/main" xmlns="" id="{986064C7-7241-E0D4-A575-5743938C5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66" y="1353914"/>
            <a:ext cx="10739867" cy="5360643"/>
          </a:xfrm>
          <a:prstGeom prst="rect">
            <a:avLst/>
          </a:prstGeom>
          <a:ln>
            <a:noFill/>
          </a:ln>
          <a:effectLst>
            <a:softEdge rad="112500"/>
          </a:effectLst>
        </p:spPr>
      </p:pic>
      <p:pic>
        <p:nvPicPr>
          <p:cNvPr id="11" name="Picture 10">
            <a:extLst>
              <a:ext uri="{FF2B5EF4-FFF2-40B4-BE49-F238E27FC236}">
                <a16:creationId xmlns:a16="http://schemas.microsoft.com/office/drawing/2014/main" xmlns="" id="{5BDD5F64-4970-5DD8-949F-C89CF89992A9}"/>
              </a:ext>
            </a:extLst>
          </p:cNvPr>
          <p:cNvPicPr>
            <a:picLocks noChangeAspect="1"/>
          </p:cNvPicPr>
          <p:nvPr/>
        </p:nvPicPr>
        <p:blipFill>
          <a:blip r:embed="rId3"/>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xmlns="" id="{1B3194C4-A5CD-716E-5D78-A1567AB7BBC9}"/>
              </a:ext>
            </a:extLst>
          </p:cNvPr>
          <p:cNvPicPr>
            <a:picLocks noChangeAspect="1"/>
          </p:cNvPicPr>
          <p:nvPr/>
        </p:nvPicPr>
        <p:blipFill>
          <a:blip r:embed="rId4"/>
          <a:stretch>
            <a:fillRect/>
          </a:stretch>
        </p:blipFill>
        <p:spPr>
          <a:xfrm>
            <a:off x="132486" y="37845"/>
            <a:ext cx="11924810" cy="1371719"/>
          </a:xfrm>
          <a:prstGeom prst="rect">
            <a:avLst/>
          </a:prstGeom>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989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4B64355-5909-4D32-9F3D-C3917FF47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xmlns="" id="{FD0E1B76-5A68-4E8E-A161-5CCA068D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xmlns="" id="{EBD2B1C9-5623-4BBE-BC5F-17970C23E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xmlns="" id="{6ADF6D19-ECC1-4851-878D-BC25484EE683}"/>
              </a:ext>
            </a:extLst>
          </p:cNvPr>
          <p:cNvSpPr txBox="1"/>
          <p:nvPr/>
        </p:nvSpPr>
        <p:spPr>
          <a:xfrm>
            <a:off x="488239" y="4645809"/>
            <a:ext cx="33014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KHỞI ĐỘNG</a:t>
            </a:r>
            <a:endParaRPr kumimoji="0" lang="zh-CN" altLang="en-US" sz="4400" b="1" i="0" u="none" strike="noStrike" kern="1200" cap="none" spc="0" normalizeH="0" baseline="0" noProof="0" dirty="0">
              <a:ln>
                <a:noFill/>
              </a:ln>
              <a:solidFill>
                <a:srgbClr val="C00000"/>
              </a:solidFill>
              <a:effectLst/>
              <a:uLnTx/>
              <a:uFillTx/>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xmlns="" id="{448752AF-045C-4798-88E1-71E9DFE3E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xmlns="" id="{7B9CCF1C-13C8-413A-8C93-72DBF900B8D2}"/>
              </a:ext>
            </a:extLst>
          </p:cNvPr>
          <p:cNvSpPr txBox="1"/>
          <p:nvPr/>
        </p:nvSpPr>
        <p:spPr>
          <a:xfrm>
            <a:off x="2945197" y="3954965"/>
            <a:ext cx="3701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rPr>
              <a:t>KHÁM PHÁ</a:t>
            </a:r>
            <a:endParaRPr kumimoji="0" lang="zh-CN" altLang="en-US" sz="3600" b="1" i="0" u="none" strike="noStrike" kern="1200" cap="none" spc="0" normalizeH="0" baseline="0" noProof="0" dirty="0">
              <a:ln>
                <a:noFill/>
              </a:ln>
              <a:solidFill>
                <a:srgbClr val="ED7D31"/>
              </a:solidFill>
              <a:effectLst/>
              <a:uLnTx/>
              <a:uFillTx/>
              <a:latin typeface="UTM Ambrose" panose="02040603050506020204" pitchFamily="18" charset="0"/>
              <a:ea typeface="Microsoft YaHei UI" panose="020B0503020204020204" pitchFamily="34" charset="-122"/>
              <a:cs typeface="+mn-cs"/>
            </a:endParaRPr>
          </a:p>
        </p:txBody>
      </p:sp>
      <p:grpSp>
        <p:nvGrpSpPr>
          <p:cNvPr id="13" name="组合 4">
            <a:extLst>
              <a:ext uri="{FF2B5EF4-FFF2-40B4-BE49-F238E27FC236}">
                <a16:creationId xmlns:a16="http://schemas.microsoft.com/office/drawing/2014/main" xmlns=""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xmlns="" id="{EA04447E-4760-4B63-9C86-FBC1D088E4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xmlns="" id="{B602D3FE-964F-4D60-9908-988233A407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xmlns="" id="{532BF310-B346-43B9-854E-3B270C32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grpSp>
        <p:nvGrpSpPr>
          <p:cNvPr id="18" name="组合 6">
            <a:extLst>
              <a:ext uri="{FF2B5EF4-FFF2-40B4-BE49-F238E27FC236}">
                <a16:creationId xmlns:a16="http://schemas.microsoft.com/office/drawing/2014/main" xmlns=""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xmlns="" id="{13E1A4B8-4969-4E76-ACAD-B2D9E3D21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xmlns="" id="{1827F323-6160-4024-8F14-12AF49042E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sp>
        <p:nvSpPr>
          <p:cNvPr id="22" name="文本框 33">
            <a:extLst>
              <a:ext uri="{FF2B5EF4-FFF2-40B4-BE49-F238E27FC236}">
                <a16:creationId xmlns:a16="http://schemas.microsoft.com/office/drawing/2014/main" xmlns="" id="{FA96214A-014D-46AD-9B7C-96F1B5AFE20A}"/>
              </a:ext>
            </a:extLst>
          </p:cNvPr>
          <p:cNvSpPr txBox="1"/>
          <p:nvPr/>
        </p:nvSpPr>
        <p:spPr>
          <a:xfrm>
            <a:off x="5412647" y="2938385"/>
            <a:ext cx="37011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rPr>
              <a:t>VẬN DỤNG</a:t>
            </a:r>
            <a:endParaRPr kumimoji="0" lang="zh-CN" altLang="en-US" sz="4000" b="1" i="0" u="none" strike="noStrike" kern="1200" cap="none" spc="0" normalizeH="0" baseline="0" noProof="0" dirty="0">
              <a:ln>
                <a:noFill/>
              </a:ln>
              <a:solidFill>
                <a:srgbClr val="FF0066"/>
              </a:solidFill>
              <a:effectLst/>
              <a:uLnTx/>
              <a:uFillTx/>
              <a:latin typeface="UTM Ambrose" panose="02040603050506020204" pitchFamily="18" charset="0"/>
              <a:ea typeface="Microsoft YaHei UI" panose="020B0503020204020204" pitchFamily="34" charset="-122"/>
              <a:cs typeface="+mn-cs"/>
            </a:endParaRPr>
          </a:p>
        </p:txBody>
      </p:sp>
      <p:pic>
        <p:nvPicPr>
          <p:cNvPr id="23" name="图片 35">
            <a:extLst>
              <a:ext uri="{FF2B5EF4-FFF2-40B4-BE49-F238E27FC236}">
                <a16:creationId xmlns:a16="http://schemas.microsoft.com/office/drawing/2014/main" xmlns="" id="{C53AA811-2653-4D8E-824B-B136C94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xmlns="" id="{0E55ADF7-7DFC-4D5C-ABCC-1A5989D3A7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1"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446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BDD5F64-4970-5DD8-949F-C89CF89992A9}"/>
              </a:ext>
            </a:extLst>
          </p:cNvPr>
          <p:cNvPicPr>
            <a:picLocks noChangeAspect="1"/>
          </p:cNvPicPr>
          <p:nvPr/>
        </p:nvPicPr>
        <p:blipFill>
          <a:blip r:embed="rId2"/>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xmlns="" id="{1B3194C4-A5CD-716E-5D78-A1567AB7BBC9}"/>
              </a:ext>
            </a:extLst>
          </p:cNvPr>
          <p:cNvPicPr>
            <a:picLocks noChangeAspect="1"/>
          </p:cNvPicPr>
          <p:nvPr/>
        </p:nvPicPr>
        <p:blipFill>
          <a:blip r:embed="rId3"/>
          <a:stretch>
            <a:fillRect/>
          </a:stretch>
        </p:blipFill>
        <p:spPr>
          <a:xfrm>
            <a:off x="132486" y="37845"/>
            <a:ext cx="11924810" cy="1371719"/>
          </a:xfrm>
          <a:prstGeom prst="rect">
            <a:avLst/>
          </a:prstGeom>
        </p:spPr>
      </p:pic>
      <p:pic>
        <p:nvPicPr>
          <p:cNvPr id="3" name="Picture 2">
            <a:extLst>
              <a:ext uri="{FF2B5EF4-FFF2-40B4-BE49-F238E27FC236}">
                <a16:creationId xmlns:a16="http://schemas.microsoft.com/office/drawing/2014/main" xmlns="" id="{3C430650-FE82-C02A-DD77-BE89C67C4B5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2485" y="1482722"/>
            <a:ext cx="5963515" cy="5375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094F9D59-B322-5600-CFE2-9190F2449B49}"/>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421181" y="1538372"/>
            <a:ext cx="5389819" cy="5192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111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xmlns="" id="{F7839372-62C3-4581-90D4-190CED9B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xmlns="" id="{FA96214A-014D-46AD-9B7C-96F1B5AFE20A}"/>
              </a:ext>
            </a:extLst>
          </p:cNvPr>
          <p:cNvSpPr txBox="1"/>
          <p:nvPr/>
        </p:nvSpPr>
        <p:spPr>
          <a:xfrm>
            <a:off x="-464790" y="3854054"/>
            <a:ext cx="56339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F1D38"/>
                </a:solidFill>
                <a:effectLst/>
                <a:uLnTx/>
                <a:uFillTx/>
                <a:latin typeface="UTM Ambrose" panose="02040603050506020204" pitchFamily="18" charset="0"/>
                <a:ea typeface="Microsoft YaHei UI" panose="020B0503020204020204" pitchFamily="34" charset="-122"/>
                <a:cs typeface="+mn-cs"/>
              </a:rPr>
              <a:t>DẶN DÒ</a:t>
            </a:r>
            <a:endParaRPr kumimoji="0" lang="zh-CN" altLang="en-US" sz="6000" b="1" i="0" u="none" strike="noStrike" kern="1200" cap="none" spc="0" normalizeH="0" baseline="0" noProof="0" dirty="0">
              <a:ln>
                <a:noFill/>
              </a:ln>
              <a:solidFill>
                <a:srgbClr val="0F1D38"/>
              </a:solidFill>
              <a:effectLst/>
              <a:uLnTx/>
              <a:uFillTx/>
              <a:latin typeface="UTM Ambrose" panose="02040603050506020204" pitchFamily="18" charset="0"/>
              <a:ea typeface="Microsoft YaHei UI" panose="020B0503020204020204" pitchFamily="34" charset="-122"/>
              <a:cs typeface="+mn-cs"/>
            </a:endParaRPr>
          </a:p>
        </p:txBody>
      </p:sp>
      <p:sp>
        <p:nvSpPr>
          <p:cNvPr id="24" name="Rectangle: Rounded Corners 23">
            <a:extLst>
              <a:ext uri="{FF2B5EF4-FFF2-40B4-BE49-F238E27FC236}">
                <a16:creationId xmlns:a16="http://schemas.microsoft.com/office/drawing/2014/main" xmlns="" id="{5DAB82A7-ECDA-4C6B-9235-39E7D11EFF17}"/>
              </a:ext>
            </a:extLst>
          </p:cNvPr>
          <p:cNvSpPr/>
          <p:nvPr/>
        </p:nvSpPr>
        <p:spPr>
          <a:xfrm>
            <a:off x="4376795" y="1770478"/>
            <a:ext cx="6752736" cy="1808296"/>
          </a:xfrm>
          <a:prstGeom prst="roundRect">
            <a:avLst/>
          </a:prstGeom>
          <a:solidFill>
            <a:schemeClr val="bg1"/>
          </a:solid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xem</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lại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chuẩn</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bị</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bài</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sau</a:t>
            </a:r>
            <a:r>
              <a:rPr kumimoji="0" lang="en-US" sz="3600" b="0" i="0" u="none" strike="noStrike" kern="1200" cap="none" spc="0" normalizeH="0" baseline="0" noProof="0" dirty="0">
                <a:ln>
                  <a:noFill/>
                </a:ln>
                <a:solidFill>
                  <a:srgbClr val="C00000"/>
                </a:solidFill>
                <a:effectLst/>
                <a:uLnTx/>
                <a:uFillTx/>
                <a:latin typeface="UTM Ambrose" panose="02040603050506020204" pitchFamily="18" charset="0"/>
                <a:ea typeface="Tahoma" panose="020B0604030504040204" pitchFamily="34" charset="0"/>
                <a:cs typeface="Tahoma" panose="020B0604030504040204" pitchFamily="34" charset="0"/>
              </a:rPr>
              <a:t>.</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485" y="0"/>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033434" y="426912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25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5" y="50117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454709" y="3429000"/>
            <a:ext cx="3460377" cy="1310959"/>
          </a:xfrm>
          <a:prstGeom prst="rect">
            <a:avLst/>
          </a:prstGeom>
        </p:spPr>
      </p:pic>
      <p:pic>
        <p:nvPicPr>
          <p:cNvPr id="2" name="Picture 1">
            <a:extLst>
              <a:ext uri="{FF2B5EF4-FFF2-40B4-BE49-F238E27FC236}">
                <a16:creationId xmlns:a16="http://schemas.microsoft.com/office/drawing/2014/main" xmlns="" id="{8D2972B4-32EC-BAA0-EA4B-B96D739D9C03}"/>
              </a:ext>
            </a:extLst>
          </p:cNvPr>
          <p:cNvPicPr>
            <a:picLocks noChangeAspect="1"/>
          </p:cNvPicPr>
          <p:nvPr/>
        </p:nvPicPr>
        <p:blipFill>
          <a:blip r:embed="rId6"/>
          <a:stretch>
            <a:fillRect/>
          </a:stretch>
        </p:blipFill>
        <p:spPr>
          <a:xfrm>
            <a:off x="1836419" y="857858"/>
            <a:ext cx="8519159" cy="2999777"/>
          </a:xfrm>
          <a:prstGeom prst="rect">
            <a:avLst/>
          </a:prstGeom>
        </p:spPr>
      </p:pic>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4592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2" name="Picture 1">
            <a:extLst>
              <a:ext uri="{FF2B5EF4-FFF2-40B4-BE49-F238E27FC236}">
                <a16:creationId xmlns:a16="http://schemas.microsoft.com/office/drawing/2014/main" xmlns="" id="{D4E0B45B-9946-EA3C-5957-F90C21610E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498" y="497453"/>
            <a:ext cx="8141936" cy="5951914"/>
          </a:xfrm>
          <a:prstGeom prst="rect">
            <a:avLst/>
          </a:prstGeom>
        </p:spPr>
      </p:pic>
      <p:pic>
        <p:nvPicPr>
          <p:cNvPr id="14"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8664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1324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4FC67C1C-72AE-4931-AFA9-A7E74FA1E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xmlns="" id="{C781F7B0-4C61-4716-99F9-D1CBCEA9A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9350" y="497643"/>
            <a:ext cx="1734952" cy="1734952"/>
          </a:xfrm>
          <a:prstGeom prst="rect">
            <a:avLst/>
          </a:prstGeom>
        </p:spPr>
      </p:pic>
      <p:pic>
        <p:nvPicPr>
          <p:cNvPr id="39" name="Picture 38">
            <a:extLst>
              <a:ext uri="{FF2B5EF4-FFF2-40B4-BE49-F238E27FC236}">
                <a16:creationId xmlns:a16="http://schemas.microsoft.com/office/drawing/2014/main" xmlns="" id="{CDF8C709-14F5-4A3A-A589-89A06C490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048" y="854962"/>
            <a:ext cx="1734952" cy="1734952"/>
          </a:xfrm>
          <a:prstGeom prst="rect">
            <a:avLst/>
          </a:prstGeom>
        </p:spPr>
      </p:pic>
      <p:pic>
        <p:nvPicPr>
          <p:cNvPr id="40" name="Picture 39">
            <a:extLst>
              <a:ext uri="{FF2B5EF4-FFF2-40B4-BE49-F238E27FC236}">
                <a16:creationId xmlns:a16="http://schemas.microsoft.com/office/drawing/2014/main" xmlns="" id="{438F3509-1441-4774-8E1B-218A792D2D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59716" y="5515187"/>
            <a:ext cx="1734952" cy="1734952"/>
          </a:xfrm>
          <a:prstGeom prst="rect">
            <a:avLst/>
          </a:prstGeom>
        </p:spPr>
      </p:pic>
      <p:pic>
        <p:nvPicPr>
          <p:cNvPr id="13" name="Picture 12">
            <a:extLst>
              <a:ext uri="{FF2B5EF4-FFF2-40B4-BE49-F238E27FC236}">
                <a16:creationId xmlns:a16="http://schemas.microsoft.com/office/drawing/2014/main" xmlns="" id="{7950762D-01B7-4280-B019-3E5CDCC32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xmlns="" id="{9EB2B6C2-5C0A-4C79-AFC0-F50494C59C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xmlns="" id="{7FF01A02-6E44-4B43-A729-B3E4D7008A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pic>
        <p:nvPicPr>
          <p:cNvPr id="11" name="Picture 10">
            <a:extLst>
              <a:ext uri="{FF2B5EF4-FFF2-40B4-BE49-F238E27FC236}">
                <a16:creationId xmlns:a16="http://schemas.microsoft.com/office/drawing/2014/main" xmlns="" id="{4D35B024-0945-4AB1-A98C-6FB3F605D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xmlns="" id="{48C7CBD1-EB41-47BD-B6A6-D3A41114F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xmlns="" id="{3A760A98-FEBC-417E-9354-A500889309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pic>
        <p:nvPicPr>
          <p:cNvPr id="8" name="Picture 7">
            <a:extLst>
              <a:ext uri="{FF2B5EF4-FFF2-40B4-BE49-F238E27FC236}">
                <a16:creationId xmlns:a16="http://schemas.microsoft.com/office/drawing/2014/main" xmlns="" id="{EAA32933-5667-9D83-4DEC-6236773CC8B8}"/>
              </a:ext>
            </a:extLst>
          </p:cNvPr>
          <p:cNvPicPr>
            <a:picLocks noChangeAspect="1"/>
          </p:cNvPicPr>
          <p:nvPr/>
        </p:nvPicPr>
        <p:blipFill>
          <a:blip r:embed="rId11"/>
          <a:stretch>
            <a:fillRect/>
          </a:stretch>
        </p:blipFill>
        <p:spPr>
          <a:xfrm>
            <a:off x="2968112" y="784299"/>
            <a:ext cx="7004911" cy="5389331"/>
          </a:xfrm>
          <a:prstGeom prst="rect">
            <a:avLst/>
          </a:prstGeom>
        </p:spPr>
      </p:pic>
      <p:pic>
        <p:nvPicPr>
          <p:cNvPr id="6" name="Picture 5">
            <a:extLst>
              <a:ext uri="{FF2B5EF4-FFF2-40B4-BE49-F238E27FC236}">
                <a16:creationId xmlns:a16="http://schemas.microsoft.com/office/drawing/2014/main" xmlns="" id="{651853EF-5419-022B-8DDD-D32C540C1E30}"/>
              </a:ext>
            </a:extLst>
          </p:cNvPr>
          <p:cNvPicPr>
            <a:picLocks noChangeAspect="1"/>
          </p:cNvPicPr>
          <p:nvPr/>
        </p:nvPicPr>
        <p:blipFill>
          <a:blip r:embed="rId12"/>
          <a:stretch>
            <a:fillRect/>
          </a:stretch>
        </p:blipFill>
        <p:spPr>
          <a:xfrm>
            <a:off x="1954302" y="392139"/>
            <a:ext cx="8857998" cy="6858000"/>
          </a:xfrm>
          <a:prstGeom prst="rect">
            <a:avLst/>
          </a:prstGeom>
        </p:spPr>
      </p:pic>
      <p:pic>
        <p:nvPicPr>
          <p:cNvPr id="14"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65289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xmlns="" id="{C9F75982-B40D-C713-C56D-662946301D6F}"/>
              </a:ext>
            </a:extLst>
          </p:cNvPr>
          <p:cNvSpPr/>
          <p:nvPr/>
        </p:nvSpPr>
        <p:spPr>
          <a:xfrm>
            <a:off x="452386" y="1317198"/>
            <a:ext cx="9072207"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mn-cs"/>
              </a:rPr>
              <a:t>1. Nhận</a:t>
            </a:r>
            <a:r>
              <a:rPr kumimoji="0" lang="vi-VN" sz="3600" b="0" i="0" u="none" strike="noStrike" kern="1200" cap="none" spc="0" normalizeH="0" noProof="0" dirty="0" smtClean="0">
                <a:ln>
                  <a:noFill/>
                </a:ln>
                <a:solidFill>
                  <a:schemeClr val="tx1"/>
                </a:solidFill>
                <a:effectLst/>
                <a:uLnTx/>
                <a:uFillTx/>
                <a:latin typeface="Arial" panose="020B0604020202020204" pitchFamily="34" charset="0"/>
                <a:ea typeface="+mn-ea"/>
                <a:cs typeface="+mn-cs"/>
              </a:rPr>
              <a:t> diện hoạt động kết nối cộng đồng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l="6135" t="24610" r="54610" b="19976"/>
          <a:stretch/>
        </p:blipFill>
        <p:spPr>
          <a:xfrm>
            <a:off x="705306" y="2302068"/>
            <a:ext cx="5218874" cy="4143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l="46347" t="25178" r="14504" b="20354"/>
          <a:stretch/>
        </p:blipFill>
        <p:spPr>
          <a:xfrm>
            <a:off x="6264613" y="2255123"/>
            <a:ext cx="5363182" cy="4197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358297" y="137250"/>
            <a:ext cx="7297544" cy="1383912"/>
          </a:xfrm>
          <a:prstGeom prst="rect">
            <a:avLst/>
          </a:prstGeom>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690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8" name="Picture 17" descr="A picture containing toy, doll&#10;&#10;Description automatically generated">
            <a:extLst>
              <a:ext uri="{FF2B5EF4-FFF2-40B4-BE49-F238E27FC236}">
                <a16:creationId xmlns:a16="http://schemas.microsoft.com/office/drawing/2014/main" xmlns="" id="{5F106EF2-5412-A355-ACA9-A36F7A8E481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1206948"/>
            <a:ext cx="9245600" cy="4692182"/>
          </a:xfrm>
          <a:prstGeom prst="rect">
            <a:avLst/>
          </a:prstGeom>
          <a:ln>
            <a:noFill/>
          </a:ln>
          <a:effectLst>
            <a:softEdge rad="112500"/>
          </a:effectLst>
        </p:spPr>
      </p:pic>
      <p:pic>
        <p:nvPicPr>
          <p:cNvPr id="19" name="Picture 18">
            <a:extLst>
              <a:ext uri="{FF2B5EF4-FFF2-40B4-BE49-F238E27FC236}">
                <a16:creationId xmlns:a16="http://schemas.microsoft.com/office/drawing/2014/main" xmlns="" id="{6C05F4F3-B1E5-C635-4E14-47A39722DB9C}"/>
              </a:ext>
            </a:extLst>
          </p:cNvPr>
          <p:cNvPicPr>
            <a:picLocks noChangeAspect="1"/>
          </p:cNvPicPr>
          <p:nvPr/>
        </p:nvPicPr>
        <p:blipFill>
          <a:blip r:embed="rId5"/>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xmlns="" id="{E77BBD61-891B-E81F-B4B3-07B85F06AA3B}"/>
              </a:ext>
            </a:extLst>
          </p:cNvPr>
          <p:cNvPicPr>
            <a:picLocks noChangeAspect="1"/>
          </p:cNvPicPr>
          <p:nvPr/>
        </p:nvPicPr>
        <p:blipFill>
          <a:blip r:embed="rId5"/>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xmlns="" id="{6CCC33BB-131B-EC88-2EFC-90FCBBBF70AF}"/>
              </a:ext>
            </a:extLst>
          </p:cNvPr>
          <p:cNvPicPr>
            <a:picLocks noChangeAspect="1"/>
          </p:cNvPicPr>
          <p:nvPr/>
        </p:nvPicPr>
        <p:blipFill>
          <a:blip r:embed="rId5"/>
          <a:stretch>
            <a:fillRect/>
          </a:stretch>
        </p:blipFill>
        <p:spPr>
          <a:xfrm>
            <a:off x="10116870" y="2164304"/>
            <a:ext cx="2294161" cy="3407896"/>
          </a:xfrm>
          <a:prstGeom prst="rect">
            <a:avLst/>
          </a:prstGeom>
        </p:spPr>
      </p:pic>
      <p:pic>
        <p:nvPicPr>
          <p:cNvPr id="3" name="Picture 2"/>
          <p:cNvPicPr>
            <a:picLocks noChangeAspect="1"/>
          </p:cNvPicPr>
          <p:nvPr/>
        </p:nvPicPr>
        <p:blipFill>
          <a:blip r:embed="rId6"/>
          <a:stretch>
            <a:fillRect/>
          </a:stretch>
        </p:blipFill>
        <p:spPr>
          <a:xfrm>
            <a:off x="358896" y="178715"/>
            <a:ext cx="10449450" cy="1737511"/>
          </a:xfrm>
          <a:prstGeom prst="rect">
            <a:avLst/>
          </a:prstGeom>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617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94B60BE-3C34-F266-568B-D1D7594AA3B3}"/>
              </a:ext>
            </a:extLst>
          </p:cNvPr>
          <p:cNvSpPr/>
          <p:nvPr/>
        </p:nvSpPr>
        <p:spPr>
          <a:xfrm>
            <a:off x="962268" y="230641"/>
            <a:ext cx="11003499" cy="1187851"/>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468D55D0-5AAD-145F-D5D0-55781832B6F7}"/>
              </a:ext>
            </a:extLst>
          </p:cNvPr>
          <p:cNvSpPr txBox="1"/>
          <p:nvPr/>
        </p:nvSpPr>
        <p:spPr>
          <a:xfrm>
            <a:off x="1135599" y="294382"/>
            <a:ext cx="11056401"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1"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Tham gia Ngày</a:t>
            </a:r>
            <a:r>
              <a:rPr kumimoji="0" lang="vi-VN" sz="2400" b="1"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hội Quê em – ngày hội giới thiệu về nét đẹp truyền thống của địa phương.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400" b="1" baseline="0" dirty="0" smtClean="0">
                <a:solidFill>
                  <a:srgbClr val="4472C4">
                    <a:lumMod val="50000"/>
                  </a:srgbClr>
                </a:solidFill>
                <a:latin typeface="Cambria" panose="02040503050406030204" pitchFamily="18" charset="0"/>
                <a:ea typeface="Cambria" panose="02040503050406030204" pitchFamily="18" charset="0"/>
              </a:rPr>
              <a:t>Chia sẻ</a:t>
            </a:r>
            <a:r>
              <a:rPr lang="vi-VN" sz="2400" b="1" dirty="0" smtClean="0">
                <a:solidFill>
                  <a:srgbClr val="4472C4">
                    <a:lumMod val="50000"/>
                  </a:srgbClr>
                </a:solidFill>
                <a:latin typeface="Cambria" panose="02040503050406030204" pitchFamily="18" charset="0"/>
                <a:ea typeface="Cambria" panose="02040503050406030204" pitchFamily="18" charset="0"/>
              </a:rPr>
              <a:t> cảm xúc của em sau khi tham gia ngày hội.</a:t>
            </a:r>
            <a:endPar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2"/>
          <a:srcRect l="14722" t="15432" r="18889" b="10494"/>
          <a:stretch/>
        </p:blipFill>
        <p:spPr>
          <a:xfrm>
            <a:off x="2387064" y="1558452"/>
            <a:ext cx="8195597" cy="5143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120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Nhận</a:t>
            </a:r>
            <a:r>
              <a:rPr kumimoji="0" lang="vi-VN" sz="54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xét về nội dung, ý nghĩa của hoạt động kết nối cộng đồng.</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7"/>
            <a:ext cx="5577191" cy="3559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2"/>
          <a:srcRect l="46347" t="25178" r="14504" b="20354"/>
          <a:stretch/>
        </p:blipFill>
        <p:spPr>
          <a:xfrm>
            <a:off x="6634265" y="3711312"/>
            <a:ext cx="5557736" cy="3146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22214" y="465275"/>
            <a:ext cx="9187468" cy="1213209"/>
          </a:xfrm>
          <a:prstGeom prst="rect">
            <a:avLst/>
          </a:prstGeom>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126" y="-97273"/>
            <a:ext cx="1788236" cy="31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314664" y="4127236"/>
            <a:ext cx="2271352" cy="833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047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195</Words>
  <Application>Microsoft Office PowerPoint</Application>
  <PresentationFormat>Custom</PresentationFormat>
  <Paragraphs>20</Paragraphs>
  <Slides>22</Slides>
  <Notes>4</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22</vt:i4>
      </vt:variant>
    </vt:vector>
  </HeadingPairs>
  <TitlesOfParts>
    <vt:vector size="40" baseType="lpstr">
      <vt:lpstr>Arial</vt:lpstr>
      <vt:lpstr>UTM Avo</vt:lpstr>
      <vt:lpstr>Cambria</vt:lpstr>
      <vt:lpstr>Calibri</vt:lpstr>
      <vt:lpstr>UTM Ambrose</vt:lpstr>
      <vt:lpstr>Wingdings</vt:lpstr>
      <vt:lpstr>Calibri Light</vt:lpstr>
      <vt:lpstr>等线 Light</vt:lpstr>
      <vt:lpstr>#9Slide07 HoneyCream</vt:lpstr>
      <vt:lpstr>Tahoma</vt:lpstr>
      <vt:lpstr>#9Slide05 Bodega Script</vt:lpstr>
      <vt:lpstr>Times New Roman</vt:lpstr>
      <vt:lpstr>Microsoft YaHei UI</vt:lpstr>
      <vt:lpstr>等线</vt:lpstr>
      <vt:lpstr>#9Slide05 Aphrodite Pro</vt:lpstr>
      <vt:lpstr>SVN-Newton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cp:lastModifiedBy>
  <cp:revision>14</cp:revision>
  <dcterms:created xsi:type="dcterms:W3CDTF">2024-02-01T15:08:58Z</dcterms:created>
  <dcterms:modified xsi:type="dcterms:W3CDTF">2024-03-10T11:29:28Z</dcterms:modified>
</cp:coreProperties>
</file>