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7"/>
  </p:notesMasterIdLst>
  <p:sldIdLst>
    <p:sldId id="257" r:id="rId2"/>
    <p:sldId id="289" r:id="rId3"/>
    <p:sldId id="260" r:id="rId4"/>
    <p:sldId id="288" r:id="rId5"/>
    <p:sldId id="263" r:id="rId6"/>
    <p:sldId id="290" r:id="rId7"/>
    <p:sldId id="291" r:id="rId8"/>
    <p:sldId id="292" r:id="rId9"/>
    <p:sldId id="287" r:id="rId10"/>
    <p:sldId id="268" r:id="rId11"/>
    <p:sldId id="273" r:id="rId12"/>
    <p:sldId id="293" r:id="rId13"/>
    <p:sldId id="275" r:id="rId14"/>
    <p:sldId id="277" r:id="rId15"/>
    <p:sldId id="284" r:id="rId16"/>
  </p:sldIdLst>
  <p:sldSz cx="12192000" cy="6858000"/>
  <p:notesSz cx="6858000" cy="9144000"/>
  <p:embeddedFontLst>
    <p:embeddedFont>
      <p:font typeface="Cambria" pitchFamily="18" charset="0"/>
      <p:regular r:id="rId18"/>
      <p:bold r:id="rId19"/>
      <p:italic r:id="rId20"/>
      <p:boldItalic r:id="rId21"/>
    </p:embeddedFont>
    <p:embeddedFont>
      <p:font typeface="#9Slide05 Aphrodite Pro" charset="-93"/>
      <p:regular r:id="rId22"/>
    </p:embeddedFont>
    <p:embeddedFont>
      <p:font typeface="Microsoft YaHei UI" charset="-122"/>
      <p:regular r:id="rId23"/>
      <p:bold r:id="rId24"/>
    </p:embeddedFont>
    <p:embeddedFont>
      <p:font typeface="Calibri" pitchFamily="34" charset="0"/>
      <p:regular r:id="rId25"/>
      <p:bold r:id="rId26"/>
      <p:italic r:id="rId27"/>
      <p:boldItalic r:id="rId28"/>
    </p:embeddedFont>
    <p:embeddedFont>
      <p:font typeface="#9Slide05 Bodega Script" charset="-93"/>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2094" y="-10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23E97-D340-4CFC-8E2F-FC6E8A0BAA2A}" type="datetimeFigureOut">
              <a:rPr lang="en-US" smtClean="0"/>
              <a:t>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C7607-2011-480F-8F71-2D6654861403}" type="slidenum">
              <a:rPr lang="en-US" smtClean="0"/>
              <a:t>‹#›</a:t>
            </a:fld>
            <a:endParaRPr lang="en-US"/>
          </a:p>
        </p:txBody>
      </p:sp>
    </p:spTree>
    <p:extLst>
      <p:ext uri="{BB962C8B-B14F-4D97-AF65-F5344CB8AC3E}">
        <p14:creationId xmlns:p14="http://schemas.microsoft.com/office/powerpoint/2010/main" val="3205776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5955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205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5701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5051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4325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9374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05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7659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5711368-9801-40E3-9BE3-142736D10D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52BB9E8-8871-4CB5-AA56-9FA33751F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662ED46-4D9D-4B8F-851A-8962DF3EDC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24E44608-1026-491E-9942-84A612CF42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17D1E435-8970-4D51-94B5-C6CC623A6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704149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62D20B61-C62F-4F59-87F2-3E06972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895" y="5862391"/>
            <a:ext cx="923333" cy="307777"/>
          </a:xfrm>
          <a:prstGeom prst="rect">
            <a:avLst/>
          </a:prstGeom>
        </p:spPr>
      </p:pic>
    </p:spTree>
    <p:extLst>
      <p:ext uri="{BB962C8B-B14F-4D97-AF65-F5344CB8AC3E}">
        <p14:creationId xmlns:p14="http://schemas.microsoft.com/office/powerpoint/2010/main" val="11454657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rgbClr val="9ED7E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029A90B-D177-44A3-8534-9B94FE28E713}"/>
              </a:ext>
            </a:extLst>
          </p:cNvPr>
          <p:cNvSpPr/>
          <p:nvPr userDrawn="1"/>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732517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0B2BA11-67E6-474F-9E78-D2656FAF1D4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BBBAA2E-C8D9-4135-A95F-0A17ED938E6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5E0C932-D35D-4111-98E8-4D70245956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23F35C05-A93F-4BD9-8EA2-FA01275329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03BD741F-ACE6-42B0-8A2A-4725990C7C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52688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FB5BA9E-FE11-4AAE-85D5-DA80AABE32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C7FD3EC-BF30-4846-8691-8D0F0A68DE1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AF9A24A-9B91-424E-AE10-E5C6A5BE3B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F0F1B209-8E0B-434F-95DB-DD7A50A5D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F951A4C5-4E63-46E0-878E-9A97FFB1D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73383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2D7E8C8-5E8A-48CF-B5A3-DC94CDC2ECF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6F3EB090-EAB7-4EF2-977B-96B640499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1BB3CB22-97B6-49E3-9189-B55D55E163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ED92F3D9-5816-4AA7-8B44-5C1C89FCC1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097912EE-1C02-40A1-870F-AE0788C31E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57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AAB05E-A83B-47A8-9DF8-5F6DDA1D42F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265090C-0DF3-453F-8FDE-44D2AFB953E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B498AEA4-166E-4B89-B918-4FEECF861F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C95A64B6-B4B4-4911-A048-6CB3F6B7CB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77C99FD3-3C95-4A69-8827-3ECB5E1849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E65FE578-7238-4EC2-A2FA-56C6E3F620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84447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9B6013E-0BE0-40D7-935C-46ADF3C8935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975596E-E6D8-44FD-8B88-3919EDFB9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BF963CFD-17BA-4254-A5BD-3ADC8289F88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1CF005-4775-4B24-B771-F5468E1BD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AF07D1D2-E71E-4F6D-9128-4B7E18C39F3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3A3ED537-60EA-4583-96D7-6D55F6481E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xmlns="" id="{21EA8E0C-46DA-4069-85D7-E711C0D0CC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xmlns="" id="{DF98EE06-3906-4D67-8EA1-D87D65CF88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137569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DB1A21-D2E7-4368-BD25-F2E1A9E6ED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AF054E7-7A40-47BB-B238-096FCA7A8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E7C28814-B808-407C-B29A-CC585426F5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B1B93521-1C54-4ACE-9E4C-E5148780D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11426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E6D6CE6-8069-434B-BF73-3C78076FC4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808F1C1E-6A77-4C39-8F44-9FC9700A39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2CCFF02A-8B5B-4A66-8EA0-F57E5993DC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6" name="图片 5">
            <a:extLst>
              <a:ext uri="{FF2B5EF4-FFF2-40B4-BE49-F238E27FC236}">
                <a16:creationId xmlns:a16="http://schemas.microsoft.com/office/drawing/2014/main" xmlns="" id="{E2684D2E-3419-47B5-9D48-E463A9ECC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 y="0"/>
            <a:ext cx="12191082" cy="6858000"/>
          </a:xfrm>
          <a:prstGeom prst="rect">
            <a:avLst/>
          </a:prstGeom>
        </p:spPr>
      </p:pic>
    </p:spTree>
    <p:extLst>
      <p:ext uri="{BB962C8B-B14F-4D97-AF65-F5344CB8AC3E}">
        <p14:creationId xmlns:p14="http://schemas.microsoft.com/office/powerpoint/2010/main" val="2224021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0E91E3B-FEA8-40BA-B1DF-3FEAD6C0E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064" y="0"/>
            <a:ext cx="12716258" cy="6858000"/>
          </a:xfrm>
          <a:prstGeom prst="rect">
            <a:avLst/>
          </a:prstGeom>
        </p:spPr>
      </p:pic>
    </p:spTree>
    <p:extLst>
      <p:ext uri="{BB962C8B-B14F-4D97-AF65-F5344CB8AC3E}">
        <p14:creationId xmlns:p14="http://schemas.microsoft.com/office/powerpoint/2010/main" val="1730340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39384F29-BAA1-46B7-81B6-D89FBF4292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5CB1CD67-B33B-4603-A74D-BFFF7E277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11FF2402-35E3-4FF5-ACBD-75DCDDA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Freeform: Shape 6">
            <a:extLst>
              <a:ext uri="{FF2B5EF4-FFF2-40B4-BE49-F238E27FC236}">
                <a16:creationId xmlns:a16="http://schemas.microsoft.com/office/drawing/2014/main" xmlns="" id="{F7E4C82A-9318-4F26-BF60-68E1FD89988A}"/>
              </a:ext>
            </a:extLst>
          </p:cNvPr>
          <p:cNvSpPr/>
          <p:nvPr userDrawn="1"/>
        </p:nvSpPr>
        <p:spPr>
          <a:xfrm>
            <a:off x="-34766" y="0"/>
            <a:ext cx="11331416" cy="4447198"/>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xmlns="" id="{373AB92A-42A7-43BB-B8A1-D28CBEF42F74}"/>
              </a:ext>
            </a:extLst>
          </p:cNvPr>
          <p:cNvSpPr/>
          <p:nvPr userDrawn="1"/>
        </p:nvSpPr>
        <p:spPr>
          <a:xfrm>
            <a:off x="-34766" y="-21663"/>
            <a:ext cx="9236363" cy="384810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Freeform: Shape 8">
            <a:extLst>
              <a:ext uri="{FF2B5EF4-FFF2-40B4-BE49-F238E27FC236}">
                <a16:creationId xmlns:a16="http://schemas.microsoft.com/office/drawing/2014/main" xmlns="" id="{CAD4508C-EA7F-40EF-B9E0-0CA0CC07B68C}"/>
              </a:ext>
            </a:extLst>
          </p:cNvPr>
          <p:cNvSpPr/>
          <p:nvPr userDrawn="1"/>
        </p:nvSpPr>
        <p:spPr>
          <a:xfrm>
            <a:off x="-418884" y="-952500"/>
            <a:ext cx="12741116" cy="7810500"/>
          </a:xfrm>
          <a:custGeom>
            <a:avLst/>
            <a:gdLst>
              <a:gd name="connsiteX0" fmla="*/ 9232871 w 12335053"/>
              <a:gd name="connsiteY0" fmla="*/ 4667677 h 7784528"/>
              <a:gd name="connsiteX1" fmla="*/ 9229161 w 12335053"/>
              <a:gd name="connsiteY1" fmla="*/ 4673318 h 7784528"/>
              <a:gd name="connsiteX2" fmla="*/ 9231881 w 12335053"/>
              <a:gd name="connsiteY2" fmla="*/ 4669034 h 7784528"/>
              <a:gd name="connsiteX3" fmla="*/ 10591337 w 12335053"/>
              <a:gd name="connsiteY3" fmla="*/ 3241911 h 7784528"/>
              <a:gd name="connsiteX4" fmla="*/ 10588506 w 12335053"/>
              <a:gd name="connsiteY4" fmla="*/ 3253894 h 7784528"/>
              <a:gd name="connsiteX5" fmla="*/ 10588173 w 12335053"/>
              <a:gd name="connsiteY5" fmla="*/ 3255279 h 7784528"/>
              <a:gd name="connsiteX6" fmla="*/ 10588448 w 12335053"/>
              <a:gd name="connsiteY6" fmla="*/ 3253998 h 7784528"/>
              <a:gd name="connsiteX7" fmla="*/ 10591181 w 12335053"/>
              <a:gd name="connsiteY7" fmla="*/ 3242371 h 7784528"/>
              <a:gd name="connsiteX8" fmla="*/ 10591337 w 12335053"/>
              <a:gd name="connsiteY8" fmla="*/ 3241911 h 7784528"/>
              <a:gd name="connsiteX9" fmla="*/ 12335053 w 12335053"/>
              <a:gd name="connsiteY9" fmla="*/ 0 h 7784528"/>
              <a:gd name="connsiteX10" fmla="*/ 12335053 w 12335053"/>
              <a:gd name="connsiteY10" fmla="*/ 7784528 h 7784528"/>
              <a:gd name="connsiteX11" fmla="*/ 0 w 12335053"/>
              <a:gd name="connsiteY11" fmla="*/ 7784528 h 7784528"/>
              <a:gd name="connsiteX12" fmla="*/ 0 w 12335053"/>
              <a:gd name="connsiteY12" fmla="*/ 7021468 h 7784528"/>
              <a:gd name="connsiteX13" fmla="*/ 13439 w 12335053"/>
              <a:gd name="connsiteY13" fmla="*/ 7028155 h 7784528"/>
              <a:gd name="connsiteX14" fmla="*/ 48828 w 12335053"/>
              <a:gd name="connsiteY14" fmla="*/ 7046788 h 7784528"/>
              <a:gd name="connsiteX15" fmla="*/ 297614 w 12335053"/>
              <a:gd name="connsiteY15" fmla="*/ 7119577 h 7784528"/>
              <a:gd name="connsiteX16" fmla="*/ 386467 w 12335053"/>
              <a:gd name="connsiteY16" fmla="*/ 7155973 h 7784528"/>
              <a:gd name="connsiteX17" fmla="*/ 439778 w 12335053"/>
              <a:gd name="connsiteY17" fmla="*/ 7174170 h 7784528"/>
              <a:gd name="connsiteX18" fmla="*/ 493090 w 12335053"/>
              <a:gd name="connsiteY18" fmla="*/ 7228762 h 7784528"/>
              <a:gd name="connsiteX19" fmla="*/ 546401 w 12335053"/>
              <a:gd name="connsiteY19" fmla="*/ 7265158 h 7784528"/>
              <a:gd name="connsiteX20" fmla="*/ 581944 w 12335053"/>
              <a:gd name="connsiteY20" fmla="*/ 7301553 h 7784528"/>
              <a:gd name="connsiteX21" fmla="*/ 635254 w 12335053"/>
              <a:gd name="connsiteY21" fmla="*/ 7319750 h 7784528"/>
              <a:gd name="connsiteX22" fmla="*/ 706336 w 12335053"/>
              <a:gd name="connsiteY22" fmla="*/ 7356146 h 7784528"/>
              <a:gd name="connsiteX23" fmla="*/ 759648 w 12335053"/>
              <a:gd name="connsiteY23" fmla="*/ 7392540 h 7784528"/>
              <a:gd name="connsiteX24" fmla="*/ 1026205 w 12335053"/>
              <a:gd name="connsiteY24" fmla="*/ 7410738 h 7784528"/>
              <a:gd name="connsiteX25" fmla="*/ 1079516 w 12335053"/>
              <a:gd name="connsiteY25" fmla="*/ 7447132 h 7784528"/>
              <a:gd name="connsiteX26" fmla="*/ 1683714 w 12335053"/>
              <a:gd name="connsiteY26" fmla="*/ 7483528 h 7784528"/>
              <a:gd name="connsiteX27" fmla="*/ 1843648 w 12335053"/>
              <a:gd name="connsiteY27" fmla="*/ 7447132 h 7784528"/>
              <a:gd name="connsiteX28" fmla="*/ 1985813 w 12335053"/>
              <a:gd name="connsiteY28" fmla="*/ 7428935 h 7784528"/>
              <a:gd name="connsiteX29" fmla="*/ 2074665 w 12335053"/>
              <a:gd name="connsiteY29" fmla="*/ 7410738 h 7784528"/>
              <a:gd name="connsiteX30" fmla="*/ 2216829 w 12335053"/>
              <a:gd name="connsiteY30" fmla="*/ 7392540 h 7784528"/>
              <a:gd name="connsiteX31" fmla="*/ 2341224 w 12335053"/>
              <a:gd name="connsiteY31" fmla="*/ 7337947 h 7784528"/>
              <a:gd name="connsiteX32" fmla="*/ 2501157 w 12335053"/>
              <a:gd name="connsiteY32" fmla="*/ 7283355 h 7784528"/>
              <a:gd name="connsiteX33" fmla="*/ 2678862 w 12335053"/>
              <a:gd name="connsiteY33" fmla="*/ 7174170 h 7784528"/>
              <a:gd name="connsiteX34" fmla="*/ 2909880 w 12335053"/>
              <a:gd name="connsiteY34" fmla="*/ 7028590 h 7784528"/>
              <a:gd name="connsiteX35" fmla="*/ 3016502 w 12335053"/>
              <a:gd name="connsiteY35" fmla="*/ 6937602 h 7784528"/>
              <a:gd name="connsiteX36" fmla="*/ 3069815 w 12335053"/>
              <a:gd name="connsiteY36" fmla="*/ 6901206 h 7784528"/>
              <a:gd name="connsiteX37" fmla="*/ 3123126 w 12335053"/>
              <a:gd name="connsiteY37" fmla="*/ 6846615 h 7784528"/>
              <a:gd name="connsiteX38" fmla="*/ 3211977 w 12335053"/>
              <a:gd name="connsiteY38" fmla="*/ 6792021 h 7784528"/>
              <a:gd name="connsiteX39" fmla="*/ 3336372 w 12335053"/>
              <a:gd name="connsiteY39" fmla="*/ 6701035 h 7784528"/>
              <a:gd name="connsiteX40" fmla="*/ 3389685 w 12335053"/>
              <a:gd name="connsiteY40" fmla="*/ 6682836 h 7784528"/>
              <a:gd name="connsiteX41" fmla="*/ 3460765 w 12335053"/>
              <a:gd name="connsiteY41" fmla="*/ 6628244 h 7784528"/>
              <a:gd name="connsiteX42" fmla="*/ 3585159 w 12335053"/>
              <a:gd name="connsiteY42" fmla="*/ 6610047 h 7784528"/>
              <a:gd name="connsiteX43" fmla="*/ 3762863 w 12335053"/>
              <a:gd name="connsiteY43" fmla="*/ 6573651 h 7784528"/>
              <a:gd name="connsiteX44" fmla="*/ 4136044 w 12335053"/>
              <a:gd name="connsiteY44" fmla="*/ 6591850 h 7784528"/>
              <a:gd name="connsiteX45" fmla="*/ 4278208 w 12335053"/>
              <a:gd name="connsiteY45" fmla="*/ 6610047 h 7784528"/>
              <a:gd name="connsiteX46" fmla="*/ 4384831 w 12335053"/>
              <a:gd name="connsiteY46" fmla="*/ 6646442 h 7784528"/>
              <a:gd name="connsiteX47" fmla="*/ 4562535 w 12335053"/>
              <a:gd name="connsiteY47" fmla="*/ 6701035 h 7784528"/>
              <a:gd name="connsiteX48" fmla="*/ 4615848 w 12335053"/>
              <a:gd name="connsiteY48" fmla="*/ 6719232 h 7784528"/>
              <a:gd name="connsiteX49" fmla="*/ 4793553 w 12335053"/>
              <a:gd name="connsiteY49" fmla="*/ 6755627 h 7784528"/>
              <a:gd name="connsiteX50" fmla="*/ 5006800 w 12335053"/>
              <a:gd name="connsiteY50" fmla="*/ 6773824 h 7784528"/>
              <a:gd name="connsiteX51" fmla="*/ 5433290 w 12335053"/>
              <a:gd name="connsiteY51" fmla="*/ 6828417 h 7784528"/>
              <a:gd name="connsiteX52" fmla="*/ 6037488 w 12335053"/>
              <a:gd name="connsiteY52" fmla="*/ 6810220 h 7784528"/>
              <a:gd name="connsiteX53" fmla="*/ 6232966 w 12335053"/>
              <a:gd name="connsiteY53" fmla="*/ 6773824 h 7784528"/>
              <a:gd name="connsiteX54" fmla="*/ 6321816 w 12335053"/>
              <a:gd name="connsiteY54" fmla="*/ 6701035 h 7784528"/>
              <a:gd name="connsiteX55" fmla="*/ 6428439 w 12335053"/>
              <a:gd name="connsiteY55" fmla="*/ 6682836 h 7784528"/>
              <a:gd name="connsiteX56" fmla="*/ 6481751 w 12335053"/>
              <a:gd name="connsiteY56" fmla="*/ 6664639 h 7784528"/>
              <a:gd name="connsiteX57" fmla="*/ 6623914 w 12335053"/>
              <a:gd name="connsiteY57" fmla="*/ 6591850 h 7784528"/>
              <a:gd name="connsiteX58" fmla="*/ 6694997 w 12335053"/>
              <a:gd name="connsiteY58" fmla="*/ 6555454 h 7784528"/>
              <a:gd name="connsiteX59" fmla="*/ 6748309 w 12335053"/>
              <a:gd name="connsiteY59" fmla="*/ 6537256 h 7784528"/>
              <a:gd name="connsiteX60" fmla="*/ 6943783 w 12335053"/>
              <a:gd name="connsiteY60" fmla="*/ 6391677 h 7784528"/>
              <a:gd name="connsiteX61" fmla="*/ 6979326 w 12335053"/>
              <a:gd name="connsiteY61" fmla="*/ 6355281 h 7784528"/>
              <a:gd name="connsiteX62" fmla="*/ 7032636 w 12335053"/>
              <a:gd name="connsiteY62" fmla="*/ 6282491 h 7784528"/>
              <a:gd name="connsiteX63" fmla="*/ 7103718 w 12335053"/>
              <a:gd name="connsiteY63" fmla="*/ 6227898 h 7784528"/>
              <a:gd name="connsiteX64" fmla="*/ 7245883 w 12335053"/>
              <a:gd name="connsiteY64" fmla="*/ 6082318 h 7784528"/>
              <a:gd name="connsiteX65" fmla="*/ 7299195 w 12335053"/>
              <a:gd name="connsiteY65" fmla="*/ 6027726 h 7784528"/>
              <a:gd name="connsiteX66" fmla="*/ 7370276 w 12335053"/>
              <a:gd name="connsiteY66" fmla="*/ 5973133 h 7784528"/>
              <a:gd name="connsiteX67" fmla="*/ 7423588 w 12335053"/>
              <a:gd name="connsiteY67" fmla="*/ 5936739 h 7784528"/>
              <a:gd name="connsiteX68" fmla="*/ 7512440 w 12335053"/>
              <a:gd name="connsiteY68" fmla="*/ 5845751 h 7784528"/>
              <a:gd name="connsiteX69" fmla="*/ 7619063 w 12335053"/>
              <a:gd name="connsiteY69" fmla="*/ 5772960 h 7784528"/>
              <a:gd name="connsiteX70" fmla="*/ 7672374 w 12335053"/>
              <a:gd name="connsiteY70" fmla="*/ 5736565 h 7784528"/>
              <a:gd name="connsiteX71" fmla="*/ 7903390 w 12335053"/>
              <a:gd name="connsiteY71" fmla="*/ 5609183 h 7784528"/>
              <a:gd name="connsiteX72" fmla="*/ 7938932 w 12335053"/>
              <a:gd name="connsiteY72" fmla="*/ 5572787 h 7784528"/>
              <a:gd name="connsiteX73" fmla="*/ 8045555 w 12335053"/>
              <a:gd name="connsiteY73" fmla="*/ 5536392 h 7784528"/>
              <a:gd name="connsiteX74" fmla="*/ 8223259 w 12335053"/>
              <a:gd name="connsiteY74" fmla="*/ 5499998 h 7784528"/>
              <a:gd name="connsiteX75" fmla="*/ 8454276 w 12335053"/>
              <a:gd name="connsiteY75" fmla="*/ 5463602 h 7784528"/>
              <a:gd name="connsiteX76" fmla="*/ 8525358 w 12335053"/>
              <a:gd name="connsiteY76" fmla="*/ 5427207 h 7784528"/>
              <a:gd name="connsiteX77" fmla="*/ 8596440 w 12335053"/>
              <a:gd name="connsiteY77" fmla="*/ 5409010 h 7784528"/>
              <a:gd name="connsiteX78" fmla="*/ 8649751 w 12335053"/>
              <a:gd name="connsiteY78" fmla="*/ 5372615 h 7784528"/>
              <a:gd name="connsiteX79" fmla="*/ 8809687 w 12335053"/>
              <a:gd name="connsiteY79" fmla="*/ 5281627 h 7784528"/>
              <a:gd name="connsiteX80" fmla="*/ 8916310 w 12335053"/>
              <a:gd name="connsiteY80" fmla="*/ 5172442 h 7784528"/>
              <a:gd name="connsiteX81" fmla="*/ 8951850 w 12335053"/>
              <a:gd name="connsiteY81" fmla="*/ 5099652 h 7784528"/>
              <a:gd name="connsiteX82" fmla="*/ 8987391 w 12335053"/>
              <a:gd name="connsiteY82" fmla="*/ 5045060 h 7784528"/>
              <a:gd name="connsiteX83" fmla="*/ 9005161 w 12335053"/>
              <a:gd name="connsiteY83" fmla="*/ 4990467 h 7784528"/>
              <a:gd name="connsiteX84" fmla="*/ 9076244 w 12335053"/>
              <a:gd name="connsiteY84" fmla="*/ 4954072 h 7784528"/>
              <a:gd name="connsiteX85" fmla="*/ 9111784 w 12335053"/>
              <a:gd name="connsiteY85" fmla="*/ 4863084 h 7784528"/>
              <a:gd name="connsiteX86" fmla="*/ 9147326 w 12335053"/>
              <a:gd name="connsiteY86" fmla="*/ 4826689 h 7784528"/>
              <a:gd name="connsiteX87" fmla="*/ 9218407 w 12335053"/>
              <a:gd name="connsiteY87" fmla="*/ 4717504 h 7784528"/>
              <a:gd name="connsiteX88" fmla="*/ 9247560 w 12335053"/>
              <a:gd name="connsiteY88" fmla="*/ 4647534 h 7784528"/>
              <a:gd name="connsiteX89" fmla="*/ 9232871 w 12335053"/>
              <a:gd name="connsiteY89" fmla="*/ 4667677 h 7784528"/>
              <a:gd name="connsiteX90" fmla="*/ 9246469 w 12335053"/>
              <a:gd name="connsiteY90" fmla="*/ 4646998 h 7784528"/>
              <a:gd name="connsiteX91" fmla="*/ 9271719 w 12335053"/>
              <a:gd name="connsiteY91" fmla="*/ 4608319 h 7784528"/>
              <a:gd name="connsiteX92" fmla="*/ 9325030 w 12335053"/>
              <a:gd name="connsiteY92" fmla="*/ 4499134 h 7784528"/>
              <a:gd name="connsiteX93" fmla="*/ 9342801 w 12335053"/>
              <a:gd name="connsiteY93" fmla="*/ 4444541 h 7784528"/>
              <a:gd name="connsiteX94" fmla="*/ 9467195 w 12335053"/>
              <a:gd name="connsiteY94" fmla="*/ 4317158 h 7784528"/>
              <a:gd name="connsiteX95" fmla="*/ 9573818 w 12335053"/>
              <a:gd name="connsiteY95" fmla="*/ 4171578 h 7784528"/>
              <a:gd name="connsiteX96" fmla="*/ 9609359 w 12335053"/>
              <a:gd name="connsiteY96" fmla="*/ 4098788 h 7784528"/>
              <a:gd name="connsiteX97" fmla="*/ 9662670 w 12335053"/>
              <a:gd name="connsiteY97" fmla="*/ 4062393 h 7784528"/>
              <a:gd name="connsiteX98" fmla="*/ 9751522 w 12335053"/>
              <a:gd name="connsiteY98" fmla="*/ 3989603 h 7784528"/>
              <a:gd name="connsiteX99" fmla="*/ 9787064 w 12335053"/>
              <a:gd name="connsiteY99" fmla="*/ 3953208 h 7784528"/>
              <a:gd name="connsiteX100" fmla="*/ 9840375 w 12335053"/>
              <a:gd name="connsiteY100" fmla="*/ 3935011 h 7784528"/>
              <a:gd name="connsiteX101" fmla="*/ 9893687 w 12335053"/>
              <a:gd name="connsiteY101" fmla="*/ 3898615 h 7784528"/>
              <a:gd name="connsiteX102" fmla="*/ 9946998 w 12335053"/>
              <a:gd name="connsiteY102" fmla="*/ 3880418 h 7784528"/>
              <a:gd name="connsiteX103" fmla="*/ 10053621 w 12335053"/>
              <a:gd name="connsiteY103" fmla="*/ 3807628 h 7784528"/>
              <a:gd name="connsiteX104" fmla="*/ 10178015 w 12335053"/>
              <a:gd name="connsiteY104" fmla="*/ 3753035 h 7784528"/>
              <a:gd name="connsiteX105" fmla="*/ 10213556 w 12335053"/>
              <a:gd name="connsiteY105" fmla="*/ 3716640 h 7784528"/>
              <a:gd name="connsiteX106" fmla="*/ 10302408 w 12335053"/>
              <a:gd name="connsiteY106" fmla="*/ 3643850 h 7784528"/>
              <a:gd name="connsiteX107" fmla="*/ 10426801 w 12335053"/>
              <a:gd name="connsiteY107" fmla="*/ 3552862 h 7784528"/>
              <a:gd name="connsiteX108" fmla="*/ 10444573 w 12335053"/>
              <a:gd name="connsiteY108" fmla="*/ 3480073 h 7784528"/>
              <a:gd name="connsiteX109" fmla="*/ 10480114 w 12335053"/>
              <a:gd name="connsiteY109" fmla="*/ 3443677 h 7784528"/>
              <a:gd name="connsiteX110" fmla="*/ 10568966 w 12335053"/>
              <a:gd name="connsiteY110" fmla="*/ 3334492 h 7784528"/>
              <a:gd name="connsiteX111" fmla="*/ 10584353 w 12335053"/>
              <a:gd name="connsiteY111" fmla="*/ 3271179 h 7784528"/>
              <a:gd name="connsiteX112" fmla="*/ 10588173 w 12335053"/>
              <a:gd name="connsiteY112" fmla="*/ 3255279 h 7784528"/>
              <a:gd name="connsiteX113" fmla="*/ 10585502 w 12335053"/>
              <a:gd name="connsiteY113" fmla="*/ 3267725 h 7784528"/>
              <a:gd name="connsiteX114" fmla="*/ 10604507 w 12335053"/>
              <a:gd name="connsiteY114" fmla="*/ 3207109 h 7784528"/>
              <a:gd name="connsiteX115" fmla="*/ 10622277 w 12335053"/>
              <a:gd name="connsiteY115" fmla="*/ 3134319 h 7784528"/>
              <a:gd name="connsiteX116" fmla="*/ 10657819 w 12335053"/>
              <a:gd name="connsiteY116" fmla="*/ 3025133 h 7784528"/>
              <a:gd name="connsiteX117" fmla="*/ 10711130 w 12335053"/>
              <a:gd name="connsiteY117" fmla="*/ 2806764 h 7784528"/>
              <a:gd name="connsiteX118" fmla="*/ 10746671 w 12335053"/>
              <a:gd name="connsiteY118" fmla="*/ 2733974 h 7784528"/>
              <a:gd name="connsiteX119" fmla="*/ 10782212 w 12335053"/>
              <a:gd name="connsiteY119" fmla="*/ 2588394 h 7784528"/>
              <a:gd name="connsiteX120" fmla="*/ 10871065 w 12335053"/>
              <a:gd name="connsiteY120" fmla="*/ 2406418 h 7784528"/>
              <a:gd name="connsiteX121" fmla="*/ 10906606 w 12335053"/>
              <a:gd name="connsiteY121" fmla="*/ 2279036 h 7784528"/>
              <a:gd name="connsiteX122" fmla="*/ 10942146 w 12335053"/>
              <a:gd name="connsiteY122" fmla="*/ 2242640 h 7784528"/>
              <a:gd name="connsiteX123" fmla="*/ 11013229 w 12335053"/>
              <a:gd name="connsiteY123" fmla="*/ 2115257 h 7784528"/>
              <a:gd name="connsiteX124" fmla="*/ 11084311 w 12335053"/>
              <a:gd name="connsiteY124" fmla="*/ 1987875 h 7784528"/>
              <a:gd name="connsiteX125" fmla="*/ 11173163 w 12335053"/>
              <a:gd name="connsiteY125" fmla="*/ 1915084 h 7784528"/>
              <a:gd name="connsiteX126" fmla="*/ 11226475 w 12335053"/>
              <a:gd name="connsiteY126" fmla="*/ 1842295 h 7784528"/>
              <a:gd name="connsiteX127" fmla="*/ 11350868 w 12335053"/>
              <a:gd name="connsiteY127" fmla="*/ 1751307 h 7784528"/>
              <a:gd name="connsiteX128" fmla="*/ 11386409 w 12335053"/>
              <a:gd name="connsiteY128" fmla="*/ 1696715 h 7784528"/>
              <a:gd name="connsiteX129" fmla="*/ 11424567 w 12335053"/>
              <a:gd name="connsiteY129" fmla="*/ 1655255 h 7784528"/>
              <a:gd name="connsiteX130" fmla="*/ 11418926 w 12335053"/>
              <a:gd name="connsiteY130" fmla="*/ 1665586 h 7784528"/>
              <a:gd name="connsiteX131" fmla="*/ 11414480 w 12335053"/>
              <a:gd name="connsiteY131" fmla="*/ 1672598 h 7784528"/>
              <a:gd name="connsiteX132" fmla="*/ 11418911 w 12335053"/>
              <a:gd name="connsiteY132" fmla="*/ 1665612 h 7784528"/>
              <a:gd name="connsiteX133" fmla="*/ 11418926 w 12335053"/>
              <a:gd name="connsiteY133" fmla="*/ 1665586 h 7784528"/>
              <a:gd name="connsiteX134" fmla="*/ 11427185 w 12335053"/>
              <a:gd name="connsiteY134" fmla="*/ 1652561 h 7784528"/>
              <a:gd name="connsiteX135" fmla="*/ 11457491 w 12335053"/>
              <a:gd name="connsiteY135" fmla="*/ 1605728 h 7784528"/>
              <a:gd name="connsiteX136" fmla="*/ 11510802 w 12335053"/>
              <a:gd name="connsiteY136" fmla="*/ 1405555 h 7784528"/>
              <a:gd name="connsiteX137" fmla="*/ 11528574 w 12335053"/>
              <a:gd name="connsiteY137" fmla="*/ 1332764 h 7784528"/>
              <a:gd name="connsiteX138" fmla="*/ 11564114 w 12335053"/>
              <a:gd name="connsiteY138" fmla="*/ 1278172 h 7784528"/>
              <a:gd name="connsiteX139" fmla="*/ 11599655 w 12335053"/>
              <a:gd name="connsiteY139" fmla="*/ 987011 h 7784528"/>
              <a:gd name="connsiteX140" fmla="*/ 11670737 w 12335053"/>
              <a:gd name="connsiteY140" fmla="*/ 786838 h 7784528"/>
              <a:gd name="connsiteX141" fmla="*/ 11688508 w 12335053"/>
              <a:gd name="connsiteY141" fmla="*/ 732246 h 7784528"/>
              <a:gd name="connsiteX142" fmla="*/ 11830671 w 12335053"/>
              <a:gd name="connsiteY142" fmla="*/ 568468 h 7784528"/>
              <a:gd name="connsiteX143" fmla="*/ 11919524 w 12335053"/>
              <a:gd name="connsiteY143" fmla="*/ 495678 h 7784528"/>
              <a:gd name="connsiteX144" fmla="*/ 11948040 w 12335053"/>
              <a:gd name="connsiteY144" fmla="*/ 452250 h 7784528"/>
              <a:gd name="connsiteX145" fmla="*/ 11960001 w 12335053"/>
              <a:gd name="connsiteY145" fmla="*/ 434513 h 7784528"/>
              <a:gd name="connsiteX146" fmla="*/ 11961753 w 12335053"/>
              <a:gd name="connsiteY146" fmla="*/ 432109 h 7784528"/>
              <a:gd name="connsiteX147" fmla="*/ 11960478 w 12335053"/>
              <a:gd name="connsiteY147" fmla="*/ 433805 h 7784528"/>
              <a:gd name="connsiteX148" fmla="*/ 11960001 w 12335053"/>
              <a:gd name="connsiteY148" fmla="*/ 434513 h 7784528"/>
              <a:gd name="connsiteX149" fmla="*/ 11956786 w 12335053"/>
              <a:gd name="connsiteY149" fmla="*/ 438921 h 7784528"/>
              <a:gd name="connsiteX150" fmla="*/ 11972836 w 12335053"/>
              <a:gd name="connsiteY150" fmla="*/ 386493 h 7784528"/>
              <a:gd name="connsiteX151" fmla="*/ 12008377 w 12335053"/>
              <a:gd name="connsiteY151" fmla="*/ 331900 h 7784528"/>
              <a:gd name="connsiteX152" fmla="*/ 12061689 w 12335053"/>
              <a:gd name="connsiteY152" fmla="*/ 240912 h 7784528"/>
              <a:gd name="connsiteX153" fmla="*/ 12079459 w 12335053"/>
              <a:gd name="connsiteY153" fmla="*/ 168123 h 7784528"/>
              <a:gd name="connsiteX154" fmla="*/ 12221623 w 12335053"/>
              <a:gd name="connsiteY154" fmla="*/ 95332 h 7784528"/>
              <a:gd name="connsiteX155" fmla="*/ 12274935 w 12335053"/>
              <a:gd name="connsiteY155" fmla="*/ 58938 h 7784528"/>
              <a:gd name="connsiteX156" fmla="*/ 12328246 w 12335053"/>
              <a:gd name="connsiteY156" fmla="*/ 4345 h 77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35053" h="7784528">
                <a:moveTo>
                  <a:pt x="9232871" y="4667677"/>
                </a:moveTo>
                <a:lnTo>
                  <a:pt x="9229161" y="4673318"/>
                </a:lnTo>
                <a:cubicBezTo>
                  <a:pt x="9201773" y="4714758"/>
                  <a:pt x="9215591" y="4692470"/>
                  <a:pt x="9231881" y="4669034"/>
                </a:cubicBezTo>
                <a:close/>
                <a:moveTo>
                  <a:pt x="10591337" y="3241911"/>
                </a:moveTo>
                <a:cubicBezTo>
                  <a:pt x="10590960" y="3243564"/>
                  <a:pt x="10590084" y="3247290"/>
                  <a:pt x="10588506" y="3253894"/>
                </a:cubicBezTo>
                <a:lnTo>
                  <a:pt x="10588173" y="3255279"/>
                </a:lnTo>
                <a:lnTo>
                  <a:pt x="10588448" y="3253998"/>
                </a:lnTo>
                <a:cubicBezTo>
                  <a:pt x="10589557" y="3249137"/>
                  <a:pt x="10590630" y="3244626"/>
                  <a:pt x="10591181" y="3242371"/>
                </a:cubicBezTo>
                <a:cubicBezTo>
                  <a:pt x="10591595" y="3240680"/>
                  <a:pt x="10591716" y="3240259"/>
                  <a:pt x="10591337" y="3241911"/>
                </a:cubicBezTo>
                <a:close/>
                <a:moveTo>
                  <a:pt x="12335053" y="0"/>
                </a:moveTo>
                <a:lnTo>
                  <a:pt x="12335053" y="7784528"/>
                </a:lnTo>
                <a:lnTo>
                  <a:pt x="0" y="7784528"/>
                </a:lnTo>
                <a:lnTo>
                  <a:pt x="0" y="7021468"/>
                </a:lnTo>
                <a:lnTo>
                  <a:pt x="13439" y="7028155"/>
                </a:lnTo>
                <a:cubicBezTo>
                  <a:pt x="24977" y="7034965"/>
                  <a:pt x="36465" y="7041919"/>
                  <a:pt x="48828" y="7046788"/>
                </a:cubicBezTo>
                <a:cubicBezTo>
                  <a:pt x="185027" y="7100431"/>
                  <a:pt x="181816" y="7095861"/>
                  <a:pt x="297614" y="7119577"/>
                </a:cubicBezTo>
                <a:cubicBezTo>
                  <a:pt x="327232" y="7131709"/>
                  <a:pt x="356599" y="7144503"/>
                  <a:pt x="386467" y="7155973"/>
                </a:cubicBezTo>
                <a:cubicBezTo>
                  <a:pt x="404006" y="7162708"/>
                  <a:pt x="424193" y="7163530"/>
                  <a:pt x="439778" y="7174170"/>
                </a:cubicBezTo>
                <a:cubicBezTo>
                  <a:pt x="460689" y="7188445"/>
                  <a:pt x="473784" y="7212287"/>
                  <a:pt x="493090" y="7228762"/>
                </a:cubicBezTo>
                <a:cubicBezTo>
                  <a:pt x="509497" y="7242764"/>
                  <a:pt x="529724" y="7251496"/>
                  <a:pt x="546401" y="7265158"/>
                </a:cubicBezTo>
                <a:cubicBezTo>
                  <a:pt x="559484" y="7275876"/>
                  <a:pt x="567576" y="7292726"/>
                  <a:pt x="581944" y="7301553"/>
                </a:cubicBezTo>
                <a:cubicBezTo>
                  <a:pt x="598005" y="7311421"/>
                  <a:pt x="618037" y="7312194"/>
                  <a:pt x="635254" y="7319750"/>
                </a:cubicBezTo>
                <a:cubicBezTo>
                  <a:pt x="659602" y="7330436"/>
                  <a:pt x="683336" y="7342686"/>
                  <a:pt x="706336" y="7356146"/>
                </a:cubicBezTo>
                <a:cubicBezTo>
                  <a:pt x="724879" y="7366996"/>
                  <a:pt x="738580" y="7388945"/>
                  <a:pt x="759648" y="7392540"/>
                </a:cubicBezTo>
                <a:cubicBezTo>
                  <a:pt x="847486" y="7407532"/>
                  <a:pt x="937353" y="7404672"/>
                  <a:pt x="1026205" y="7410738"/>
                </a:cubicBezTo>
                <a:cubicBezTo>
                  <a:pt x="1043976" y="7422869"/>
                  <a:pt x="1058646" y="7442487"/>
                  <a:pt x="1079516" y="7447132"/>
                </a:cubicBezTo>
                <a:cubicBezTo>
                  <a:pt x="1415036" y="7521824"/>
                  <a:pt x="1386304" y="7505282"/>
                  <a:pt x="1683714" y="7483528"/>
                </a:cubicBezTo>
                <a:cubicBezTo>
                  <a:pt x="1740325" y="7469035"/>
                  <a:pt x="1784980" y="7456375"/>
                  <a:pt x="1843648" y="7447132"/>
                </a:cubicBezTo>
                <a:cubicBezTo>
                  <a:pt x="1890850" y="7439696"/>
                  <a:pt x="1938611" y="7436372"/>
                  <a:pt x="1985813" y="7428935"/>
                </a:cubicBezTo>
                <a:cubicBezTo>
                  <a:pt x="2015666" y="7424232"/>
                  <a:pt x="2044813" y="7415441"/>
                  <a:pt x="2074665" y="7410738"/>
                </a:cubicBezTo>
                <a:cubicBezTo>
                  <a:pt x="2121866" y="7403301"/>
                  <a:pt x="2169441" y="7398607"/>
                  <a:pt x="2216829" y="7392540"/>
                </a:cubicBezTo>
                <a:cubicBezTo>
                  <a:pt x="2324863" y="7318787"/>
                  <a:pt x="2210082" y="7388307"/>
                  <a:pt x="2341224" y="7337947"/>
                </a:cubicBezTo>
                <a:cubicBezTo>
                  <a:pt x="2509383" y="7273372"/>
                  <a:pt x="2306446" y="7323233"/>
                  <a:pt x="2501157" y="7283355"/>
                </a:cubicBezTo>
                <a:cubicBezTo>
                  <a:pt x="2560393" y="7246961"/>
                  <a:pt x="2622271" y="7214736"/>
                  <a:pt x="2678862" y="7174170"/>
                </a:cubicBezTo>
                <a:cubicBezTo>
                  <a:pt x="2871914" y="7035788"/>
                  <a:pt x="2787972" y="7070202"/>
                  <a:pt x="2909880" y="7028590"/>
                </a:cubicBezTo>
                <a:cubicBezTo>
                  <a:pt x="2945419" y="6998261"/>
                  <a:pt x="2979983" y="6966689"/>
                  <a:pt x="3016502" y="6937602"/>
                </a:cubicBezTo>
                <a:cubicBezTo>
                  <a:pt x="3033360" y="6924175"/>
                  <a:pt x="3053407" y="6915208"/>
                  <a:pt x="3069815" y="6901206"/>
                </a:cubicBezTo>
                <a:cubicBezTo>
                  <a:pt x="3089122" y="6884732"/>
                  <a:pt x="3103021" y="6862055"/>
                  <a:pt x="3123126" y="6846615"/>
                </a:cubicBezTo>
                <a:cubicBezTo>
                  <a:pt x="3150757" y="6825393"/>
                  <a:pt x="3183240" y="6811641"/>
                  <a:pt x="3211977" y="6792021"/>
                </a:cubicBezTo>
                <a:cubicBezTo>
                  <a:pt x="3236122" y="6775539"/>
                  <a:pt x="3304586" y="6717309"/>
                  <a:pt x="3336372" y="6701035"/>
                </a:cubicBezTo>
                <a:cubicBezTo>
                  <a:pt x="3353126" y="6692456"/>
                  <a:pt x="3371912" y="6688902"/>
                  <a:pt x="3389685" y="6682836"/>
                </a:cubicBezTo>
                <a:cubicBezTo>
                  <a:pt x="3413377" y="6664639"/>
                  <a:pt x="3432930" y="6638609"/>
                  <a:pt x="3460765" y="6628244"/>
                </a:cubicBezTo>
                <a:cubicBezTo>
                  <a:pt x="3500128" y="6613587"/>
                  <a:pt x="3543760" y="6616568"/>
                  <a:pt x="3585159" y="6610047"/>
                </a:cubicBezTo>
                <a:cubicBezTo>
                  <a:pt x="3698448" y="6592199"/>
                  <a:pt x="3668638" y="6597775"/>
                  <a:pt x="3762863" y="6573651"/>
                </a:cubicBezTo>
                <a:cubicBezTo>
                  <a:pt x="3887256" y="6579717"/>
                  <a:pt x="4011804" y="6583075"/>
                  <a:pt x="4136044" y="6591850"/>
                </a:cubicBezTo>
                <a:cubicBezTo>
                  <a:pt x="4183690" y="6595215"/>
                  <a:pt x="4231511" y="6599800"/>
                  <a:pt x="4278208" y="6610047"/>
                </a:cubicBezTo>
                <a:cubicBezTo>
                  <a:pt x="4314843" y="6618085"/>
                  <a:pt x="4384831" y="6646442"/>
                  <a:pt x="4384831" y="6646442"/>
                </a:cubicBezTo>
                <a:cubicBezTo>
                  <a:pt x="4482080" y="6712831"/>
                  <a:pt x="4399183" y="6667578"/>
                  <a:pt x="4562535" y="6701035"/>
                </a:cubicBezTo>
                <a:cubicBezTo>
                  <a:pt x="4580903" y="6704797"/>
                  <a:pt x="4597597" y="6714919"/>
                  <a:pt x="4615848" y="6719232"/>
                </a:cubicBezTo>
                <a:cubicBezTo>
                  <a:pt x="4674710" y="6733142"/>
                  <a:pt x="4733698" y="6747269"/>
                  <a:pt x="4793553" y="6755627"/>
                </a:cubicBezTo>
                <a:cubicBezTo>
                  <a:pt x="4864227" y="6765495"/>
                  <a:pt x="4935718" y="6767758"/>
                  <a:pt x="5006800" y="6773824"/>
                </a:cubicBezTo>
                <a:cubicBezTo>
                  <a:pt x="5146409" y="6797653"/>
                  <a:pt x="5290756" y="6828417"/>
                  <a:pt x="5433290" y="6828417"/>
                </a:cubicBezTo>
                <a:cubicBezTo>
                  <a:pt x="5634777" y="6828417"/>
                  <a:pt x="5836088" y="6816286"/>
                  <a:pt x="6037488" y="6810220"/>
                </a:cubicBezTo>
                <a:cubicBezTo>
                  <a:pt x="6102648" y="6798088"/>
                  <a:pt x="6170955" y="6797637"/>
                  <a:pt x="6232966" y="6773824"/>
                </a:cubicBezTo>
                <a:cubicBezTo>
                  <a:pt x="6268477" y="6760186"/>
                  <a:pt x="6287289" y="6717106"/>
                  <a:pt x="6321816" y="6701035"/>
                </a:cubicBezTo>
                <a:cubicBezTo>
                  <a:pt x="6354618" y="6685767"/>
                  <a:pt x="6393267" y="6690841"/>
                  <a:pt x="6428439" y="6682836"/>
                </a:cubicBezTo>
                <a:cubicBezTo>
                  <a:pt x="6446726" y="6678675"/>
                  <a:pt x="6464697" y="6672576"/>
                  <a:pt x="6481751" y="6664639"/>
                </a:cubicBezTo>
                <a:cubicBezTo>
                  <a:pt x="6529984" y="6642188"/>
                  <a:pt x="6576527" y="6616113"/>
                  <a:pt x="6623914" y="6591850"/>
                </a:cubicBezTo>
                <a:cubicBezTo>
                  <a:pt x="6647608" y="6579717"/>
                  <a:pt x="6669865" y="6564032"/>
                  <a:pt x="6694997" y="6555454"/>
                </a:cubicBezTo>
                <a:lnTo>
                  <a:pt x="6748309" y="6537256"/>
                </a:lnTo>
                <a:cubicBezTo>
                  <a:pt x="6865257" y="6417495"/>
                  <a:pt x="6799696" y="6465450"/>
                  <a:pt x="6943783" y="6391677"/>
                </a:cubicBezTo>
                <a:cubicBezTo>
                  <a:pt x="6955630" y="6379544"/>
                  <a:pt x="6968598" y="6368461"/>
                  <a:pt x="6979326" y="6355281"/>
                </a:cubicBezTo>
                <a:cubicBezTo>
                  <a:pt x="6998286" y="6331981"/>
                  <a:pt x="7011694" y="6303937"/>
                  <a:pt x="7032636" y="6282491"/>
                </a:cubicBezTo>
                <a:cubicBezTo>
                  <a:pt x="7053579" y="6261045"/>
                  <a:pt x="7081581" y="6248048"/>
                  <a:pt x="7103718" y="6227898"/>
                </a:cubicBezTo>
                <a:cubicBezTo>
                  <a:pt x="7103759" y="6227862"/>
                  <a:pt x="7226904" y="6101753"/>
                  <a:pt x="7245883" y="6082318"/>
                </a:cubicBezTo>
                <a:cubicBezTo>
                  <a:pt x="7263653" y="6064121"/>
                  <a:pt x="7279089" y="6043168"/>
                  <a:pt x="7299195" y="6027726"/>
                </a:cubicBezTo>
                <a:cubicBezTo>
                  <a:pt x="7322888" y="6009529"/>
                  <a:pt x="7346175" y="5990761"/>
                  <a:pt x="7370276" y="5973133"/>
                </a:cubicBezTo>
                <a:cubicBezTo>
                  <a:pt x="7387655" y="5960421"/>
                  <a:pt x="7407514" y="5951141"/>
                  <a:pt x="7423588" y="5936739"/>
                </a:cubicBezTo>
                <a:cubicBezTo>
                  <a:pt x="7455109" y="5908494"/>
                  <a:pt x="7480022" y="5872912"/>
                  <a:pt x="7512440" y="5845751"/>
                </a:cubicBezTo>
                <a:cubicBezTo>
                  <a:pt x="7545499" y="5818052"/>
                  <a:pt x="7583522" y="5797224"/>
                  <a:pt x="7619063" y="5772960"/>
                </a:cubicBezTo>
                <a:cubicBezTo>
                  <a:pt x="7636833" y="5760829"/>
                  <a:pt x="7653271" y="5746346"/>
                  <a:pt x="7672374" y="5736565"/>
                </a:cubicBezTo>
                <a:cubicBezTo>
                  <a:pt x="7746158" y="5698787"/>
                  <a:pt x="7835300" y="5655667"/>
                  <a:pt x="7903390" y="5609183"/>
                </a:cubicBezTo>
                <a:cubicBezTo>
                  <a:pt x="7917331" y="5599666"/>
                  <a:pt x="7923946" y="5580461"/>
                  <a:pt x="7938932" y="5572787"/>
                </a:cubicBezTo>
                <a:cubicBezTo>
                  <a:pt x="7972441" y="5555630"/>
                  <a:pt x="8009210" y="5545698"/>
                  <a:pt x="8045555" y="5536392"/>
                </a:cubicBezTo>
                <a:cubicBezTo>
                  <a:pt x="8171280" y="5504205"/>
                  <a:pt x="8063499" y="5529742"/>
                  <a:pt x="8223259" y="5499998"/>
                </a:cubicBezTo>
                <a:cubicBezTo>
                  <a:pt x="8402366" y="5466651"/>
                  <a:pt x="8213481" y="5494426"/>
                  <a:pt x="8454276" y="5463602"/>
                </a:cubicBezTo>
                <a:cubicBezTo>
                  <a:pt x="8477970" y="5451471"/>
                  <a:pt x="8500554" y="5436732"/>
                  <a:pt x="8525358" y="5427207"/>
                </a:cubicBezTo>
                <a:cubicBezTo>
                  <a:pt x="8548226" y="5418425"/>
                  <a:pt x="8573992" y="5418863"/>
                  <a:pt x="8596440" y="5409010"/>
                </a:cubicBezTo>
                <a:cubicBezTo>
                  <a:pt x="8616071" y="5400394"/>
                  <a:pt x="8630649" y="5382396"/>
                  <a:pt x="8649751" y="5372615"/>
                </a:cubicBezTo>
                <a:cubicBezTo>
                  <a:pt x="8739133" y="5326850"/>
                  <a:pt x="8697632" y="5396375"/>
                  <a:pt x="8809687" y="5281627"/>
                </a:cubicBezTo>
                <a:lnTo>
                  <a:pt x="8916310" y="5172442"/>
                </a:lnTo>
                <a:cubicBezTo>
                  <a:pt x="8928156" y="5148179"/>
                  <a:pt x="8938707" y="5123205"/>
                  <a:pt x="8951850" y="5099652"/>
                </a:cubicBezTo>
                <a:cubicBezTo>
                  <a:pt x="8962446" y="5080663"/>
                  <a:pt x="8977839" y="5064622"/>
                  <a:pt x="8987391" y="5045060"/>
                </a:cubicBezTo>
                <a:cubicBezTo>
                  <a:pt x="8995767" y="5027903"/>
                  <a:pt x="8991916" y="5004030"/>
                  <a:pt x="9005161" y="4990467"/>
                </a:cubicBezTo>
                <a:cubicBezTo>
                  <a:pt x="9023893" y="4971285"/>
                  <a:pt x="9052549" y="4966203"/>
                  <a:pt x="9076244" y="4954072"/>
                </a:cubicBezTo>
                <a:cubicBezTo>
                  <a:pt x="9088090" y="4923742"/>
                  <a:pt x="9095958" y="4891446"/>
                  <a:pt x="9111784" y="4863084"/>
                </a:cubicBezTo>
                <a:cubicBezTo>
                  <a:pt x="9120097" y="4848188"/>
                  <a:pt x="9137273" y="4840415"/>
                  <a:pt x="9147326" y="4826689"/>
                </a:cubicBezTo>
                <a:cubicBezTo>
                  <a:pt x="9172955" y="4791697"/>
                  <a:pt x="9197663" y="4755741"/>
                  <a:pt x="9218407" y="4717504"/>
                </a:cubicBezTo>
                <a:cubicBezTo>
                  <a:pt x="9264388" y="4632750"/>
                  <a:pt x="9261193" y="4630286"/>
                  <a:pt x="9247560" y="4647534"/>
                </a:cubicBezTo>
                <a:lnTo>
                  <a:pt x="9232871" y="4667677"/>
                </a:lnTo>
                <a:lnTo>
                  <a:pt x="9246469" y="4646998"/>
                </a:lnTo>
                <a:cubicBezTo>
                  <a:pt x="9253502" y="4636262"/>
                  <a:pt x="9261859" y="4623466"/>
                  <a:pt x="9271719" y="4608319"/>
                </a:cubicBezTo>
                <a:cubicBezTo>
                  <a:pt x="9316386" y="4471096"/>
                  <a:pt x="9256134" y="4640240"/>
                  <a:pt x="9325030" y="4499134"/>
                </a:cubicBezTo>
                <a:cubicBezTo>
                  <a:pt x="9333407" y="4481977"/>
                  <a:pt x="9331099" y="4459520"/>
                  <a:pt x="9342801" y="4444541"/>
                </a:cubicBezTo>
                <a:cubicBezTo>
                  <a:pt x="9379433" y="4397650"/>
                  <a:pt x="9434668" y="4367123"/>
                  <a:pt x="9467195" y="4317158"/>
                </a:cubicBezTo>
                <a:cubicBezTo>
                  <a:pt x="9547569" y="4193698"/>
                  <a:pt x="9508072" y="4238903"/>
                  <a:pt x="9573818" y="4171578"/>
                </a:cubicBezTo>
                <a:cubicBezTo>
                  <a:pt x="9585665" y="4147315"/>
                  <a:pt x="9592399" y="4119628"/>
                  <a:pt x="9609359" y="4098788"/>
                </a:cubicBezTo>
                <a:cubicBezTo>
                  <a:pt x="9623031" y="4081987"/>
                  <a:pt x="9645583" y="4075515"/>
                  <a:pt x="9662670" y="4062393"/>
                </a:cubicBezTo>
                <a:cubicBezTo>
                  <a:pt x="9693013" y="4039089"/>
                  <a:pt x="9722725" y="4014880"/>
                  <a:pt x="9751522" y="3989603"/>
                </a:cubicBezTo>
                <a:cubicBezTo>
                  <a:pt x="9764244" y="3978437"/>
                  <a:pt x="9772697" y="3962035"/>
                  <a:pt x="9787064" y="3953208"/>
                </a:cubicBezTo>
                <a:cubicBezTo>
                  <a:pt x="9803126" y="3943340"/>
                  <a:pt x="9822605" y="3941077"/>
                  <a:pt x="9840375" y="3935011"/>
                </a:cubicBezTo>
                <a:cubicBezTo>
                  <a:pt x="9858146" y="3922878"/>
                  <a:pt x="9874585" y="3908396"/>
                  <a:pt x="9893687" y="3898615"/>
                </a:cubicBezTo>
                <a:cubicBezTo>
                  <a:pt x="9910442" y="3890037"/>
                  <a:pt x="9931413" y="3891058"/>
                  <a:pt x="9946998" y="3880418"/>
                </a:cubicBezTo>
                <a:cubicBezTo>
                  <a:pt x="10080112" y="3789544"/>
                  <a:pt x="9926862" y="3850896"/>
                  <a:pt x="10053621" y="3807628"/>
                </a:cubicBezTo>
                <a:cubicBezTo>
                  <a:pt x="10133877" y="3725442"/>
                  <a:pt x="10030624" y="3817719"/>
                  <a:pt x="10178015" y="3753035"/>
                </a:cubicBezTo>
                <a:cubicBezTo>
                  <a:pt x="10193414" y="3746277"/>
                  <a:pt x="10200835" y="3727806"/>
                  <a:pt x="10213556" y="3716640"/>
                </a:cubicBezTo>
                <a:cubicBezTo>
                  <a:pt x="10242354" y="3691363"/>
                  <a:pt x="10274060" y="3669654"/>
                  <a:pt x="10302408" y="3643850"/>
                </a:cubicBezTo>
                <a:cubicBezTo>
                  <a:pt x="10403599" y="3551739"/>
                  <a:pt x="10332274" y="3585128"/>
                  <a:pt x="10426801" y="3552862"/>
                </a:cubicBezTo>
                <a:cubicBezTo>
                  <a:pt x="10432725" y="3528599"/>
                  <a:pt x="10433650" y="3502443"/>
                  <a:pt x="10444573" y="3480073"/>
                </a:cubicBezTo>
                <a:cubicBezTo>
                  <a:pt x="10452066" y="3464727"/>
                  <a:pt x="10469387" y="3456857"/>
                  <a:pt x="10480114" y="3443677"/>
                </a:cubicBezTo>
                <a:cubicBezTo>
                  <a:pt x="10585712" y="3313911"/>
                  <a:pt x="10488590" y="3416800"/>
                  <a:pt x="10568966" y="3334492"/>
                </a:cubicBezTo>
                <a:cubicBezTo>
                  <a:pt x="10575911" y="3306046"/>
                  <a:pt x="10580878" y="3285578"/>
                  <a:pt x="10584353" y="3271179"/>
                </a:cubicBezTo>
                <a:lnTo>
                  <a:pt x="10588173" y="3255279"/>
                </a:lnTo>
                <a:lnTo>
                  <a:pt x="10585502" y="3267725"/>
                </a:lnTo>
                <a:cubicBezTo>
                  <a:pt x="10583420" y="3278688"/>
                  <a:pt x="10585385" y="3275644"/>
                  <a:pt x="10604507" y="3207109"/>
                </a:cubicBezTo>
                <a:cubicBezTo>
                  <a:pt x="10611217" y="3183062"/>
                  <a:pt x="10615259" y="3158274"/>
                  <a:pt x="10622277" y="3134319"/>
                </a:cubicBezTo>
                <a:cubicBezTo>
                  <a:pt x="10633042" y="3097573"/>
                  <a:pt x="10649693" y="3062585"/>
                  <a:pt x="10657819" y="3025133"/>
                </a:cubicBezTo>
                <a:cubicBezTo>
                  <a:pt x="10665990" y="2987478"/>
                  <a:pt x="10686871" y="2864729"/>
                  <a:pt x="10711130" y="2806764"/>
                </a:cubicBezTo>
                <a:cubicBezTo>
                  <a:pt x="10721564" y="2781831"/>
                  <a:pt x="10734824" y="2758237"/>
                  <a:pt x="10746671" y="2733974"/>
                </a:cubicBezTo>
                <a:cubicBezTo>
                  <a:pt x="10755157" y="2690524"/>
                  <a:pt x="10762927" y="2631183"/>
                  <a:pt x="10782212" y="2588394"/>
                </a:cubicBezTo>
                <a:cubicBezTo>
                  <a:pt x="10809966" y="2526818"/>
                  <a:pt x="10871065" y="2406418"/>
                  <a:pt x="10871065" y="2406418"/>
                </a:cubicBezTo>
                <a:cubicBezTo>
                  <a:pt x="10874384" y="2392821"/>
                  <a:pt x="10895679" y="2297685"/>
                  <a:pt x="10906606" y="2279036"/>
                </a:cubicBezTo>
                <a:cubicBezTo>
                  <a:pt x="10915225" y="2264324"/>
                  <a:pt x="10930300" y="2254772"/>
                  <a:pt x="10942146" y="2242640"/>
                </a:cubicBezTo>
                <a:cubicBezTo>
                  <a:pt x="10977059" y="2135386"/>
                  <a:pt x="10936383" y="2241166"/>
                  <a:pt x="11013229" y="2115257"/>
                </a:cubicBezTo>
                <a:cubicBezTo>
                  <a:pt x="11036461" y="2077194"/>
                  <a:pt x="11051700" y="2021270"/>
                  <a:pt x="11084311" y="1987875"/>
                </a:cubicBezTo>
                <a:cubicBezTo>
                  <a:pt x="11199105" y="1870323"/>
                  <a:pt x="11085224" y="2023146"/>
                  <a:pt x="11173163" y="1915084"/>
                </a:cubicBezTo>
                <a:cubicBezTo>
                  <a:pt x="11192123" y="1891785"/>
                  <a:pt x="11205532" y="1863741"/>
                  <a:pt x="11226475" y="1842295"/>
                </a:cubicBezTo>
                <a:cubicBezTo>
                  <a:pt x="11248519" y="1819721"/>
                  <a:pt x="11320596" y="1771974"/>
                  <a:pt x="11350868" y="1751307"/>
                </a:cubicBezTo>
                <a:cubicBezTo>
                  <a:pt x="11362715" y="1733110"/>
                  <a:pt x="11373067" y="1713793"/>
                  <a:pt x="11386409" y="1696715"/>
                </a:cubicBezTo>
                <a:cubicBezTo>
                  <a:pt x="11424392" y="1648097"/>
                  <a:pt x="11428500" y="1646776"/>
                  <a:pt x="11424567" y="1655255"/>
                </a:cubicBezTo>
                <a:lnTo>
                  <a:pt x="11418926" y="1665586"/>
                </a:lnTo>
                <a:lnTo>
                  <a:pt x="11414480" y="1672598"/>
                </a:lnTo>
                <a:cubicBezTo>
                  <a:pt x="11410601" y="1678876"/>
                  <a:pt x="11414629" y="1672844"/>
                  <a:pt x="11418911" y="1665612"/>
                </a:cubicBezTo>
                <a:lnTo>
                  <a:pt x="11418926" y="1665586"/>
                </a:lnTo>
                <a:lnTo>
                  <a:pt x="11427185" y="1652561"/>
                </a:lnTo>
                <a:cubicBezTo>
                  <a:pt x="11434034" y="1641879"/>
                  <a:pt x="11443818" y="1626730"/>
                  <a:pt x="11457491" y="1605728"/>
                </a:cubicBezTo>
                <a:cubicBezTo>
                  <a:pt x="11482609" y="1477121"/>
                  <a:pt x="11465710" y="1544082"/>
                  <a:pt x="11510802" y="1405555"/>
                </a:cubicBezTo>
                <a:cubicBezTo>
                  <a:pt x="11516726" y="1381291"/>
                  <a:pt x="11518952" y="1355751"/>
                  <a:pt x="11528574" y="1332764"/>
                </a:cubicBezTo>
                <a:cubicBezTo>
                  <a:pt x="11536987" y="1312662"/>
                  <a:pt x="11552268" y="1296369"/>
                  <a:pt x="11564114" y="1278172"/>
                </a:cubicBezTo>
                <a:cubicBezTo>
                  <a:pt x="11575961" y="1181118"/>
                  <a:pt x="11569450" y="1079800"/>
                  <a:pt x="11599655" y="987011"/>
                </a:cubicBezTo>
                <a:cubicBezTo>
                  <a:pt x="11674331" y="757606"/>
                  <a:pt x="11596551" y="989423"/>
                  <a:pt x="11670737" y="786838"/>
                </a:cubicBezTo>
                <a:cubicBezTo>
                  <a:pt x="11677314" y="768877"/>
                  <a:pt x="11680131" y="749403"/>
                  <a:pt x="11688508" y="732246"/>
                </a:cubicBezTo>
                <a:cubicBezTo>
                  <a:pt x="11720219" y="667298"/>
                  <a:pt x="11783570" y="616701"/>
                  <a:pt x="11830671" y="568468"/>
                </a:cubicBezTo>
                <a:cubicBezTo>
                  <a:pt x="11881311" y="516611"/>
                  <a:pt x="11852278" y="541587"/>
                  <a:pt x="11919524" y="495678"/>
                </a:cubicBezTo>
                <a:cubicBezTo>
                  <a:pt x="11932256" y="476123"/>
                  <a:pt x="11941487" y="462104"/>
                  <a:pt x="11948040" y="452250"/>
                </a:cubicBezTo>
                <a:lnTo>
                  <a:pt x="11960001" y="434513"/>
                </a:lnTo>
                <a:lnTo>
                  <a:pt x="11961753" y="432109"/>
                </a:lnTo>
                <a:cubicBezTo>
                  <a:pt x="11962642" y="430798"/>
                  <a:pt x="11962489" y="430906"/>
                  <a:pt x="11960478" y="433805"/>
                </a:cubicBezTo>
                <a:lnTo>
                  <a:pt x="11960001" y="434513"/>
                </a:lnTo>
                <a:lnTo>
                  <a:pt x="11956786" y="438921"/>
                </a:lnTo>
                <a:cubicBezTo>
                  <a:pt x="11948187" y="450014"/>
                  <a:pt x="11936052" y="461830"/>
                  <a:pt x="11972836" y="386493"/>
                </a:cubicBezTo>
                <a:cubicBezTo>
                  <a:pt x="11982388" y="366931"/>
                  <a:pt x="11998825" y="351462"/>
                  <a:pt x="12008377" y="331900"/>
                </a:cubicBezTo>
                <a:cubicBezTo>
                  <a:pt x="12054513" y="237410"/>
                  <a:pt x="11992269" y="312001"/>
                  <a:pt x="12061689" y="240912"/>
                </a:cubicBezTo>
                <a:cubicBezTo>
                  <a:pt x="12067613" y="216649"/>
                  <a:pt x="12068537" y="190493"/>
                  <a:pt x="12079459" y="168123"/>
                </a:cubicBezTo>
                <a:cubicBezTo>
                  <a:pt x="12108666" y="108305"/>
                  <a:pt x="12172501" y="128866"/>
                  <a:pt x="12221623" y="95332"/>
                </a:cubicBezTo>
                <a:cubicBezTo>
                  <a:pt x="12239393" y="83201"/>
                  <a:pt x="12258528" y="72940"/>
                  <a:pt x="12274935" y="58938"/>
                </a:cubicBezTo>
                <a:cubicBezTo>
                  <a:pt x="12294242" y="42463"/>
                  <a:pt x="12308408" y="20144"/>
                  <a:pt x="12328246" y="4345"/>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xmlns="" id="{2674B086-E477-46BC-9CE3-FEBAA2D74C5F}"/>
              </a:ext>
            </a:extLst>
          </p:cNvPr>
          <p:cNvSpPr/>
          <p:nvPr userDrawn="1"/>
        </p:nvSpPr>
        <p:spPr>
          <a:xfrm>
            <a:off x="0" y="0"/>
            <a:ext cx="7924800" cy="318135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DFE"/>
              </a:solidFill>
              <a:effectLst/>
              <a:uLnTx/>
              <a:uFillTx/>
              <a:latin typeface="等线" panose="020F0502020204030204"/>
              <a:ea typeface="+mn-ea"/>
              <a:cs typeface="+mn-cs"/>
            </a:endParaRPr>
          </a:p>
        </p:txBody>
      </p:sp>
      <p:sp>
        <p:nvSpPr>
          <p:cNvPr id="11" name="Freeform: Shape 10">
            <a:extLst>
              <a:ext uri="{FF2B5EF4-FFF2-40B4-BE49-F238E27FC236}">
                <a16:creationId xmlns:a16="http://schemas.microsoft.com/office/drawing/2014/main" xmlns="" id="{C57BC0D9-F0DC-421D-AC63-793CF9423A0B}"/>
              </a:ext>
            </a:extLst>
          </p:cNvPr>
          <p:cNvSpPr/>
          <p:nvPr userDrawn="1"/>
        </p:nvSpPr>
        <p:spPr>
          <a:xfrm>
            <a:off x="0" y="150551"/>
            <a:ext cx="12146786" cy="6723166"/>
          </a:xfrm>
          <a:custGeom>
            <a:avLst/>
            <a:gdLst>
              <a:gd name="connsiteX0" fmla="*/ 768652 w 12077253"/>
              <a:gd name="connsiteY0" fmla="*/ 6069140 h 6723166"/>
              <a:gd name="connsiteX1" fmla="*/ 771323 w 12077253"/>
              <a:gd name="connsiteY1" fmla="*/ 6069180 h 6723166"/>
              <a:gd name="connsiteX2" fmla="*/ 770576 w 12077253"/>
              <a:gd name="connsiteY2" fmla="*/ 6069224 h 6723166"/>
              <a:gd name="connsiteX3" fmla="*/ 768652 w 12077253"/>
              <a:gd name="connsiteY3" fmla="*/ 6069140 h 6723166"/>
              <a:gd name="connsiteX4" fmla="*/ 9047677 w 12077253"/>
              <a:gd name="connsiteY4" fmla="*/ 4155668 h 6723166"/>
              <a:gd name="connsiteX5" fmla="*/ 9044547 w 12077253"/>
              <a:gd name="connsiteY5" fmla="*/ 4160315 h 6723166"/>
              <a:gd name="connsiteX6" fmla="*/ 9046842 w 12077253"/>
              <a:gd name="connsiteY6" fmla="*/ 4156786 h 6723166"/>
              <a:gd name="connsiteX7" fmla="*/ 10193600 w 12077253"/>
              <a:gd name="connsiteY7" fmla="*/ 2981197 h 6723166"/>
              <a:gd name="connsiteX8" fmla="*/ 10191212 w 12077253"/>
              <a:gd name="connsiteY8" fmla="*/ 2991068 h 6723166"/>
              <a:gd name="connsiteX9" fmla="*/ 10190931 w 12077253"/>
              <a:gd name="connsiteY9" fmla="*/ 2992209 h 6723166"/>
              <a:gd name="connsiteX10" fmla="*/ 10191163 w 12077253"/>
              <a:gd name="connsiteY10" fmla="*/ 2991153 h 6723166"/>
              <a:gd name="connsiteX11" fmla="*/ 10193468 w 12077253"/>
              <a:gd name="connsiteY11" fmla="*/ 2981576 h 6723166"/>
              <a:gd name="connsiteX12" fmla="*/ 10193600 w 12077253"/>
              <a:gd name="connsiteY12" fmla="*/ 2981197 h 6723166"/>
              <a:gd name="connsiteX13" fmla="*/ 12077253 w 12077253"/>
              <a:gd name="connsiteY13" fmla="*/ 0 h 6723166"/>
              <a:gd name="connsiteX14" fmla="*/ 12077253 w 12077253"/>
              <a:gd name="connsiteY14" fmla="*/ 6723166 h 6723166"/>
              <a:gd name="connsiteX15" fmla="*/ 0 w 12077253"/>
              <a:gd name="connsiteY15" fmla="*/ 6723166 h 6723166"/>
              <a:gd name="connsiteX16" fmla="*/ 11398 w 12077253"/>
              <a:gd name="connsiteY16" fmla="*/ 6700070 h 6723166"/>
              <a:gd name="connsiteX17" fmla="*/ 41378 w 12077253"/>
              <a:gd name="connsiteY17" fmla="*/ 6655100 h 6723166"/>
              <a:gd name="connsiteX18" fmla="*/ 71358 w 12077253"/>
              <a:gd name="connsiteY18" fmla="*/ 6625119 h 6723166"/>
              <a:gd name="connsiteX19" fmla="*/ 101339 w 12077253"/>
              <a:gd name="connsiteY19" fmla="*/ 6535178 h 6723166"/>
              <a:gd name="connsiteX20" fmla="*/ 161299 w 12077253"/>
              <a:gd name="connsiteY20" fmla="*/ 6460227 h 6723166"/>
              <a:gd name="connsiteX21" fmla="*/ 191280 w 12077253"/>
              <a:gd name="connsiteY21" fmla="*/ 6430247 h 6723166"/>
              <a:gd name="connsiteX22" fmla="*/ 326191 w 12077253"/>
              <a:gd name="connsiteY22" fmla="*/ 6280346 h 6723166"/>
              <a:gd name="connsiteX23" fmla="*/ 371162 w 12077253"/>
              <a:gd name="connsiteY23" fmla="*/ 6265355 h 6723166"/>
              <a:gd name="connsiteX24" fmla="*/ 446112 w 12077253"/>
              <a:gd name="connsiteY24" fmla="*/ 6190405 h 6723166"/>
              <a:gd name="connsiteX25" fmla="*/ 476093 w 12077253"/>
              <a:gd name="connsiteY25" fmla="*/ 6160424 h 6723166"/>
              <a:gd name="connsiteX26" fmla="*/ 521063 w 12077253"/>
              <a:gd name="connsiteY26" fmla="*/ 6145434 h 6723166"/>
              <a:gd name="connsiteX27" fmla="*/ 566034 w 12077253"/>
              <a:gd name="connsiteY27" fmla="*/ 6115454 h 6723166"/>
              <a:gd name="connsiteX28" fmla="*/ 715935 w 12077253"/>
              <a:gd name="connsiteY28" fmla="*/ 6085473 h 6723166"/>
              <a:gd name="connsiteX29" fmla="*/ 774191 w 12077253"/>
              <a:gd name="connsiteY29" fmla="*/ 6069224 h 6723166"/>
              <a:gd name="connsiteX30" fmla="*/ 771323 w 12077253"/>
              <a:gd name="connsiteY30" fmla="*/ 6069180 h 6723166"/>
              <a:gd name="connsiteX31" fmla="*/ 791930 w 12077253"/>
              <a:gd name="connsiteY31" fmla="*/ 6067977 h 6723166"/>
              <a:gd name="connsiteX32" fmla="*/ 940788 w 12077253"/>
              <a:gd name="connsiteY32" fmla="*/ 6055493 h 6723166"/>
              <a:gd name="connsiteX33" fmla="*/ 1240591 w 12077253"/>
              <a:gd name="connsiteY33" fmla="*/ 6085473 h 6723166"/>
              <a:gd name="connsiteX34" fmla="*/ 1300552 w 12077253"/>
              <a:gd name="connsiteY34" fmla="*/ 6115454 h 6723166"/>
              <a:gd name="connsiteX35" fmla="*/ 1510414 w 12077253"/>
              <a:gd name="connsiteY35" fmla="*/ 6175414 h 6723166"/>
              <a:gd name="connsiteX36" fmla="*/ 1585365 w 12077253"/>
              <a:gd name="connsiteY36" fmla="*/ 6205395 h 6723166"/>
              <a:gd name="connsiteX37" fmla="*/ 1630335 w 12077253"/>
              <a:gd name="connsiteY37" fmla="*/ 6220385 h 6723166"/>
              <a:gd name="connsiteX38" fmla="*/ 1675306 w 12077253"/>
              <a:gd name="connsiteY38" fmla="*/ 6265355 h 6723166"/>
              <a:gd name="connsiteX39" fmla="*/ 1720276 w 12077253"/>
              <a:gd name="connsiteY39" fmla="*/ 6295336 h 6723166"/>
              <a:gd name="connsiteX40" fmla="*/ 1750258 w 12077253"/>
              <a:gd name="connsiteY40" fmla="*/ 6325316 h 6723166"/>
              <a:gd name="connsiteX41" fmla="*/ 1795227 w 12077253"/>
              <a:gd name="connsiteY41" fmla="*/ 6340306 h 6723166"/>
              <a:gd name="connsiteX42" fmla="*/ 1855188 w 12077253"/>
              <a:gd name="connsiteY42" fmla="*/ 6370287 h 6723166"/>
              <a:gd name="connsiteX43" fmla="*/ 1900159 w 12077253"/>
              <a:gd name="connsiteY43" fmla="*/ 6400267 h 6723166"/>
              <a:gd name="connsiteX44" fmla="*/ 2125011 w 12077253"/>
              <a:gd name="connsiteY44" fmla="*/ 6415257 h 6723166"/>
              <a:gd name="connsiteX45" fmla="*/ 2169981 w 12077253"/>
              <a:gd name="connsiteY45" fmla="*/ 6445237 h 6723166"/>
              <a:gd name="connsiteX46" fmla="*/ 2679647 w 12077253"/>
              <a:gd name="connsiteY46" fmla="*/ 6475218 h 6723166"/>
              <a:gd name="connsiteX47" fmla="*/ 2814558 w 12077253"/>
              <a:gd name="connsiteY47" fmla="*/ 6445237 h 6723166"/>
              <a:gd name="connsiteX48" fmla="*/ 2934480 w 12077253"/>
              <a:gd name="connsiteY48" fmla="*/ 6430247 h 6723166"/>
              <a:gd name="connsiteX49" fmla="*/ 3009430 w 12077253"/>
              <a:gd name="connsiteY49" fmla="*/ 6415257 h 6723166"/>
              <a:gd name="connsiteX50" fmla="*/ 3129352 w 12077253"/>
              <a:gd name="connsiteY50" fmla="*/ 6400267 h 6723166"/>
              <a:gd name="connsiteX51" fmla="*/ 3234284 w 12077253"/>
              <a:gd name="connsiteY51" fmla="*/ 6355296 h 6723166"/>
              <a:gd name="connsiteX52" fmla="*/ 3369194 w 12077253"/>
              <a:gd name="connsiteY52" fmla="*/ 6310326 h 6723166"/>
              <a:gd name="connsiteX53" fmla="*/ 3519096 w 12077253"/>
              <a:gd name="connsiteY53" fmla="*/ 6220385 h 6723166"/>
              <a:gd name="connsiteX54" fmla="*/ 3713969 w 12077253"/>
              <a:gd name="connsiteY54" fmla="*/ 6100464 h 6723166"/>
              <a:gd name="connsiteX55" fmla="*/ 3803909 w 12077253"/>
              <a:gd name="connsiteY55" fmla="*/ 6025513 h 6723166"/>
              <a:gd name="connsiteX56" fmla="*/ 3848881 w 12077253"/>
              <a:gd name="connsiteY56" fmla="*/ 5995532 h 6723166"/>
              <a:gd name="connsiteX57" fmla="*/ 3893851 w 12077253"/>
              <a:gd name="connsiteY57" fmla="*/ 5950562 h 6723166"/>
              <a:gd name="connsiteX58" fmla="*/ 3968801 w 12077253"/>
              <a:gd name="connsiteY58" fmla="*/ 5905591 h 6723166"/>
              <a:gd name="connsiteX59" fmla="*/ 4073733 w 12077253"/>
              <a:gd name="connsiteY59" fmla="*/ 5830641 h 6723166"/>
              <a:gd name="connsiteX60" fmla="*/ 4118705 w 12077253"/>
              <a:gd name="connsiteY60" fmla="*/ 5815650 h 6723166"/>
              <a:gd name="connsiteX61" fmla="*/ 4178664 w 12077253"/>
              <a:gd name="connsiteY61" fmla="*/ 5770680 h 6723166"/>
              <a:gd name="connsiteX62" fmla="*/ 4283595 w 12077253"/>
              <a:gd name="connsiteY62" fmla="*/ 5755690 h 6723166"/>
              <a:gd name="connsiteX63" fmla="*/ 4433496 w 12077253"/>
              <a:gd name="connsiteY63" fmla="*/ 5725709 h 6723166"/>
              <a:gd name="connsiteX64" fmla="*/ 4748290 w 12077253"/>
              <a:gd name="connsiteY64" fmla="*/ 5740700 h 6723166"/>
              <a:gd name="connsiteX65" fmla="*/ 4868211 w 12077253"/>
              <a:gd name="connsiteY65" fmla="*/ 5755690 h 6723166"/>
              <a:gd name="connsiteX66" fmla="*/ 4958152 w 12077253"/>
              <a:gd name="connsiteY66" fmla="*/ 5785670 h 6723166"/>
              <a:gd name="connsiteX67" fmla="*/ 5108053 w 12077253"/>
              <a:gd name="connsiteY67" fmla="*/ 5830641 h 6723166"/>
              <a:gd name="connsiteX68" fmla="*/ 5153024 w 12077253"/>
              <a:gd name="connsiteY68" fmla="*/ 5845631 h 6723166"/>
              <a:gd name="connsiteX69" fmla="*/ 5302926 w 12077253"/>
              <a:gd name="connsiteY69" fmla="*/ 5875611 h 6723166"/>
              <a:gd name="connsiteX70" fmla="*/ 5482809 w 12077253"/>
              <a:gd name="connsiteY70" fmla="*/ 5890601 h 6723166"/>
              <a:gd name="connsiteX71" fmla="*/ 5842571 w 12077253"/>
              <a:gd name="connsiteY71" fmla="*/ 5935572 h 6723166"/>
              <a:gd name="connsiteX72" fmla="*/ 6352237 w 12077253"/>
              <a:gd name="connsiteY72" fmla="*/ 5920582 h 6723166"/>
              <a:gd name="connsiteX73" fmla="*/ 6517131 w 12077253"/>
              <a:gd name="connsiteY73" fmla="*/ 5890601 h 6723166"/>
              <a:gd name="connsiteX74" fmla="*/ 6592080 w 12077253"/>
              <a:gd name="connsiteY74" fmla="*/ 5830641 h 6723166"/>
              <a:gd name="connsiteX75" fmla="*/ 6682021 w 12077253"/>
              <a:gd name="connsiteY75" fmla="*/ 5815650 h 6723166"/>
              <a:gd name="connsiteX76" fmla="*/ 6726992 w 12077253"/>
              <a:gd name="connsiteY76" fmla="*/ 5800660 h 6723166"/>
              <a:gd name="connsiteX77" fmla="*/ 6846912 w 12077253"/>
              <a:gd name="connsiteY77" fmla="*/ 5740700 h 6723166"/>
              <a:gd name="connsiteX78" fmla="*/ 6906874 w 12077253"/>
              <a:gd name="connsiteY78" fmla="*/ 5710719 h 6723166"/>
              <a:gd name="connsiteX79" fmla="*/ 6951845 w 12077253"/>
              <a:gd name="connsiteY79" fmla="*/ 5695729 h 6723166"/>
              <a:gd name="connsiteX80" fmla="*/ 7116735 w 12077253"/>
              <a:gd name="connsiteY80" fmla="*/ 5575808 h 6723166"/>
              <a:gd name="connsiteX81" fmla="*/ 7146717 w 12077253"/>
              <a:gd name="connsiteY81" fmla="*/ 5545827 h 6723166"/>
              <a:gd name="connsiteX82" fmla="*/ 7191687 w 12077253"/>
              <a:gd name="connsiteY82" fmla="*/ 5485867 h 6723166"/>
              <a:gd name="connsiteX83" fmla="*/ 7251647 w 12077253"/>
              <a:gd name="connsiteY83" fmla="*/ 5440896 h 6723166"/>
              <a:gd name="connsiteX84" fmla="*/ 7371569 w 12077253"/>
              <a:gd name="connsiteY84" fmla="*/ 5320975 h 6723166"/>
              <a:gd name="connsiteX85" fmla="*/ 7416540 w 12077253"/>
              <a:gd name="connsiteY85" fmla="*/ 5276005 h 6723166"/>
              <a:gd name="connsiteX86" fmla="*/ 7476500 w 12077253"/>
              <a:gd name="connsiteY86" fmla="*/ 5231034 h 6723166"/>
              <a:gd name="connsiteX87" fmla="*/ 7521471 w 12077253"/>
              <a:gd name="connsiteY87" fmla="*/ 5201054 h 6723166"/>
              <a:gd name="connsiteX88" fmla="*/ 7596421 w 12077253"/>
              <a:gd name="connsiteY88" fmla="*/ 5126103 h 6723166"/>
              <a:gd name="connsiteX89" fmla="*/ 7686362 w 12077253"/>
              <a:gd name="connsiteY89" fmla="*/ 5066142 h 6723166"/>
              <a:gd name="connsiteX90" fmla="*/ 7731332 w 12077253"/>
              <a:gd name="connsiteY90" fmla="*/ 5036162 h 6723166"/>
              <a:gd name="connsiteX91" fmla="*/ 7926204 w 12077253"/>
              <a:gd name="connsiteY91" fmla="*/ 4931231 h 6723166"/>
              <a:gd name="connsiteX92" fmla="*/ 7956185 w 12077253"/>
              <a:gd name="connsiteY92" fmla="*/ 4901250 h 6723166"/>
              <a:gd name="connsiteX93" fmla="*/ 8046126 w 12077253"/>
              <a:gd name="connsiteY93" fmla="*/ 4871270 h 6723166"/>
              <a:gd name="connsiteX94" fmla="*/ 8196027 w 12077253"/>
              <a:gd name="connsiteY94" fmla="*/ 4841290 h 6723166"/>
              <a:gd name="connsiteX95" fmla="*/ 8390899 w 12077253"/>
              <a:gd name="connsiteY95" fmla="*/ 4811309 h 6723166"/>
              <a:gd name="connsiteX96" fmla="*/ 8450860 w 12077253"/>
              <a:gd name="connsiteY96" fmla="*/ 4781329 h 6723166"/>
              <a:gd name="connsiteX97" fmla="*/ 8510821 w 12077253"/>
              <a:gd name="connsiteY97" fmla="*/ 4766339 h 6723166"/>
              <a:gd name="connsiteX98" fmla="*/ 8555791 w 12077253"/>
              <a:gd name="connsiteY98" fmla="*/ 4736359 h 6723166"/>
              <a:gd name="connsiteX99" fmla="*/ 8690703 w 12077253"/>
              <a:gd name="connsiteY99" fmla="*/ 4661408 h 6723166"/>
              <a:gd name="connsiteX100" fmla="*/ 8780644 w 12077253"/>
              <a:gd name="connsiteY100" fmla="*/ 4571467 h 6723166"/>
              <a:gd name="connsiteX101" fmla="*/ 8810624 w 12077253"/>
              <a:gd name="connsiteY101" fmla="*/ 4511506 h 6723166"/>
              <a:gd name="connsiteX102" fmla="*/ 8840604 w 12077253"/>
              <a:gd name="connsiteY102" fmla="*/ 4466536 h 6723166"/>
              <a:gd name="connsiteX103" fmla="*/ 8855594 w 12077253"/>
              <a:gd name="connsiteY103" fmla="*/ 4421565 h 6723166"/>
              <a:gd name="connsiteX104" fmla="*/ 8915555 w 12077253"/>
              <a:gd name="connsiteY104" fmla="*/ 4391585 h 6723166"/>
              <a:gd name="connsiteX105" fmla="*/ 8945535 w 12077253"/>
              <a:gd name="connsiteY105" fmla="*/ 4316634 h 6723166"/>
              <a:gd name="connsiteX106" fmla="*/ 8975516 w 12077253"/>
              <a:gd name="connsiteY106" fmla="*/ 4286654 h 6723166"/>
              <a:gd name="connsiteX107" fmla="*/ 9035476 w 12077253"/>
              <a:gd name="connsiteY107" fmla="*/ 4196713 h 6723166"/>
              <a:gd name="connsiteX108" fmla="*/ 9060068 w 12077253"/>
              <a:gd name="connsiteY108" fmla="*/ 4139075 h 6723166"/>
              <a:gd name="connsiteX109" fmla="*/ 9047677 w 12077253"/>
              <a:gd name="connsiteY109" fmla="*/ 4155668 h 6723166"/>
              <a:gd name="connsiteX110" fmla="*/ 9059147 w 12077253"/>
              <a:gd name="connsiteY110" fmla="*/ 4138634 h 6723166"/>
              <a:gd name="connsiteX111" fmla="*/ 9080447 w 12077253"/>
              <a:gd name="connsiteY111" fmla="*/ 4106772 h 6723166"/>
              <a:gd name="connsiteX112" fmla="*/ 9125417 w 12077253"/>
              <a:gd name="connsiteY112" fmla="*/ 4016831 h 6723166"/>
              <a:gd name="connsiteX113" fmla="*/ 9140407 w 12077253"/>
              <a:gd name="connsiteY113" fmla="*/ 3971860 h 6723166"/>
              <a:gd name="connsiteX114" fmla="*/ 9245339 w 12077253"/>
              <a:gd name="connsiteY114" fmla="*/ 3866929 h 6723166"/>
              <a:gd name="connsiteX115" fmla="*/ 9335280 w 12077253"/>
              <a:gd name="connsiteY115" fmla="*/ 3747008 h 6723166"/>
              <a:gd name="connsiteX116" fmla="*/ 9365260 w 12077253"/>
              <a:gd name="connsiteY116" fmla="*/ 3687047 h 6723166"/>
              <a:gd name="connsiteX117" fmla="*/ 9410230 w 12077253"/>
              <a:gd name="connsiteY117" fmla="*/ 3657067 h 6723166"/>
              <a:gd name="connsiteX118" fmla="*/ 9485181 w 12077253"/>
              <a:gd name="connsiteY118" fmla="*/ 3597106 h 6723166"/>
              <a:gd name="connsiteX119" fmla="*/ 9515162 w 12077253"/>
              <a:gd name="connsiteY119" fmla="*/ 3567126 h 6723166"/>
              <a:gd name="connsiteX120" fmla="*/ 9560132 w 12077253"/>
              <a:gd name="connsiteY120" fmla="*/ 3552136 h 6723166"/>
              <a:gd name="connsiteX121" fmla="*/ 9605103 w 12077253"/>
              <a:gd name="connsiteY121" fmla="*/ 3522155 h 6723166"/>
              <a:gd name="connsiteX122" fmla="*/ 9650073 w 12077253"/>
              <a:gd name="connsiteY122" fmla="*/ 3507165 h 6723166"/>
              <a:gd name="connsiteX123" fmla="*/ 9740014 w 12077253"/>
              <a:gd name="connsiteY123" fmla="*/ 3447205 h 6723166"/>
              <a:gd name="connsiteX124" fmla="*/ 9844945 w 12077253"/>
              <a:gd name="connsiteY124" fmla="*/ 3402234 h 6723166"/>
              <a:gd name="connsiteX125" fmla="*/ 9874926 w 12077253"/>
              <a:gd name="connsiteY125" fmla="*/ 3372254 h 6723166"/>
              <a:gd name="connsiteX126" fmla="*/ 9949876 w 12077253"/>
              <a:gd name="connsiteY126" fmla="*/ 3312293 h 6723166"/>
              <a:gd name="connsiteX127" fmla="*/ 10054807 w 12077253"/>
              <a:gd name="connsiteY127" fmla="*/ 3237342 h 6723166"/>
              <a:gd name="connsiteX128" fmla="*/ 10069798 w 12077253"/>
              <a:gd name="connsiteY128" fmla="*/ 3177382 h 6723166"/>
              <a:gd name="connsiteX129" fmla="*/ 10099778 w 12077253"/>
              <a:gd name="connsiteY129" fmla="*/ 3147401 h 6723166"/>
              <a:gd name="connsiteX130" fmla="*/ 10174729 w 12077253"/>
              <a:gd name="connsiteY130" fmla="*/ 3057460 h 6723166"/>
              <a:gd name="connsiteX131" fmla="*/ 10187708 w 12077253"/>
              <a:gd name="connsiteY131" fmla="*/ 3005306 h 6723166"/>
              <a:gd name="connsiteX132" fmla="*/ 10190931 w 12077253"/>
              <a:gd name="connsiteY132" fmla="*/ 2992209 h 6723166"/>
              <a:gd name="connsiteX133" fmla="*/ 10188678 w 12077253"/>
              <a:gd name="connsiteY133" fmla="*/ 3002461 h 6723166"/>
              <a:gd name="connsiteX134" fmla="*/ 10204709 w 12077253"/>
              <a:gd name="connsiteY134" fmla="*/ 2952529 h 6723166"/>
              <a:gd name="connsiteX135" fmla="*/ 10219699 w 12077253"/>
              <a:gd name="connsiteY135" fmla="*/ 2892568 h 6723166"/>
              <a:gd name="connsiteX136" fmla="*/ 10249680 w 12077253"/>
              <a:gd name="connsiteY136" fmla="*/ 2802627 h 6723166"/>
              <a:gd name="connsiteX137" fmla="*/ 10294650 w 12077253"/>
              <a:gd name="connsiteY137" fmla="*/ 2622746 h 6723166"/>
              <a:gd name="connsiteX138" fmla="*/ 10324630 w 12077253"/>
              <a:gd name="connsiteY138" fmla="*/ 2562785 h 6723166"/>
              <a:gd name="connsiteX139" fmla="*/ 10354611 w 12077253"/>
              <a:gd name="connsiteY139" fmla="*/ 2442864 h 6723166"/>
              <a:gd name="connsiteX140" fmla="*/ 10429562 w 12077253"/>
              <a:gd name="connsiteY140" fmla="*/ 2292962 h 6723166"/>
              <a:gd name="connsiteX141" fmla="*/ 10459542 w 12077253"/>
              <a:gd name="connsiteY141" fmla="*/ 2188031 h 6723166"/>
              <a:gd name="connsiteX142" fmla="*/ 10489522 w 12077253"/>
              <a:gd name="connsiteY142" fmla="*/ 2158050 h 6723166"/>
              <a:gd name="connsiteX143" fmla="*/ 10549483 w 12077253"/>
              <a:gd name="connsiteY143" fmla="*/ 2053119 h 6723166"/>
              <a:gd name="connsiteX144" fmla="*/ 10609444 w 12077253"/>
              <a:gd name="connsiteY144" fmla="*/ 1948188 h 6723166"/>
              <a:gd name="connsiteX145" fmla="*/ 10684394 w 12077253"/>
              <a:gd name="connsiteY145" fmla="*/ 1888227 h 6723166"/>
              <a:gd name="connsiteX146" fmla="*/ 10729365 w 12077253"/>
              <a:gd name="connsiteY146" fmla="*/ 1828267 h 6723166"/>
              <a:gd name="connsiteX147" fmla="*/ 10834296 w 12077253"/>
              <a:gd name="connsiteY147" fmla="*/ 1753316 h 6723166"/>
              <a:gd name="connsiteX148" fmla="*/ 10864276 w 12077253"/>
              <a:gd name="connsiteY148" fmla="*/ 1708346 h 6723166"/>
              <a:gd name="connsiteX149" fmla="*/ 10896464 w 12077253"/>
              <a:gd name="connsiteY149" fmla="*/ 1674193 h 6723166"/>
              <a:gd name="connsiteX150" fmla="*/ 10891706 w 12077253"/>
              <a:gd name="connsiteY150" fmla="*/ 1682703 h 6723166"/>
              <a:gd name="connsiteX151" fmla="*/ 10887955 w 12077253"/>
              <a:gd name="connsiteY151" fmla="*/ 1688479 h 6723166"/>
              <a:gd name="connsiteX152" fmla="*/ 10891693 w 12077253"/>
              <a:gd name="connsiteY152" fmla="*/ 1682725 h 6723166"/>
              <a:gd name="connsiteX153" fmla="*/ 10891706 w 12077253"/>
              <a:gd name="connsiteY153" fmla="*/ 1682703 h 6723166"/>
              <a:gd name="connsiteX154" fmla="*/ 10898672 w 12077253"/>
              <a:gd name="connsiteY154" fmla="*/ 1671974 h 6723166"/>
              <a:gd name="connsiteX155" fmla="*/ 10924237 w 12077253"/>
              <a:gd name="connsiteY155" fmla="*/ 1633395 h 6723166"/>
              <a:gd name="connsiteX156" fmla="*/ 10969207 w 12077253"/>
              <a:gd name="connsiteY156" fmla="*/ 1468503 h 6723166"/>
              <a:gd name="connsiteX157" fmla="*/ 10984198 w 12077253"/>
              <a:gd name="connsiteY157" fmla="*/ 1408542 h 6723166"/>
              <a:gd name="connsiteX158" fmla="*/ 11014178 w 12077253"/>
              <a:gd name="connsiteY158" fmla="*/ 1363572 h 6723166"/>
              <a:gd name="connsiteX159" fmla="*/ 11044158 w 12077253"/>
              <a:gd name="connsiteY159" fmla="*/ 1123729 h 6723166"/>
              <a:gd name="connsiteX160" fmla="*/ 11104119 w 12077253"/>
              <a:gd name="connsiteY160" fmla="*/ 958837 h 6723166"/>
              <a:gd name="connsiteX161" fmla="*/ 11119109 w 12077253"/>
              <a:gd name="connsiteY161" fmla="*/ 913867 h 6723166"/>
              <a:gd name="connsiteX162" fmla="*/ 11239030 w 12077253"/>
              <a:gd name="connsiteY162" fmla="*/ 778955 h 6723166"/>
              <a:gd name="connsiteX163" fmla="*/ 11313981 w 12077253"/>
              <a:gd name="connsiteY163" fmla="*/ 718995 h 6723166"/>
              <a:gd name="connsiteX164" fmla="*/ 11338035 w 12077253"/>
              <a:gd name="connsiteY164" fmla="*/ 683221 h 6723166"/>
              <a:gd name="connsiteX165" fmla="*/ 11348125 w 12077253"/>
              <a:gd name="connsiteY165" fmla="*/ 668610 h 6723166"/>
              <a:gd name="connsiteX166" fmla="*/ 11349603 w 12077253"/>
              <a:gd name="connsiteY166" fmla="*/ 666630 h 6723166"/>
              <a:gd name="connsiteX167" fmla="*/ 11348527 w 12077253"/>
              <a:gd name="connsiteY167" fmla="*/ 668027 h 6723166"/>
              <a:gd name="connsiteX168" fmla="*/ 11348125 w 12077253"/>
              <a:gd name="connsiteY168" fmla="*/ 668610 h 6723166"/>
              <a:gd name="connsiteX169" fmla="*/ 11345413 w 12077253"/>
              <a:gd name="connsiteY169" fmla="*/ 672241 h 6723166"/>
              <a:gd name="connsiteX170" fmla="*/ 11358952 w 12077253"/>
              <a:gd name="connsiteY170" fmla="*/ 629054 h 6723166"/>
              <a:gd name="connsiteX171" fmla="*/ 11388932 w 12077253"/>
              <a:gd name="connsiteY171" fmla="*/ 584083 h 6723166"/>
              <a:gd name="connsiteX172" fmla="*/ 11433903 w 12077253"/>
              <a:gd name="connsiteY172" fmla="*/ 509132 h 6723166"/>
              <a:gd name="connsiteX173" fmla="*/ 11448893 w 12077253"/>
              <a:gd name="connsiteY173" fmla="*/ 449172 h 6723166"/>
              <a:gd name="connsiteX174" fmla="*/ 11568814 w 12077253"/>
              <a:gd name="connsiteY174" fmla="*/ 389211 h 6723166"/>
              <a:gd name="connsiteX175" fmla="*/ 11613785 w 12077253"/>
              <a:gd name="connsiteY175" fmla="*/ 359231 h 6723166"/>
              <a:gd name="connsiteX176" fmla="*/ 11658755 w 12077253"/>
              <a:gd name="connsiteY176" fmla="*/ 314260 h 6723166"/>
              <a:gd name="connsiteX177" fmla="*/ 11748696 w 12077253"/>
              <a:gd name="connsiteY177" fmla="*/ 254300 h 6723166"/>
              <a:gd name="connsiteX178" fmla="*/ 11853627 w 12077253"/>
              <a:gd name="connsiteY178" fmla="*/ 164359 h 6723166"/>
              <a:gd name="connsiteX179" fmla="*/ 11928578 w 12077253"/>
              <a:gd name="connsiteY179" fmla="*/ 104398 h 6723166"/>
              <a:gd name="connsiteX180" fmla="*/ 11973548 w 12077253"/>
              <a:gd name="connsiteY180" fmla="*/ 59427 h 6723166"/>
              <a:gd name="connsiteX181" fmla="*/ 12063489 w 12077253"/>
              <a:gd name="connsiteY181" fmla="*/ 14457 h 67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077253" h="6723166">
                <a:moveTo>
                  <a:pt x="768652" y="6069140"/>
                </a:moveTo>
                <a:lnTo>
                  <a:pt x="771323" y="6069180"/>
                </a:lnTo>
                <a:lnTo>
                  <a:pt x="770576" y="6069224"/>
                </a:lnTo>
                <a:cubicBezTo>
                  <a:pt x="767361" y="6069335"/>
                  <a:pt x="767384" y="6069223"/>
                  <a:pt x="768652" y="6069140"/>
                </a:cubicBezTo>
                <a:close/>
                <a:moveTo>
                  <a:pt x="9047677" y="4155668"/>
                </a:moveTo>
                <a:lnTo>
                  <a:pt x="9044547" y="4160315"/>
                </a:lnTo>
                <a:cubicBezTo>
                  <a:pt x="9021444" y="4194451"/>
                  <a:pt x="9033100" y="4176091"/>
                  <a:pt x="9046842" y="4156786"/>
                </a:cubicBezTo>
                <a:close/>
                <a:moveTo>
                  <a:pt x="10193600" y="2981197"/>
                </a:moveTo>
                <a:cubicBezTo>
                  <a:pt x="10193282" y="2982558"/>
                  <a:pt x="10192543" y="2985628"/>
                  <a:pt x="10191212" y="2991068"/>
                </a:cubicBezTo>
                <a:lnTo>
                  <a:pt x="10190931" y="2992209"/>
                </a:lnTo>
                <a:lnTo>
                  <a:pt x="10191163" y="2991153"/>
                </a:lnTo>
                <a:cubicBezTo>
                  <a:pt x="10192098" y="2987149"/>
                  <a:pt x="10193003" y="2983433"/>
                  <a:pt x="10193468" y="2981576"/>
                </a:cubicBezTo>
                <a:cubicBezTo>
                  <a:pt x="10193817" y="2980183"/>
                  <a:pt x="10193919" y="2979836"/>
                  <a:pt x="10193600" y="2981197"/>
                </a:cubicBezTo>
                <a:close/>
                <a:moveTo>
                  <a:pt x="12077253" y="0"/>
                </a:moveTo>
                <a:lnTo>
                  <a:pt x="12077253" y="6723166"/>
                </a:lnTo>
                <a:lnTo>
                  <a:pt x="0" y="6723166"/>
                </a:lnTo>
                <a:lnTo>
                  <a:pt x="11398" y="6700070"/>
                </a:lnTo>
                <a:cubicBezTo>
                  <a:pt x="20336" y="6684428"/>
                  <a:pt x="30124" y="6669168"/>
                  <a:pt x="41378" y="6655100"/>
                </a:cubicBezTo>
                <a:cubicBezTo>
                  <a:pt x="50207" y="6644064"/>
                  <a:pt x="61365" y="6635113"/>
                  <a:pt x="71358" y="6625119"/>
                </a:cubicBezTo>
                <a:cubicBezTo>
                  <a:pt x="81352" y="6595139"/>
                  <a:pt x="81597" y="6559855"/>
                  <a:pt x="101339" y="6535178"/>
                </a:cubicBezTo>
                <a:cubicBezTo>
                  <a:pt x="121326" y="6510194"/>
                  <a:pt x="140477" y="6484519"/>
                  <a:pt x="161299" y="6460227"/>
                </a:cubicBezTo>
                <a:cubicBezTo>
                  <a:pt x="170497" y="6449496"/>
                  <a:pt x="182232" y="6441104"/>
                  <a:pt x="191280" y="6430247"/>
                </a:cubicBezTo>
                <a:cubicBezTo>
                  <a:pt x="223748" y="6391286"/>
                  <a:pt x="282974" y="6294752"/>
                  <a:pt x="326191" y="6280346"/>
                </a:cubicBezTo>
                <a:lnTo>
                  <a:pt x="371162" y="6265355"/>
                </a:lnTo>
                <a:cubicBezTo>
                  <a:pt x="422557" y="6188263"/>
                  <a:pt x="374731" y="6247510"/>
                  <a:pt x="446112" y="6190405"/>
                </a:cubicBezTo>
                <a:cubicBezTo>
                  <a:pt x="457148" y="6181576"/>
                  <a:pt x="463974" y="6167696"/>
                  <a:pt x="476093" y="6160424"/>
                </a:cubicBezTo>
                <a:cubicBezTo>
                  <a:pt x="489642" y="6152294"/>
                  <a:pt x="506930" y="6152500"/>
                  <a:pt x="521063" y="6145434"/>
                </a:cubicBezTo>
                <a:cubicBezTo>
                  <a:pt x="537177" y="6137377"/>
                  <a:pt x="549475" y="6122551"/>
                  <a:pt x="566034" y="6115454"/>
                </a:cubicBezTo>
                <a:cubicBezTo>
                  <a:pt x="596498" y="6102398"/>
                  <a:pt x="692690" y="6090122"/>
                  <a:pt x="715935" y="6085473"/>
                </a:cubicBezTo>
                <a:cubicBezTo>
                  <a:pt x="778004" y="6073059"/>
                  <a:pt x="779474" y="6069891"/>
                  <a:pt x="774191" y="6069224"/>
                </a:cubicBezTo>
                <a:lnTo>
                  <a:pt x="771323" y="6069180"/>
                </a:lnTo>
                <a:lnTo>
                  <a:pt x="791930" y="6067977"/>
                </a:lnTo>
                <a:cubicBezTo>
                  <a:pt x="815301" y="6066369"/>
                  <a:pt x="859603" y="6062874"/>
                  <a:pt x="940788" y="6055493"/>
                </a:cubicBezTo>
                <a:cubicBezTo>
                  <a:pt x="971987" y="6057573"/>
                  <a:pt x="1166288" y="6060705"/>
                  <a:pt x="1240591" y="6085473"/>
                </a:cubicBezTo>
                <a:cubicBezTo>
                  <a:pt x="1261790" y="6092540"/>
                  <a:pt x="1279695" y="6107432"/>
                  <a:pt x="1300552" y="6115454"/>
                </a:cubicBezTo>
                <a:cubicBezTo>
                  <a:pt x="1415442" y="6159643"/>
                  <a:pt x="1412733" y="6155878"/>
                  <a:pt x="1510414" y="6175414"/>
                </a:cubicBezTo>
                <a:cubicBezTo>
                  <a:pt x="1535398" y="6185408"/>
                  <a:pt x="1560170" y="6195947"/>
                  <a:pt x="1585365" y="6205395"/>
                </a:cubicBezTo>
                <a:cubicBezTo>
                  <a:pt x="1600160" y="6210943"/>
                  <a:pt x="1617188" y="6211620"/>
                  <a:pt x="1630335" y="6220385"/>
                </a:cubicBezTo>
                <a:cubicBezTo>
                  <a:pt x="1647974" y="6232144"/>
                  <a:pt x="1659020" y="6251784"/>
                  <a:pt x="1675306" y="6265355"/>
                </a:cubicBezTo>
                <a:cubicBezTo>
                  <a:pt x="1689146" y="6276889"/>
                  <a:pt x="1706208" y="6284082"/>
                  <a:pt x="1720276" y="6295336"/>
                </a:cubicBezTo>
                <a:cubicBezTo>
                  <a:pt x="1731312" y="6304165"/>
                  <a:pt x="1738138" y="6318045"/>
                  <a:pt x="1750258" y="6325316"/>
                </a:cubicBezTo>
                <a:cubicBezTo>
                  <a:pt x="1763806" y="6333445"/>
                  <a:pt x="1780704" y="6334082"/>
                  <a:pt x="1795227" y="6340306"/>
                </a:cubicBezTo>
                <a:cubicBezTo>
                  <a:pt x="1815766" y="6349109"/>
                  <a:pt x="1835786" y="6359200"/>
                  <a:pt x="1855188" y="6370287"/>
                </a:cubicBezTo>
                <a:cubicBezTo>
                  <a:pt x="1870830" y="6379225"/>
                  <a:pt x="1882387" y="6397305"/>
                  <a:pt x="1900159" y="6400267"/>
                </a:cubicBezTo>
                <a:cubicBezTo>
                  <a:pt x="1974254" y="6412616"/>
                  <a:pt x="2050060" y="6410260"/>
                  <a:pt x="2125011" y="6415257"/>
                </a:cubicBezTo>
                <a:cubicBezTo>
                  <a:pt x="2140001" y="6425250"/>
                  <a:pt x="2152376" y="6441410"/>
                  <a:pt x="2169981" y="6445237"/>
                </a:cubicBezTo>
                <a:cubicBezTo>
                  <a:pt x="2453006" y="6506764"/>
                  <a:pt x="2428769" y="6493138"/>
                  <a:pt x="2679647" y="6475218"/>
                </a:cubicBezTo>
                <a:cubicBezTo>
                  <a:pt x="2727401" y="6463279"/>
                  <a:pt x="2765069" y="6452851"/>
                  <a:pt x="2814558" y="6445237"/>
                </a:cubicBezTo>
                <a:cubicBezTo>
                  <a:pt x="2854375" y="6439111"/>
                  <a:pt x="2894663" y="6436373"/>
                  <a:pt x="2934480" y="6430247"/>
                </a:cubicBezTo>
                <a:cubicBezTo>
                  <a:pt x="2959662" y="6426373"/>
                  <a:pt x="2984249" y="6419131"/>
                  <a:pt x="3009430" y="6415257"/>
                </a:cubicBezTo>
                <a:cubicBezTo>
                  <a:pt x="3049247" y="6409131"/>
                  <a:pt x="3089378" y="6405264"/>
                  <a:pt x="3129352" y="6400267"/>
                </a:cubicBezTo>
                <a:cubicBezTo>
                  <a:pt x="3220483" y="6339513"/>
                  <a:pt x="3123660" y="6396780"/>
                  <a:pt x="3234284" y="6355296"/>
                </a:cubicBezTo>
                <a:cubicBezTo>
                  <a:pt x="3376133" y="6302102"/>
                  <a:pt x="3204947" y="6343175"/>
                  <a:pt x="3369194" y="6310326"/>
                </a:cubicBezTo>
                <a:cubicBezTo>
                  <a:pt x="3419162" y="6280346"/>
                  <a:pt x="3471359" y="6253801"/>
                  <a:pt x="3519096" y="6220385"/>
                </a:cubicBezTo>
                <a:cubicBezTo>
                  <a:pt x="3681943" y="6106393"/>
                  <a:pt x="3611135" y="6134742"/>
                  <a:pt x="3713969" y="6100464"/>
                </a:cubicBezTo>
                <a:cubicBezTo>
                  <a:pt x="3743948" y="6075480"/>
                  <a:pt x="3773104" y="6049473"/>
                  <a:pt x="3803909" y="6025513"/>
                </a:cubicBezTo>
                <a:cubicBezTo>
                  <a:pt x="3818130" y="6014452"/>
                  <a:pt x="3835040" y="6007066"/>
                  <a:pt x="3848881" y="5995532"/>
                </a:cubicBezTo>
                <a:cubicBezTo>
                  <a:pt x="3865167" y="5981961"/>
                  <a:pt x="3876892" y="5963281"/>
                  <a:pt x="3893851" y="5950562"/>
                </a:cubicBezTo>
                <a:cubicBezTo>
                  <a:pt x="3917159" y="5933081"/>
                  <a:pt x="3944560" y="5921753"/>
                  <a:pt x="3968801" y="5905591"/>
                </a:cubicBezTo>
                <a:cubicBezTo>
                  <a:pt x="3989168" y="5892014"/>
                  <a:pt x="4046920" y="5844047"/>
                  <a:pt x="4073733" y="5830641"/>
                </a:cubicBezTo>
                <a:cubicBezTo>
                  <a:pt x="4087866" y="5823574"/>
                  <a:pt x="4103713" y="5820647"/>
                  <a:pt x="4118705" y="5815650"/>
                </a:cubicBezTo>
                <a:cubicBezTo>
                  <a:pt x="4138690" y="5800660"/>
                  <a:pt x="4155184" y="5779218"/>
                  <a:pt x="4178664" y="5770680"/>
                </a:cubicBezTo>
                <a:cubicBezTo>
                  <a:pt x="4211868" y="5758606"/>
                  <a:pt x="4248674" y="5761062"/>
                  <a:pt x="4283595" y="5755690"/>
                </a:cubicBezTo>
                <a:cubicBezTo>
                  <a:pt x="4379159" y="5740988"/>
                  <a:pt x="4354013" y="5745581"/>
                  <a:pt x="4433496" y="5725709"/>
                </a:cubicBezTo>
                <a:cubicBezTo>
                  <a:pt x="4538427" y="5730706"/>
                  <a:pt x="4643488" y="5733472"/>
                  <a:pt x="4748290" y="5740700"/>
                </a:cubicBezTo>
                <a:cubicBezTo>
                  <a:pt x="4788481" y="5743472"/>
                  <a:pt x="4828820" y="5747249"/>
                  <a:pt x="4868211" y="5755690"/>
                </a:cubicBezTo>
                <a:cubicBezTo>
                  <a:pt x="4899113" y="5762311"/>
                  <a:pt x="4958152" y="5785670"/>
                  <a:pt x="4958152" y="5785670"/>
                </a:cubicBezTo>
                <a:cubicBezTo>
                  <a:pt x="5040185" y="5840358"/>
                  <a:pt x="4970258" y="5803081"/>
                  <a:pt x="5108053" y="5830641"/>
                </a:cubicBezTo>
                <a:cubicBezTo>
                  <a:pt x="5123547" y="5833740"/>
                  <a:pt x="5137628" y="5842078"/>
                  <a:pt x="5153024" y="5845631"/>
                </a:cubicBezTo>
                <a:cubicBezTo>
                  <a:pt x="5202676" y="5857089"/>
                  <a:pt x="5252436" y="5868726"/>
                  <a:pt x="5302926" y="5875611"/>
                </a:cubicBezTo>
                <a:cubicBezTo>
                  <a:pt x="5362543" y="5883740"/>
                  <a:pt x="5422848" y="5885604"/>
                  <a:pt x="5482809" y="5890601"/>
                </a:cubicBezTo>
                <a:cubicBezTo>
                  <a:pt x="5600575" y="5910230"/>
                  <a:pt x="5722338" y="5935572"/>
                  <a:pt x="5842571" y="5935572"/>
                </a:cubicBezTo>
                <a:cubicBezTo>
                  <a:pt x="6012534" y="5935572"/>
                  <a:pt x="6182348" y="5925579"/>
                  <a:pt x="6352237" y="5920582"/>
                </a:cubicBezTo>
                <a:cubicBezTo>
                  <a:pt x="6407202" y="5910588"/>
                  <a:pt x="6464822" y="5910217"/>
                  <a:pt x="6517131" y="5890601"/>
                </a:cubicBezTo>
                <a:cubicBezTo>
                  <a:pt x="6547086" y="5879367"/>
                  <a:pt x="6562955" y="5843880"/>
                  <a:pt x="6592080" y="5830641"/>
                </a:cubicBezTo>
                <a:cubicBezTo>
                  <a:pt x="6619750" y="5818064"/>
                  <a:pt x="6652352" y="5822244"/>
                  <a:pt x="6682021" y="5815650"/>
                </a:cubicBezTo>
                <a:cubicBezTo>
                  <a:pt x="6697447" y="5812222"/>
                  <a:pt x="6712606" y="5807198"/>
                  <a:pt x="6726992" y="5800660"/>
                </a:cubicBezTo>
                <a:cubicBezTo>
                  <a:pt x="6767678" y="5782166"/>
                  <a:pt x="6806939" y="5760687"/>
                  <a:pt x="6846912" y="5740700"/>
                </a:cubicBezTo>
                <a:cubicBezTo>
                  <a:pt x="6866899" y="5730706"/>
                  <a:pt x="6885674" y="5717785"/>
                  <a:pt x="6906874" y="5710719"/>
                </a:cubicBezTo>
                <a:lnTo>
                  <a:pt x="6951845" y="5695729"/>
                </a:lnTo>
                <a:cubicBezTo>
                  <a:pt x="7050495" y="5597076"/>
                  <a:pt x="6995192" y="5636579"/>
                  <a:pt x="7116735" y="5575808"/>
                </a:cubicBezTo>
                <a:cubicBezTo>
                  <a:pt x="7126729" y="5565814"/>
                  <a:pt x="7137668" y="5556684"/>
                  <a:pt x="7146717" y="5545827"/>
                </a:cubicBezTo>
                <a:cubicBezTo>
                  <a:pt x="7162711" y="5526634"/>
                  <a:pt x="7174021" y="5503533"/>
                  <a:pt x="7191687" y="5485867"/>
                </a:cubicBezTo>
                <a:cubicBezTo>
                  <a:pt x="7209353" y="5468201"/>
                  <a:pt x="7232974" y="5457494"/>
                  <a:pt x="7251647" y="5440896"/>
                </a:cubicBezTo>
                <a:cubicBezTo>
                  <a:pt x="7251682" y="5440866"/>
                  <a:pt x="7355560" y="5336984"/>
                  <a:pt x="7371569" y="5320975"/>
                </a:cubicBezTo>
                <a:cubicBezTo>
                  <a:pt x="7386559" y="5305985"/>
                  <a:pt x="7399580" y="5288725"/>
                  <a:pt x="7416540" y="5276005"/>
                </a:cubicBezTo>
                <a:cubicBezTo>
                  <a:pt x="7436526" y="5261015"/>
                  <a:pt x="7456170" y="5245555"/>
                  <a:pt x="7476500" y="5231034"/>
                </a:cubicBezTo>
                <a:cubicBezTo>
                  <a:pt x="7491160" y="5220562"/>
                  <a:pt x="7507912" y="5212918"/>
                  <a:pt x="7521471" y="5201054"/>
                </a:cubicBezTo>
                <a:cubicBezTo>
                  <a:pt x="7548060" y="5177788"/>
                  <a:pt x="7569075" y="5148477"/>
                  <a:pt x="7596421" y="5126103"/>
                </a:cubicBezTo>
                <a:cubicBezTo>
                  <a:pt x="7624308" y="5103286"/>
                  <a:pt x="7656382" y="5086129"/>
                  <a:pt x="7686362" y="5066142"/>
                </a:cubicBezTo>
                <a:cubicBezTo>
                  <a:pt x="7701352" y="5056149"/>
                  <a:pt x="7715218" y="5044219"/>
                  <a:pt x="7731332" y="5036162"/>
                </a:cubicBezTo>
                <a:cubicBezTo>
                  <a:pt x="7793572" y="5005042"/>
                  <a:pt x="7868767" y="4969522"/>
                  <a:pt x="7926204" y="4931231"/>
                </a:cubicBezTo>
                <a:cubicBezTo>
                  <a:pt x="7937964" y="4923391"/>
                  <a:pt x="7943544" y="4907571"/>
                  <a:pt x="7956185" y="4901250"/>
                </a:cubicBezTo>
                <a:cubicBezTo>
                  <a:pt x="7984451" y="4887117"/>
                  <a:pt x="8015468" y="4878935"/>
                  <a:pt x="8046126" y="4871270"/>
                </a:cubicBezTo>
                <a:cubicBezTo>
                  <a:pt x="8152180" y="4844756"/>
                  <a:pt x="8061263" y="4865792"/>
                  <a:pt x="8196027" y="4841290"/>
                </a:cubicBezTo>
                <a:cubicBezTo>
                  <a:pt x="8347111" y="4813821"/>
                  <a:pt x="8187779" y="4836700"/>
                  <a:pt x="8390899" y="4811309"/>
                </a:cubicBezTo>
                <a:cubicBezTo>
                  <a:pt x="8410886" y="4801316"/>
                  <a:pt x="8429937" y="4789175"/>
                  <a:pt x="8450860" y="4781329"/>
                </a:cubicBezTo>
                <a:cubicBezTo>
                  <a:pt x="8470150" y="4774095"/>
                  <a:pt x="8491885" y="4774455"/>
                  <a:pt x="8510821" y="4766339"/>
                </a:cubicBezTo>
                <a:cubicBezTo>
                  <a:pt x="8527380" y="4759242"/>
                  <a:pt x="8539677" y="4744416"/>
                  <a:pt x="8555791" y="4736359"/>
                </a:cubicBezTo>
                <a:cubicBezTo>
                  <a:pt x="8631188" y="4698660"/>
                  <a:pt x="8596180" y="4755931"/>
                  <a:pt x="8690703" y="4661408"/>
                </a:cubicBezTo>
                <a:lnTo>
                  <a:pt x="8780644" y="4571467"/>
                </a:lnTo>
                <a:cubicBezTo>
                  <a:pt x="8790637" y="4551480"/>
                  <a:pt x="8799537" y="4530908"/>
                  <a:pt x="8810624" y="4511506"/>
                </a:cubicBezTo>
                <a:cubicBezTo>
                  <a:pt x="8819562" y="4495864"/>
                  <a:pt x="8832547" y="4482650"/>
                  <a:pt x="8840604" y="4466536"/>
                </a:cubicBezTo>
                <a:cubicBezTo>
                  <a:pt x="8847670" y="4452403"/>
                  <a:pt x="8844421" y="4432738"/>
                  <a:pt x="8855594" y="4421565"/>
                </a:cubicBezTo>
                <a:cubicBezTo>
                  <a:pt x="8871395" y="4405764"/>
                  <a:pt x="8895568" y="4401578"/>
                  <a:pt x="8915555" y="4391585"/>
                </a:cubicBezTo>
                <a:cubicBezTo>
                  <a:pt x="8925548" y="4366601"/>
                  <a:pt x="8932185" y="4339997"/>
                  <a:pt x="8945535" y="4316634"/>
                </a:cubicBezTo>
                <a:cubicBezTo>
                  <a:pt x="8952547" y="4304363"/>
                  <a:pt x="8967036" y="4297960"/>
                  <a:pt x="8975516" y="4286654"/>
                </a:cubicBezTo>
                <a:cubicBezTo>
                  <a:pt x="8997135" y="4257829"/>
                  <a:pt x="9017977" y="4228210"/>
                  <a:pt x="9035476" y="4196713"/>
                </a:cubicBezTo>
                <a:cubicBezTo>
                  <a:pt x="9074263" y="4126897"/>
                  <a:pt x="9071568" y="4124867"/>
                  <a:pt x="9060068" y="4139075"/>
                </a:cubicBezTo>
                <a:lnTo>
                  <a:pt x="9047677" y="4155668"/>
                </a:lnTo>
                <a:lnTo>
                  <a:pt x="9059147" y="4138634"/>
                </a:lnTo>
                <a:cubicBezTo>
                  <a:pt x="9065080" y="4129790"/>
                  <a:pt x="9072129" y="4119249"/>
                  <a:pt x="9080447" y="4106772"/>
                </a:cubicBezTo>
                <a:cubicBezTo>
                  <a:pt x="9118125" y="3993735"/>
                  <a:pt x="9067300" y="4133067"/>
                  <a:pt x="9125417" y="4016831"/>
                </a:cubicBezTo>
                <a:cubicBezTo>
                  <a:pt x="9132483" y="4002698"/>
                  <a:pt x="9130536" y="3984199"/>
                  <a:pt x="9140407" y="3971860"/>
                </a:cubicBezTo>
                <a:cubicBezTo>
                  <a:pt x="9171308" y="3933234"/>
                  <a:pt x="9217901" y="3908087"/>
                  <a:pt x="9245339" y="3866929"/>
                </a:cubicBezTo>
                <a:cubicBezTo>
                  <a:pt x="9313138" y="3765229"/>
                  <a:pt x="9279820" y="3802466"/>
                  <a:pt x="9335280" y="3747008"/>
                </a:cubicBezTo>
                <a:cubicBezTo>
                  <a:pt x="9345273" y="3727021"/>
                  <a:pt x="9350954" y="3704214"/>
                  <a:pt x="9365260" y="3687047"/>
                </a:cubicBezTo>
                <a:cubicBezTo>
                  <a:pt x="9376793" y="3673207"/>
                  <a:pt x="9395817" y="3667876"/>
                  <a:pt x="9410230" y="3657067"/>
                </a:cubicBezTo>
                <a:cubicBezTo>
                  <a:pt x="9435826" y="3637870"/>
                  <a:pt x="9460889" y="3617928"/>
                  <a:pt x="9485181" y="3597106"/>
                </a:cubicBezTo>
                <a:cubicBezTo>
                  <a:pt x="9495912" y="3587908"/>
                  <a:pt x="9503043" y="3574397"/>
                  <a:pt x="9515162" y="3567126"/>
                </a:cubicBezTo>
                <a:cubicBezTo>
                  <a:pt x="9528711" y="3558997"/>
                  <a:pt x="9545142" y="3557133"/>
                  <a:pt x="9560132" y="3552136"/>
                </a:cubicBezTo>
                <a:cubicBezTo>
                  <a:pt x="9575122" y="3542142"/>
                  <a:pt x="9588989" y="3530212"/>
                  <a:pt x="9605103" y="3522155"/>
                </a:cubicBezTo>
                <a:cubicBezTo>
                  <a:pt x="9619236" y="3515089"/>
                  <a:pt x="9636926" y="3515930"/>
                  <a:pt x="9650073" y="3507165"/>
                </a:cubicBezTo>
                <a:cubicBezTo>
                  <a:pt x="9762360" y="3432308"/>
                  <a:pt x="9633087" y="3482847"/>
                  <a:pt x="9740014" y="3447205"/>
                </a:cubicBezTo>
                <a:cubicBezTo>
                  <a:pt x="9807713" y="3379504"/>
                  <a:pt x="9720615" y="3455517"/>
                  <a:pt x="9844945" y="3402234"/>
                </a:cubicBezTo>
                <a:cubicBezTo>
                  <a:pt x="9857935" y="3396667"/>
                  <a:pt x="9864195" y="3381452"/>
                  <a:pt x="9874926" y="3372254"/>
                </a:cubicBezTo>
                <a:cubicBezTo>
                  <a:pt x="9899218" y="3351432"/>
                  <a:pt x="9925963" y="3333549"/>
                  <a:pt x="9949876" y="3312293"/>
                </a:cubicBezTo>
                <a:cubicBezTo>
                  <a:pt x="10035235" y="3236417"/>
                  <a:pt x="9975069" y="3263921"/>
                  <a:pt x="10054807" y="3237342"/>
                </a:cubicBezTo>
                <a:cubicBezTo>
                  <a:pt x="10059804" y="3217355"/>
                  <a:pt x="10060584" y="3195809"/>
                  <a:pt x="10069798" y="3177382"/>
                </a:cubicBezTo>
                <a:cubicBezTo>
                  <a:pt x="10076119" y="3164741"/>
                  <a:pt x="10090730" y="3158258"/>
                  <a:pt x="10099778" y="3147401"/>
                </a:cubicBezTo>
                <a:cubicBezTo>
                  <a:pt x="10188855" y="3040507"/>
                  <a:pt x="10106928" y="3125261"/>
                  <a:pt x="10174729" y="3057460"/>
                </a:cubicBezTo>
                <a:cubicBezTo>
                  <a:pt x="10180587" y="3034028"/>
                  <a:pt x="10184777" y="3017167"/>
                  <a:pt x="10187708" y="3005306"/>
                </a:cubicBezTo>
                <a:lnTo>
                  <a:pt x="10190931" y="2992209"/>
                </a:lnTo>
                <a:lnTo>
                  <a:pt x="10188678" y="3002461"/>
                </a:lnTo>
                <a:cubicBezTo>
                  <a:pt x="10186921" y="3011492"/>
                  <a:pt x="10188579" y="3008984"/>
                  <a:pt x="10204709" y="2952529"/>
                </a:cubicBezTo>
                <a:cubicBezTo>
                  <a:pt x="10210369" y="2932720"/>
                  <a:pt x="10213779" y="2912301"/>
                  <a:pt x="10219699" y="2892568"/>
                </a:cubicBezTo>
                <a:cubicBezTo>
                  <a:pt x="10228780" y="2862299"/>
                  <a:pt x="10242825" y="2833477"/>
                  <a:pt x="10249680" y="2802627"/>
                </a:cubicBezTo>
                <a:cubicBezTo>
                  <a:pt x="10256573" y="2771608"/>
                  <a:pt x="10274187" y="2670494"/>
                  <a:pt x="10294650" y="2622746"/>
                </a:cubicBezTo>
                <a:cubicBezTo>
                  <a:pt x="10303452" y="2602207"/>
                  <a:pt x="10314637" y="2582772"/>
                  <a:pt x="10324630" y="2562785"/>
                </a:cubicBezTo>
                <a:cubicBezTo>
                  <a:pt x="10331789" y="2526993"/>
                  <a:pt x="10338343" y="2478111"/>
                  <a:pt x="10354611" y="2442864"/>
                </a:cubicBezTo>
                <a:cubicBezTo>
                  <a:pt x="10378022" y="2392141"/>
                  <a:pt x="10429562" y="2292962"/>
                  <a:pt x="10429562" y="2292962"/>
                </a:cubicBezTo>
                <a:cubicBezTo>
                  <a:pt x="10432362" y="2281761"/>
                  <a:pt x="10450325" y="2203393"/>
                  <a:pt x="10459542" y="2188031"/>
                </a:cubicBezTo>
                <a:cubicBezTo>
                  <a:pt x="10466813" y="2175912"/>
                  <a:pt x="10479529" y="2168044"/>
                  <a:pt x="10489522" y="2158050"/>
                </a:cubicBezTo>
                <a:cubicBezTo>
                  <a:pt x="10518972" y="2069700"/>
                  <a:pt x="10484660" y="2156836"/>
                  <a:pt x="10549483" y="2053119"/>
                </a:cubicBezTo>
                <a:cubicBezTo>
                  <a:pt x="10569080" y="2021764"/>
                  <a:pt x="10581935" y="1975697"/>
                  <a:pt x="10609444" y="1948188"/>
                </a:cubicBezTo>
                <a:cubicBezTo>
                  <a:pt x="10706277" y="1851355"/>
                  <a:pt x="10610214" y="1977242"/>
                  <a:pt x="10684394" y="1888227"/>
                </a:cubicBezTo>
                <a:cubicBezTo>
                  <a:pt x="10700388" y="1869034"/>
                  <a:pt x="10711699" y="1845933"/>
                  <a:pt x="10729365" y="1828267"/>
                </a:cubicBezTo>
                <a:cubicBezTo>
                  <a:pt x="10747960" y="1809672"/>
                  <a:pt x="10808760" y="1770340"/>
                  <a:pt x="10834296" y="1753316"/>
                </a:cubicBezTo>
                <a:cubicBezTo>
                  <a:pt x="10844289" y="1738326"/>
                  <a:pt x="10853022" y="1722414"/>
                  <a:pt x="10864276" y="1708346"/>
                </a:cubicBezTo>
                <a:cubicBezTo>
                  <a:pt x="10896316" y="1668297"/>
                  <a:pt x="10899782" y="1667209"/>
                  <a:pt x="10896464" y="1674193"/>
                </a:cubicBezTo>
                <a:lnTo>
                  <a:pt x="10891706" y="1682703"/>
                </a:lnTo>
                <a:lnTo>
                  <a:pt x="10887955" y="1688479"/>
                </a:lnTo>
                <a:cubicBezTo>
                  <a:pt x="10884683" y="1693651"/>
                  <a:pt x="10888081" y="1688682"/>
                  <a:pt x="10891693" y="1682725"/>
                </a:cubicBezTo>
                <a:lnTo>
                  <a:pt x="10891706" y="1682703"/>
                </a:lnTo>
                <a:lnTo>
                  <a:pt x="10898672" y="1671974"/>
                </a:lnTo>
                <a:cubicBezTo>
                  <a:pt x="10904450" y="1663175"/>
                  <a:pt x="10912703" y="1650696"/>
                  <a:pt x="10924237" y="1633395"/>
                </a:cubicBezTo>
                <a:cubicBezTo>
                  <a:pt x="10945425" y="1527456"/>
                  <a:pt x="10931170" y="1582615"/>
                  <a:pt x="10969207" y="1468503"/>
                </a:cubicBezTo>
                <a:cubicBezTo>
                  <a:pt x="10974204" y="1448516"/>
                  <a:pt x="10976082" y="1427478"/>
                  <a:pt x="10984198" y="1408542"/>
                </a:cubicBezTo>
                <a:cubicBezTo>
                  <a:pt x="10991295" y="1391983"/>
                  <a:pt x="11004185" y="1378562"/>
                  <a:pt x="11014178" y="1363572"/>
                </a:cubicBezTo>
                <a:cubicBezTo>
                  <a:pt x="11024171" y="1283624"/>
                  <a:pt x="11018679" y="1200164"/>
                  <a:pt x="11044158" y="1123729"/>
                </a:cubicBezTo>
                <a:cubicBezTo>
                  <a:pt x="11107150" y="934757"/>
                  <a:pt x="11041540" y="1125716"/>
                  <a:pt x="11104119" y="958837"/>
                </a:cubicBezTo>
                <a:cubicBezTo>
                  <a:pt x="11109667" y="944042"/>
                  <a:pt x="11112043" y="928000"/>
                  <a:pt x="11119109" y="913867"/>
                </a:cubicBezTo>
                <a:cubicBezTo>
                  <a:pt x="11145859" y="860366"/>
                  <a:pt x="11199298" y="818687"/>
                  <a:pt x="11239030" y="778955"/>
                </a:cubicBezTo>
                <a:cubicBezTo>
                  <a:pt x="11281747" y="736238"/>
                  <a:pt x="11257256" y="756812"/>
                  <a:pt x="11313981" y="718995"/>
                </a:cubicBezTo>
                <a:cubicBezTo>
                  <a:pt x="11324721" y="702886"/>
                  <a:pt x="11332508" y="691338"/>
                  <a:pt x="11338035" y="683221"/>
                </a:cubicBezTo>
                <a:lnTo>
                  <a:pt x="11348125" y="668610"/>
                </a:lnTo>
                <a:lnTo>
                  <a:pt x="11349603" y="666630"/>
                </a:lnTo>
                <a:cubicBezTo>
                  <a:pt x="11350353" y="665550"/>
                  <a:pt x="11350224" y="665639"/>
                  <a:pt x="11348527" y="668027"/>
                </a:cubicBezTo>
                <a:lnTo>
                  <a:pt x="11348125" y="668610"/>
                </a:lnTo>
                <a:lnTo>
                  <a:pt x="11345413" y="672241"/>
                </a:lnTo>
                <a:cubicBezTo>
                  <a:pt x="11338159" y="681379"/>
                  <a:pt x="11327923" y="691112"/>
                  <a:pt x="11358952" y="629054"/>
                </a:cubicBezTo>
                <a:cubicBezTo>
                  <a:pt x="11367009" y="612940"/>
                  <a:pt x="11380875" y="600197"/>
                  <a:pt x="11388932" y="584083"/>
                </a:cubicBezTo>
                <a:cubicBezTo>
                  <a:pt x="11427850" y="506247"/>
                  <a:pt x="11375344" y="567691"/>
                  <a:pt x="11433903" y="509132"/>
                </a:cubicBezTo>
                <a:cubicBezTo>
                  <a:pt x="11438900" y="489145"/>
                  <a:pt x="11439680" y="467599"/>
                  <a:pt x="11448893" y="449172"/>
                </a:cubicBezTo>
                <a:cubicBezTo>
                  <a:pt x="11473530" y="399897"/>
                  <a:pt x="11527378" y="416834"/>
                  <a:pt x="11568814" y="389211"/>
                </a:cubicBezTo>
                <a:cubicBezTo>
                  <a:pt x="11583804" y="379218"/>
                  <a:pt x="11599945" y="370765"/>
                  <a:pt x="11613785" y="359231"/>
                </a:cubicBezTo>
                <a:cubicBezTo>
                  <a:pt x="11630071" y="345660"/>
                  <a:pt x="11642021" y="327275"/>
                  <a:pt x="11658755" y="314260"/>
                </a:cubicBezTo>
                <a:cubicBezTo>
                  <a:pt x="11687197" y="292139"/>
                  <a:pt x="11723218" y="279778"/>
                  <a:pt x="11748696" y="254300"/>
                </a:cubicBezTo>
                <a:cubicBezTo>
                  <a:pt x="11821396" y="181600"/>
                  <a:pt x="11785138" y="210018"/>
                  <a:pt x="11853627" y="164359"/>
                </a:cubicBezTo>
                <a:cubicBezTo>
                  <a:pt x="11920676" y="63783"/>
                  <a:pt x="11841691" y="162323"/>
                  <a:pt x="11928578" y="104398"/>
                </a:cubicBezTo>
                <a:cubicBezTo>
                  <a:pt x="11946217" y="92639"/>
                  <a:pt x="11957262" y="72998"/>
                  <a:pt x="11973548" y="59427"/>
                </a:cubicBezTo>
                <a:cubicBezTo>
                  <a:pt x="12012292" y="27141"/>
                  <a:pt x="12018420" y="29480"/>
                  <a:pt x="12063489" y="144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xmlns="" id="{E764F465-8170-4E93-BDAC-3A8371987FB7}"/>
              </a:ext>
            </a:extLst>
          </p:cNvPr>
          <p:cNvPicPr>
            <a:picLocks noChangeAspect="1"/>
          </p:cNvPicPr>
          <p:nvPr userDrawn="1"/>
        </p:nvPicPr>
        <p:blipFill>
          <a:blip r:embed="rId2" cstate="print">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a:off x="8153400" y="3181350"/>
            <a:ext cx="4301786" cy="4301786"/>
          </a:xfrm>
          <a:prstGeom prst="rect">
            <a:avLst/>
          </a:prstGeom>
          <a:noFill/>
        </p:spPr>
      </p:pic>
      <p:pic>
        <p:nvPicPr>
          <p:cNvPr id="13" name="Picture 12">
            <a:extLst>
              <a:ext uri="{FF2B5EF4-FFF2-40B4-BE49-F238E27FC236}">
                <a16:creationId xmlns:a16="http://schemas.microsoft.com/office/drawing/2014/main" xmlns="" id="{590A2DB6-7A32-4684-8FB6-0280DCBD68F7}"/>
              </a:ext>
            </a:extLst>
          </p:cNvPr>
          <p:cNvPicPr>
            <a:picLocks noChangeAspect="1"/>
          </p:cNvPicPr>
          <p:nvPr userDrawn="1"/>
        </p:nvPicPr>
        <p:blipFill>
          <a:blip r:embed="rId4" cstate="print">
            <a:duotone>
              <a:prstClr val="black"/>
              <a:srgbClr val="72C4DA">
                <a:tint val="45000"/>
                <a:satMod val="400000"/>
              </a:srgbClr>
            </a:duotone>
            <a:extLst>
              <a:ext uri="{BEBA8EAE-BF5A-486C-A8C5-ECC9F3942E4B}">
                <a14:imgProps xmlns:a14="http://schemas.microsoft.com/office/drawing/2010/main">
                  <a14:imgLayer r:embed="rId5">
                    <a14:imgEffect>
                      <a14:sharpenSoften amount="24000"/>
                    </a14:imgEffect>
                  </a14:imgLayer>
                </a14:imgProps>
              </a:ext>
              <a:ext uri="{28A0092B-C50C-407E-A947-70E740481C1C}">
                <a14:useLocalDpi xmlns:a14="http://schemas.microsoft.com/office/drawing/2010/main" val="0"/>
              </a:ext>
            </a:extLst>
          </a:blip>
          <a:stretch>
            <a:fillRect/>
          </a:stretch>
        </p:blipFill>
        <p:spPr>
          <a:xfrm rot="19093283" flipH="1">
            <a:off x="-209215" y="-494965"/>
            <a:ext cx="3459082" cy="3459082"/>
          </a:xfrm>
          <a:prstGeom prst="rect">
            <a:avLst/>
          </a:prstGeom>
          <a:noFill/>
        </p:spPr>
      </p:pic>
      <p:pic>
        <p:nvPicPr>
          <p:cNvPr id="14" name="Picture 13">
            <a:extLst>
              <a:ext uri="{FF2B5EF4-FFF2-40B4-BE49-F238E27FC236}">
                <a16:creationId xmlns:a16="http://schemas.microsoft.com/office/drawing/2014/main" xmlns="" id="{56B5C7B4-6E46-461E-B6C8-C0164D0AC873}"/>
              </a:ext>
            </a:extLst>
          </p:cNvPr>
          <p:cNvPicPr>
            <a:picLocks noChangeAspect="1"/>
          </p:cNvPicPr>
          <p:nvPr userDrawn="1"/>
        </p:nvPicPr>
        <p:blipFill>
          <a:blip r:embed="rId6" cstate="print">
            <a:duotone>
              <a:prstClr val="black"/>
              <a:srgbClr val="72C4DA">
                <a:tint val="45000"/>
                <a:satMod val="400000"/>
              </a:srgbClr>
            </a:duotone>
            <a:extLst>
              <a:ext uri="{BEBA8EAE-BF5A-486C-A8C5-ECC9F3942E4B}">
                <a14:imgProps xmlns:a14="http://schemas.microsoft.com/office/drawing/2010/main">
                  <a14:imgLayer r:embed="rId7">
                    <a14:imgEffect>
                      <a14:sharpenSoften amount="24000"/>
                    </a14:imgEffect>
                  </a14:imgLayer>
                </a14:imgProps>
              </a:ext>
              <a:ext uri="{28A0092B-C50C-407E-A947-70E740481C1C}">
                <a14:useLocalDpi xmlns:a14="http://schemas.microsoft.com/office/drawing/2010/main" val="0"/>
              </a:ext>
            </a:extLst>
          </a:blip>
          <a:stretch>
            <a:fillRect/>
          </a:stretch>
        </p:blipFill>
        <p:spPr>
          <a:xfrm rot="11864027">
            <a:off x="4734949" y="5093406"/>
            <a:ext cx="4170040" cy="4170040"/>
          </a:xfrm>
          <a:prstGeom prst="rect">
            <a:avLst/>
          </a:prstGeom>
          <a:noFill/>
        </p:spPr>
      </p:pic>
    </p:spTree>
    <p:extLst>
      <p:ext uri="{BB962C8B-B14F-4D97-AF65-F5344CB8AC3E}">
        <p14:creationId xmlns:p14="http://schemas.microsoft.com/office/powerpoint/2010/main" val="12418234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00EE542-EBF6-43E6-8494-819AF99B8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99E9A13-58BB-405B-AD0D-737CF38DA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452FEF8-7242-42F2-A926-A0E7698CB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A4A56BE7-36DC-4C23-9CFC-1E003F6AB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9BD0DD96-20AE-451F-BC73-F2C3D863D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ibaotu.com</a:t>
            </a:r>
          </a:p>
        </p:txBody>
      </p:sp>
      <p:pic>
        <p:nvPicPr>
          <p:cNvPr id="8" name="Picture 7">
            <a:extLst>
              <a:ext uri="{FF2B5EF4-FFF2-40B4-BE49-F238E27FC236}">
                <a16:creationId xmlns:a16="http://schemas.microsoft.com/office/drawing/2014/main" xmlns="" id="{2B1BEFC4-9820-CE96-A40C-0372EB217F60}"/>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xmlns="" id="{7A8A97ED-88F1-A204-6B7E-1B9A844B2FE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10" name="TextBox 3">
            <a:extLst>
              <a:ext uri="{FF2B5EF4-FFF2-40B4-BE49-F238E27FC236}">
                <a16:creationId xmlns:a16="http://schemas.microsoft.com/office/drawing/2014/main" xmlns="" id="{9091BA3E-AE41-FF4F-469A-9807AF3F4ECD}"/>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558E6AA2-487A-F0B5-0EF0-7C132F0C1A4A}"/>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92186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8.xml"/><Relationship Id="rId6" Type="http://schemas.openxmlformats.org/officeDocument/2006/relationships/image" Target="../media/image12.png"/><Relationship Id="rId5" Type="http://schemas.microsoft.com/office/2007/relationships/hdphoto" Target="../media/hdphoto4.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32.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xmlns="" id="{36E72821-2022-752F-195D-95B1DE2B32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301" y="0"/>
            <a:ext cx="10777478" cy="6810382"/>
          </a:xfrm>
          <a:prstGeom prst="rect">
            <a:avLst/>
          </a:prstGeom>
          <a:ln>
            <a:noFill/>
          </a:ln>
          <a:effectLst>
            <a:softEdge rad="112500"/>
          </a:effectLst>
        </p:spPr>
      </p:pic>
      <p:pic>
        <p:nvPicPr>
          <p:cNvPr id="6" name="Picture 5">
            <a:extLst>
              <a:ext uri="{FF2B5EF4-FFF2-40B4-BE49-F238E27FC236}">
                <a16:creationId xmlns:a16="http://schemas.microsoft.com/office/drawing/2014/main" xmlns="" id="{743A8E73-09D2-2F6D-17A0-3BFB49C5DEF2}"/>
              </a:ext>
            </a:extLst>
          </p:cNvPr>
          <p:cNvPicPr>
            <a:picLocks noChangeAspect="1"/>
          </p:cNvPicPr>
          <p:nvPr/>
        </p:nvPicPr>
        <p:blipFill>
          <a:blip r:embed="rId3"/>
          <a:stretch>
            <a:fillRect/>
          </a:stretch>
        </p:blipFill>
        <p:spPr>
          <a:xfrm>
            <a:off x="-240682" y="3237310"/>
            <a:ext cx="14157404" cy="4638448"/>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xmlns="" id="{56863972-CAEF-3947-FB76-2C60BB4A207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448665">
            <a:off x="3821398" y="2333368"/>
            <a:ext cx="1077248" cy="1077248"/>
          </a:xfrm>
          <a:prstGeom prst="rect">
            <a:avLst/>
          </a:prstGeom>
        </p:spPr>
      </p:pic>
      <p:pic>
        <p:nvPicPr>
          <p:cNvPr id="16" name="Picture 15" descr="Icon&#10;&#10;Description automatically generated with medium confidence">
            <a:extLst>
              <a:ext uri="{FF2B5EF4-FFF2-40B4-BE49-F238E27FC236}">
                <a16:creationId xmlns:a16="http://schemas.microsoft.com/office/drawing/2014/main" xmlns="" id="{B603772C-9294-CF30-56FC-E2612F6FCD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69214">
            <a:off x="7171930" y="147111"/>
            <a:ext cx="1077248" cy="1077248"/>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xmlns="" id="{8A03F029-3755-722D-7EFD-F13F2B6B53F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986585">
            <a:off x="308322" y="1868798"/>
            <a:ext cx="1077248" cy="1077248"/>
          </a:xfrm>
          <a:prstGeom prst="rect">
            <a:avLst/>
          </a:prstGeom>
        </p:spPr>
      </p:pic>
      <p:pic>
        <p:nvPicPr>
          <p:cNvPr id="18" name="Picture 17" descr="Icon&#10;&#10;Description automatically generated with medium confidence">
            <a:extLst>
              <a:ext uri="{FF2B5EF4-FFF2-40B4-BE49-F238E27FC236}">
                <a16:creationId xmlns:a16="http://schemas.microsoft.com/office/drawing/2014/main" xmlns="" id="{9A7537C1-EC3D-392D-30DC-3EFC9DD15A3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69214">
            <a:off x="6553844" y="3639318"/>
            <a:ext cx="1077248" cy="1077248"/>
          </a:xfrm>
          <a:prstGeom prst="rect">
            <a:avLst/>
          </a:prstGeom>
        </p:spPr>
      </p:pic>
      <p:pic>
        <p:nvPicPr>
          <p:cNvPr id="20" name="Picture 19">
            <a:extLst>
              <a:ext uri="{FF2B5EF4-FFF2-40B4-BE49-F238E27FC236}">
                <a16:creationId xmlns:a16="http://schemas.microsoft.com/office/drawing/2014/main" xmlns="" id="{717437E8-62B6-CD0E-1FF2-F17CB61DBD10}"/>
              </a:ext>
            </a:extLst>
          </p:cNvPr>
          <p:cNvPicPr>
            <a:picLocks noChangeAspect="1"/>
          </p:cNvPicPr>
          <p:nvPr/>
        </p:nvPicPr>
        <p:blipFill>
          <a:blip r:embed="rId6"/>
          <a:stretch>
            <a:fillRect/>
          </a:stretch>
        </p:blipFill>
        <p:spPr>
          <a:xfrm>
            <a:off x="-2755900" y="-48917"/>
            <a:ext cx="12192000" cy="1032641"/>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xmlns="" id="{511917EF-7799-DF0B-265B-5E14DD66473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a:off x="9761983" y="1641479"/>
            <a:ext cx="1392266" cy="1392266"/>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5098" y="-155134"/>
            <a:ext cx="2316681" cy="2316681"/>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2795" y="-92056"/>
            <a:ext cx="166211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4699534" y="4540781"/>
            <a:ext cx="1643064"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2466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xmlns=""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xmlns="" id="{6BB1D6F5-6BE3-1A3F-DE3D-BF1C9AECE7FF}"/>
              </a:ext>
            </a:extLst>
          </p:cNvPr>
          <p:cNvPicPr>
            <a:picLocks noChangeAspect="1"/>
          </p:cNvPicPr>
          <p:nvPr/>
        </p:nvPicPr>
        <p:blipFill>
          <a:blip r:embed="rId2"/>
          <a:stretch>
            <a:fillRect/>
          </a:stretch>
        </p:blipFill>
        <p:spPr>
          <a:xfrm>
            <a:off x="7849126" y="3890964"/>
            <a:ext cx="2627248" cy="2229877"/>
          </a:xfrm>
          <a:prstGeom prst="rect">
            <a:avLst/>
          </a:prstGeom>
        </p:spPr>
      </p:pic>
      <p:pic>
        <p:nvPicPr>
          <p:cNvPr id="21" name="Picture 20">
            <a:extLst>
              <a:ext uri="{FF2B5EF4-FFF2-40B4-BE49-F238E27FC236}">
                <a16:creationId xmlns:a16="http://schemas.microsoft.com/office/drawing/2014/main" xmlns="" id="{3576A576-A107-407B-5D74-721CD1BF4E03}"/>
              </a:ext>
            </a:extLst>
          </p:cNvPr>
          <p:cNvPicPr>
            <a:picLocks noChangeAspect="1"/>
          </p:cNvPicPr>
          <p:nvPr/>
        </p:nvPicPr>
        <p:blipFill>
          <a:blip r:embed="rId3"/>
          <a:stretch>
            <a:fillRect/>
          </a:stretch>
        </p:blipFill>
        <p:spPr>
          <a:xfrm>
            <a:off x="9520693" y="2314110"/>
            <a:ext cx="2517866" cy="883997"/>
          </a:xfrm>
          <a:prstGeom prst="rect">
            <a:avLst/>
          </a:prstGeom>
        </p:spPr>
      </p:pic>
      <p:sp>
        <p:nvSpPr>
          <p:cNvPr id="7" name="Rectangle 6"/>
          <p:cNvSpPr/>
          <p:nvPr/>
        </p:nvSpPr>
        <p:spPr>
          <a:xfrm>
            <a:off x="3123435" y="2556903"/>
            <a:ext cx="5945154" cy="923330"/>
          </a:xfrm>
          <a:prstGeom prst="rect">
            <a:avLst/>
          </a:prstGeom>
          <a:solidFill>
            <a:schemeClr val="accent4">
              <a:lumMod val="20000"/>
              <a:lumOff val="8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22225">
                  <a:solidFill>
                    <a:srgbClr val="ED7D31"/>
                  </a:solidFill>
                  <a:prstDash val="solid"/>
                </a:ln>
                <a:solidFill>
                  <a:srgbClr val="FF0000"/>
                </a:solidFill>
                <a:effectLst/>
                <a:uLnTx/>
                <a:uFillTx/>
                <a:ea typeface="+mn-ea"/>
                <a:cs typeface="+mn-cs"/>
              </a:rPr>
              <a:t>CHIA SẺ</a:t>
            </a:r>
            <a:r>
              <a:rPr kumimoji="0" lang="en-US" sz="5400" b="1" i="0" u="none" strike="noStrike" kern="1200" cap="none" spc="0" normalizeH="0" noProof="0" dirty="0" smtClean="0">
                <a:ln w="22225">
                  <a:solidFill>
                    <a:srgbClr val="ED7D31"/>
                  </a:solidFill>
                  <a:prstDash val="solid"/>
                </a:ln>
                <a:solidFill>
                  <a:srgbClr val="FF0000"/>
                </a:solidFill>
                <a:effectLst/>
                <a:uLnTx/>
                <a:uFillTx/>
                <a:ea typeface="+mn-ea"/>
                <a:cs typeface="+mn-cs"/>
              </a:rPr>
              <a:t> TRƯỚC LỚP</a:t>
            </a:r>
            <a:endParaRPr kumimoji="0" lang="en-US" sz="5400" b="1" i="0" u="none" strike="noStrike" kern="1200" cap="none" spc="0" normalizeH="0" baseline="0" noProof="0" dirty="0">
              <a:ln w="22225">
                <a:solidFill>
                  <a:srgbClr val="ED7D31"/>
                </a:solidFill>
                <a:prstDash val="solid"/>
              </a:ln>
              <a:solidFill>
                <a:srgbClr val="FF0000"/>
              </a:solidFill>
              <a:effectLst/>
              <a:uLnTx/>
              <a:uFillTx/>
              <a:ea typeface="+mn-ea"/>
              <a:cs typeface="+mn-cs"/>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795" y="-966195"/>
            <a:ext cx="1662113"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385391" y="4226637"/>
            <a:ext cx="2271352"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55600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xmlns=""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xmlns=""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5" name="Oval 44">
              <a:extLst>
                <a:ext uri="{FF2B5EF4-FFF2-40B4-BE49-F238E27FC236}">
                  <a16:creationId xmlns:a16="http://schemas.microsoft.com/office/drawing/2014/main" xmlns=""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8" name="Group 7">
            <a:extLst>
              <a:ext uri="{FF2B5EF4-FFF2-40B4-BE49-F238E27FC236}">
                <a16:creationId xmlns:a16="http://schemas.microsoft.com/office/drawing/2014/main" xmlns=""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xmlns=""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xmlns=""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41" name="Group 40">
            <a:extLst>
              <a:ext uri="{FF2B5EF4-FFF2-40B4-BE49-F238E27FC236}">
                <a16:creationId xmlns:a16="http://schemas.microsoft.com/office/drawing/2014/main" xmlns=""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xmlns=""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xmlns=""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6" name="Group 35">
            <a:extLst>
              <a:ext uri="{FF2B5EF4-FFF2-40B4-BE49-F238E27FC236}">
                <a16:creationId xmlns:a16="http://schemas.microsoft.com/office/drawing/2014/main" xmlns=""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xmlns=""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Oval 37">
              <a:extLst>
                <a:ext uri="{FF2B5EF4-FFF2-40B4-BE49-F238E27FC236}">
                  <a16:creationId xmlns:a16="http://schemas.microsoft.com/office/drawing/2014/main" xmlns=""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3" name="Group 32">
            <a:extLst>
              <a:ext uri="{FF2B5EF4-FFF2-40B4-BE49-F238E27FC236}">
                <a16:creationId xmlns:a16="http://schemas.microsoft.com/office/drawing/2014/main" xmlns=""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xmlns=""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5" name="Oval 34">
              <a:extLst>
                <a:ext uri="{FF2B5EF4-FFF2-40B4-BE49-F238E27FC236}">
                  <a16:creationId xmlns:a16="http://schemas.microsoft.com/office/drawing/2014/main" xmlns=""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8" name="Oval 17">
            <a:extLst>
              <a:ext uri="{FF2B5EF4-FFF2-40B4-BE49-F238E27FC236}">
                <a16:creationId xmlns:a16="http://schemas.microsoft.com/office/drawing/2014/main" xmlns=""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xmlns=""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xmlns="" id="{6282CE57-2FE4-BE1C-5A5D-DB2CC658DFDA}"/>
              </a:ext>
            </a:extLst>
          </p:cNvPr>
          <p:cNvSpPr/>
          <p:nvPr/>
        </p:nvSpPr>
        <p:spPr>
          <a:xfrm>
            <a:off x="188399" y="183749"/>
            <a:ext cx="11506200" cy="6490504"/>
          </a:xfrm>
          <a:prstGeom prst="roundRect">
            <a:avLst/>
          </a:prstGeom>
          <a:solidFill>
            <a:schemeClr val="accent5">
              <a:lumMod val="20000"/>
              <a:lumOff val="80000"/>
              <a:alpha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文本框 71">
            <a:extLst>
              <a:ext uri="{FF2B5EF4-FFF2-40B4-BE49-F238E27FC236}">
                <a16:creationId xmlns:a16="http://schemas.microsoft.com/office/drawing/2014/main" xmlns="" id="{5ADFC038-E554-022B-9E25-F7AAC57FD134}"/>
              </a:ext>
            </a:extLst>
          </p:cNvPr>
          <p:cNvSpPr txBox="1"/>
          <p:nvPr/>
        </p:nvSpPr>
        <p:spPr>
          <a:xfrm>
            <a:off x="301310" y="1373095"/>
            <a:ext cx="11280375" cy="4524315"/>
          </a:xfrm>
          <a:prstGeom prst="rect">
            <a:avLst/>
          </a:prstGeom>
          <a:noFill/>
        </p:spPr>
        <p:txBody>
          <a:bodyPr vert="horz" wrap="square" rtlCol="0">
            <a:spAutoFit/>
          </a:bodyPr>
          <a:lstStyle/>
          <a:p>
            <a:pPr lvl="0" algn="ju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nl-NL" sz="4800" b="1" dirty="0" smtClean="0">
                <a:solidFill>
                  <a:srgbClr val="002060"/>
                </a:solidFill>
                <a:latin typeface="Cambria" panose="02040503050406030204" pitchFamily="18" charset="0"/>
                <a:ea typeface="Cambria" panose="02040503050406030204" pitchFamily="18" charset="0"/>
              </a:rPr>
              <a:t>Mỗi </a:t>
            </a:r>
            <a:r>
              <a:rPr lang="nl-NL" sz="4800" b="1" dirty="0">
                <a:solidFill>
                  <a:srgbClr val="002060"/>
                </a:solidFill>
                <a:latin typeface="Cambria" panose="02040503050406030204" pitchFamily="18" charset="0"/>
                <a:ea typeface="Cambria" panose="02040503050406030204" pitchFamily="18" charset="0"/>
              </a:rPr>
              <a:t>địa phương đều có những hoạt động cộng đồng đặc trưng. Những hoạt động này giúp mọi người gắn kết với nhau hơn và tạo ra cơ hội để thể hiện tinh thần trách nhiệm với xã hội của mỗi cá nhân.</a:t>
            </a:r>
            <a:endParaRPr lang="en-US" sz="4800" b="1" dirty="0">
              <a:solidFill>
                <a:srgbClr val="00206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1759904" y="232583"/>
            <a:ext cx="9321592" cy="1609483"/>
          </a:xfrm>
          <a:prstGeom prst="rect">
            <a:avLst/>
          </a:prstGeom>
        </p:spPr>
      </p:pic>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795" y="-966195"/>
            <a:ext cx="1662113"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385391" y="4226637"/>
            <a:ext cx="2271352"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196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42"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outHorizontal)">
                                      <p:cBhvr>
                                        <p:cTn id="10" dur="500"/>
                                        <p:tgtEl>
                                          <p:spTgt spid="36"/>
                                        </p:tgtEl>
                                      </p:cBhvr>
                                    </p:animEffect>
                                  </p:childTnLst>
                                </p:cTn>
                              </p:par>
                              <p:par>
                                <p:cTn id="11" presetID="16" presetClass="entr" presetSubtype="42"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outHorizontal)">
                                      <p:cBhvr>
                                        <p:cTn id="13" dur="500"/>
                                        <p:tgtEl>
                                          <p:spTgt spid="43"/>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Horizontal)">
                                      <p:cBhvr>
                                        <p:cTn id="16" dur="500"/>
                                        <p:tgtEl>
                                          <p:spTgt spid="18"/>
                                        </p:tgtEl>
                                      </p:cBhvr>
                                    </p:animEffect>
                                  </p:childTnLst>
                                </p:cTn>
                              </p:par>
                              <p:par>
                                <p:cTn id="17" presetID="16" presetClass="entr" presetSubtype="42"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outHorizontal)">
                                      <p:cBhvr>
                                        <p:cTn id="19" dur="500"/>
                                        <p:tgtEl>
                                          <p:spTgt spid="33"/>
                                        </p:tgtEl>
                                      </p:cBhvr>
                                    </p:animEffect>
                                  </p:childTnLst>
                                </p:cTn>
                              </p:par>
                              <p:par>
                                <p:cTn id="20" presetID="6" presetClass="emph" presetSubtype="0" repeatCount="2000" fill="hold" nodeType="withEffect">
                                  <p:stCondLst>
                                    <p:cond delay="0"/>
                                  </p:stCondLst>
                                  <p:childTnLst>
                                    <p:animScale>
                                      <p:cBhvr>
                                        <p:cTn id="21" dur="2000" fill="hold"/>
                                        <p:tgtEl>
                                          <p:spTgt spid="36"/>
                                        </p:tgtEl>
                                      </p:cBhvr>
                                      <p:by x="150000" y="150000"/>
                                    </p:animScale>
                                  </p:childTnLst>
                                </p:cTn>
                              </p:par>
                              <p:par>
                                <p:cTn id="22" presetID="6" presetClass="emph" presetSubtype="0" repeatCount="2000" fill="hold" nodeType="withEffect">
                                  <p:stCondLst>
                                    <p:cond delay="0"/>
                                  </p:stCondLst>
                                  <p:childTnLst>
                                    <p:animScale>
                                      <p:cBhvr>
                                        <p:cTn id="23" dur="2000" fill="hold"/>
                                        <p:tgtEl>
                                          <p:spTgt spid="43"/>
                                        </p:tgtEl>
                                      </p:cBhvr>
                                      <p:by x="150000" y="150000"/>
                                    </p:animScale>
                                  </p:childTnLst>
                                </p:cTn>
                              </p:par>
                              <p:par>
                                <p:cTn id="24" presetID="6" presetClass="emph" presetSubtype="0" repeatCount="2000" fill="hold" grpId="1" nodeType="withEffect">
                                  <p:stCondLst>
                                    <p:cond delay="0"/>
                                  </p:stCondLst>
                                  <p:childTnLst>
                                    <p:animScale>
                                      <p:cBhvr>
                                        <p:cTn id="25" dur="2000" fill="hold"/>
                                        <p:tgtEl>
                                          <p:spTgt spid="18"/>
                                        </p:tgtEl>
                                      </p:cBhvr>
                                      <p:by x="150000" y="150000"/>
                                    </p:animScale>
                                  </p:childTnLst>
                                </p:cTn>
                              </p:par>
                              <p:par>
                                <p:cTn id="26" presetID="6" presetClass="emph" presetSubtype="0" repeatCount="2000" fill="hold" nodeType="withEffect">
                                  <p:stCondLst>
                                    <p:cond delay="0"/>
                                  </p:stCondLst>
                                  <p:childTnLst>
                                    <p:animScale>
                                      <p:cBhvr>
                                        <p:cTn id="27" dur="2000" fill="hold"/>
                                        <p:tgtEl>
                                          <p:spTgt spid="33"/>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p:bldLst>
  </p:timing>
  <p:extLst mod="1">
    <p:ext uri="{E180D4A7-C9FB-4DFB-919C-405C955672EB}">
      <p14:showEvtLst xmlns:p14="http://schemas.microsoft.com/office/powerpoint/2010/main">
        <p14:playEvt time="12" objId="1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xmlns=""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xmlns=""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xmlns=""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xmlns=""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xmlns=""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xmlns=""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xmlns=""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xmlns=""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xmlns=""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sp>
        <p:nvSpPr>
          <p:cNvPr id="2" name="Rectangle 1"/>
          <p:cNvSpPr/>
          <p:nvPr/>
        </p:nvSpPr>
        <p:spPr>
          <a:xfrm>
            <a:off x="2205528" y="711642"/>
            <a:ext cx="7622600" cy="1754326"/>
          </a:xfrm>
          <a:prstGeom prst="rect">
            <a:avLst/>
          </a:prstGeom>
          <a:solidFill>
            <a:schemeClr val="accent4">
              <a:lumMod val="20000"/>
              <a:lumOff val="8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22225">
                  <a:solidFill>
                    <a:srgbClr val="ED7D31"/>
                  </a:solidFill>
                  <a:prstDash val="solid"/>
                </a:ln>
                <a:solidFill>
                  <a:srgbClr val="FF0000"/>
                </a:solidFill>
                <a:effectLst/>
                <a:uLnTx/>
                <a:uFillTx/>
                <a:ea typeface="+mn-ea"/>
                <a:cs typeface="+mn-cs"/>
              </a:rPr>
              <a:t>LẬP</a:t>
            </a:r>
            <a:r>
              <a:rPr kumimoji="0" lang="en-US" sz="5400" b="1" i="0" u="none" strike="noStrike" kern="1200" cap="none" spc="0" normalizeH="0" noProof="0" dirty="0" smtClean="0">
                <a:ln w="22225">
                  <a:solidFill>
                    <a:srgbClr val="ED7D31"/>
                  </a:solidFill>
                  <a:prstDash val="solid"/>
                </a:ln>
                <a:solidFill>
                  <a:srgbClr val="FF0000"/>
                </a:solidFill>
                <a:effectLst/>
                <a:uLnTx/>
                <a:uFillTx/>
                <a:ea typeface="+mn-ea"/>
                <a:cs typeface="+mn-cs"/>
              </a:rPr>
              <a:t> KẾ HOẠCH THAM GIA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smtClean="0">
                <a:ln w="22225">
                  <a:solidFill>
                    <a:srgbClr val="ED7D31"/>
                  </a:solidFill>
                  <a:prstDash val="solid"/>
                </a:ln>
                <a:solidFill>
                  <a:srgbClr val="FF0000"/>
                </a:solidFill>
                <a:effectLst/>
                <a:uLnTx/>
                <a:uFillTx/>
                <a:ea typeface="+mn-ea"/>
                <a:cs typeface="+mn-cs"/>
              </a:rPr>
              <a:t>KẾT NỐI CỘNG ĐỒNG</a:t>
            </a:r>
            <a:endParaRPr kumimoji="0" lang="en-US" sz="5400" b="1" i="0" u="none" strike="noStrike" kern="1200" cap="none" spc="0" normalizeH="0" baseline="0" noProof="0" dirty="0">
              <a:ln w="22225">
                <a:solidFill>
                  <a:srgbClr val="ED7D31"/>
                </a:solidFill>
                <a:prstDash val="solid"/>
              </a:ln>
              <a:solidFill>
                <a:srgbClr val="FF0000"/>
              </a:solidFill>
              <a:effectLst/>
              <a:uLnTx/>
              <a:uFillTx/>
              <a:ea typeface="+mn-ea"/>
              <a:cs typeface="+mn-cs"/>
            </a:endParaRPr>
          </a:p>
        </p:txBody>
      </p:sp>
      <p:pic>
        <p:nvPicPr>
          <p:cNvPr id="14" name="Picture 13">
            <a:extLst>
              <a:ext uri="{FF2B5EF4-FFF2-40B4-BE49-F238E27FC236}">
                <a16:creationId xmlns:a16="http://schemas.microsoft.com/office/drawing/2014/main" xmlns="" id="{0E08FE06-A14F-B0C3-A0CC-25CA6684F429}"/>
              </a:ext>
            </a:extLst>
          </p:cNvPr>
          <p:cNvPicPr>
            <a:picLocks noChangeAspect="1"/>
          </p:cNvPicPr>
          <p:nvPr/>
        </p:nvPicPr>
        <p:blipFill>
          <a:blip r:embed="rId11"/>
          <a:stretch>
            <a:fillRect/>
          </a:stretch>
        </p:blipFill>
        <p:spPr>
          <a:xfrm>
            <a:off x="4160557" y="2643818"/>
            <a:ext cx="4113444" cy="3167353"/>
          </a:xfrm>
          <a:prstGeom prst="rect">
            <a:avLst/>
          </a:prstGeom>
        </p:spPr>
      </p:pic>
      <p:pic>
        <p:nvPicPr>
          <p:cNvPr id="15"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2795" y="-966195"/>
            <a:ext cx="1662113"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4385391" y="4226637"/>
            <a:ext cx="2271352"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3928695"/>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5679" y="797061"/>
            <a:ext cx="9821838" cy="5016758"/>
          </a:xfrm>
          <a:prstGeom prst="rect">
            <a:avLst/>
          </a:prstGeom>
        </p:spPr>
        <p:txBody>
          <a:bodyPr wrap="square">
            <a:spAutoFit/>
          </a:bodyPr>
          <a:lstStyle/>
          <a:p>
            <a:pPr algn="just"/>
            <a:r>
              <a:rPr lang="en-US" sz="4000" b="1" dirty="0" err="1" smtClean="0">
                <a:solidFill>
                  <a:srgbClr val="FF0000"/>
                </a:solidFill>
                <a:latin typeface="Times New Roman" panose="02020603050405020304" pitchFamily="18" charset="0"/>
                <a:ea typeface="Times New Roman" panose="02020603050405020304" pitchFamily="18" charset="0"/>
              </a:rPr>
              <a:t>Các</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nhóm</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thảo</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luận</a:t>
            </a:r>
            <a:r>
              <a:rPr lang="en-US" sz="4000" b="1" dirty="0">
                <a:solidFill>
                  <a:srgbClr val="FF0000"/>
                </a:solidFill>
                <a:latin typeface="Times New Roman" panose="02020603050405020304" pitchFamily="18" charset="0"/>
                <a:ea typeface="Times New Roman" panose="02020603050405020304" pitchFamily="18" charset="0"/>
              </a:rPr>
              <a:t> chi </a:t>
            </a:r>
            <a:r>
              <a:rPr lang="en-US" sz="4000" b="1" dirty="0" err="1">
                <a:solidFill>
                  <a:srgbClr val="FF0000"/>
                </a:solidFill>
                <a:latin typeface="Times New Roman" panose="02020603050405020304" pitchFamily="18" charset="0"/>
                <a:ea typeface="Times New Roman" panose="02020603050405020304" pitchFamily="18" charset="0"/>
              </a:rPr>
              <a:t>tiết</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hơn</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về</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nội</a:t>
            </a:r>
            <a:r>
              <a:rPr lang="en-US" sz="4000" b="1" dirty="0">
                <a:solidFill>
                  <a:srgbClr val="FF0000"/>
                </a:solidFill>
                <a:latin typeface="Times New Roman" panose="02020603050405020304" pitchFamily="18" charset="0"/>
                <a:ea typeface="Times New Roman" panose="02020603050405020304" pitchFamily="18" charset="0"/>
              </a:rPr>
              <a:t> dung </a:t>
            </a:r>
            <a:r>
              <a:rPr lang="en-US" sz="4000" b="1" dirty="0" err="1">
                <a:solidFill>
                  <a:srgbClr val="FF0000"/>
                </a:solidFill>
                <a:latin typeface="Times New Roman" panose="02020603050405020304" pitchFamily="18" charset="0"/>
                <a:ea typeface="Times New Roman" panose="02020603050405020304" pitchFamily="18" charset="0"/>
              </a:rPr>
              <a:t>của</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kế</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hoạch</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hoạt</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động</a:t>
            </a:r>
            <a:r>
              <a:rPr lang="en-US" sz="4000" b="1" dirty="0">
                <a:solidFill>
                  <a:srgbClr val="FF0000"/>
                </a:solidFill>
                <a:latin typeface="Times New Roman" panose="02020603050405020304" pitchFamily="18" charset="0"/>
                <a:ea typeface="Times New Roman" panose="02020603050405020304" pitchFamily="18" charset="0"/>
              </a:rPr>
              <a:t>:</a:t>
            </a:r>
          </a:p>
          <a:p>
            <a:pPr algn="just"/>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Lựa</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chọn</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địa</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điểm</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và</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thời</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gian</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tổ</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chức</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hoạt</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động</a:t>
            </a:r>
            <a:endParaRPr lang="en-US" sz="4000" dirty="0">
              <a:solidFill>
                <a:srgbClr val="C00000"/>
              </a:solidFill>
              <a:latin typeface="Times New Roman" panose="02020603050405020304" pitchFamily="18" charset="0"/>
              <a:ea typeface="Times New Roman" panose="02020603050405020304" pitchFamily="18" charset="0"/>
            </a:endParaRPr>
          </a:p>
          <a:p>
            <a:pPr algn="just"/>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Liệt</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kê</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từng</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công</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việc</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cụ</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thể</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để</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tổ</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chức</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hoạt</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động</a:t>
            </a:r>
            <a:endParaRPr lang="en-US" sz="4000" dirty="0">
              <a:solidFill>
                <a:srgbClr val="C00000"/>
              </a:solidFill>
              <a:latin typeface="Times New Roman" panose="02020603050405020304" pitchFamily="18" charset="0"/>
              <a:ea typeface="Times New Roman" panose="02020603050405020304" pitchFamily="18" charset="0"/>
            </a:endParaRPr>
          </a:p>
          <a:p>
            <a:pPr algn="just"/>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Phân</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công</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nhiệm</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vụ</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cụ</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thể</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cho</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từng</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thành</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viên</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trong</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nhóm</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bạn</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nào</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làm</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việc</a:t>
            </a:r>
            <a:r>
              <a:rPr lang="en-US" sz="4000" dirty="0">
                <a:solidFill>
                  <a:srgbClr val="C00000"/>
                </a:solidFill>
                <a:latin typeface="Times New Roman" panose="02020603050405020304" pitchFamily="18" charset="0"/>
                <a:ea typeface="Times New Roman" panose="02020603050405020304" pitchFamily="18" charset="0"/>
              </a:rPr>
              <a:t> </a:t>
            </a:r>
            <a:r>
              <a:rPr lang="en-US" sz="4000" dirty="0" err="1">
                <a:solidFill>
                  <a:srgbClr val="C00000"/>
                </a:solidFill>
                <a:latin typeface="Times New Roman" panose="02020603050405020304" pitchFamily="18" charset="0"/>
                <a:ea typeface="Times New Roman" panose="02020603050405020304" pitchFamily="18" charset="0"/>
              </a:rPr>
              <a:t>gì</a:t>
            </a:r>
            <a:r>
              <a:rPr lang="en-US" sz="4000" dirty="0">
                <a:solidFill>
                  <a:srgbClr val="C00000"/>
                </a:solidFill>
                <a:latin typeface="Times New Roman" panose="02020603050405020304" pitchFamily="18" charset="0"/>
                <a:ea typeface="Times New Roman" panose="02020603050405020304" pitchFamily="18" charset="0"/>
              </a:rPr>
              <a:t>.</a:t>
            </a:r>
            <a:endParaRPr lang="en-US" sz="4000" dirty="0">
              <a:solidFill>
                <a:srgbClr val="C00000"/>
              </a:solidFill>
              <a:effectLst/>
              <a:latin typeface="Times New Roman" panose="02020603050405020304" pitchFamily="18" charset="0"/>
              <a:ea typeface="Times New Roman" panose="02020603050405020304"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795" y="-966195"/>
            <a:ext cx="1662113"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385391" y="4226637"/>
            <a:ext cx="2271352"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1369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644F430-B1C1-C1AB-63B7-29B46E3C229F}"/>
              </a:ext>
            </a:extLst>
          </p:cNvPr>
          <p:cNvPicPr>
            <a:picLocks noChangeAspect="1"/>
          </p:cNvPicPr>
          <p:nvPr/>
        </p:nvPicPr>
        <p:blipFill>
          <a:blip r:embed="rId2"/>
          <a:stretch>
            <a:fillRect/>
          </a:stretch>
        </p:blipFill>
        <p:spPr>
          <a:xfrm>
            <a:off x="149845" y="835800"/>
            <a:ext cx="5945885" cy="4536300"/>
          </a:xfrm>
          <a:prstGeom prst="rect">
            <a:avLst/>
          </a:prstGeom>
        </p:spPr>
      </p:pic>
      <p:pic>
        <p:nvPicPr>
          <p:cNvPr id="8" name="Picture 7">
            <a:extLst>
              <a:ext uri="{FF2B5EF4-FFF2-40B4-BE49-F238E27FC236}">
                <a16:creationId xmlns:a16="http://schemas.microsoft.com/office/drawing/2014/main" xmlns="" id="{606BF4C5-9744-64FD-6234-14C07631E0D6}"/>
              </a:ext>
            </a:extLst>
          </p:cNvPr>
          <p:cNvPicPr>
            <a:picLocks noChangeAspect="1"/>
          </p:cNvPicPr>
          <p:nvPr/>
        </p:nvPicPr>
        <p:blipFill>
          <a:blip r:embed="rId3"/>
          <a:stretch>
            <a:fillRect/>
          </a:stretch>
        </p:blipFill>
        <p:spPr>
          <a:xfrm>
            <a:off x="5150562" y="1448840"/>
            <a:ext cx="7140346" cy="3960319"/>
          </a:xfrm>
          <a:prstGeom prst="rect">
            <a:avLst/>
          </a:prstGeom>
        </p:spPr>
      </p:pic>
      <p:pic>
        <p:nvPicPr>
          <p:cNvPr id="2" name="Picture 1"/>
          <p:cNvPicPr>
            <a:picLocks noChangeAspect="1"/>
          </p:cNvPicPr>
          <p:nvPr/>
        </p:nvPicPr>
        <p:blipFill>
          <a:blip r:embed="rId4"/>
          <a:stretch>
            <a:fillRect/>
          </a:stretch>
        </p:blipFill>
        <p:spPr>
          <a:xfrm>
            <a:off x="1501996" y="241727"/>
            <a:ext cx="9187468" cy="1207113"/>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2795" y="-966195"/>
            <a:ext cx="1662113"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385391" y="4226637"/>
            <a:ext cx="2271352"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4817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4DB827E5-AA85-429B-B9D4-CCE37555D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285" y="5011743"/>
            <a:ext cx="1223424" cy="407808"/>
          </a:xfrm>
          <a:prstGeom prst="rect">
            <a:avLst/>
          </a:prstGeom>
        </p:spPr>
      </p:pic>
      <p:pic>
        <p:nvPicPr>
          <p:cNvPr id="35" name="图片 34"/>
          <p:cNvPicPr>
            <a:picLocks noChangeAspect="1"/>
          </p:cNvPicPr>
          <p:nvPr/>
        </p:nvPicPr>
        <p:blipFill>
          <a:blip r:embed="rId4">
            <a:extLst>
              <a:ext uri="{BEBA8EAE-BF5A-486C-A8C5-ECC9F3942E4B}">
                <a14:imgProps xmlns:a14="http://schemas.microsoft.com/office/drawing/2010/main">
                  <a14:imgLayer r:embed="rId5">
                    <a14:imgEffect>
                      <a14:backgroundRemoval t="2827" b="96113" l="5221" r="98394">
                        <a14:foregroundMark x1="34940" y1="15194" x2="33333" y2="29329"/>
                        <a14:foregroundMark x1="35207" y1="9541" x2="34137" y2="16608"/>
                        <a14:foregroundMark x1="35341" y1="5654" x2="37349" y2="25442"/>
                        <a14:foregroundMark x1="34806" y1="7067" x2="30656" y2="28622"/>
                        <a14:foregroundMark x1="35743" y1="4594" x2="38019" y2="32155"/>
                        <a14:foregroundMark x1="53414" y1="32509" x2="83266" y2="57244"/>
                        <a14:foregroundMark x1="82329" y1="42049" x2="88220" y2="62544"/>
                        <a14:foregroundMark x1="88487" y1="61484" x2="95181" y2="83039"/>
                        <a14:foregroundMark x1="91031" y1="62191" x2="98126" y2="85159"/>
                        <a14:foregroundMark x1="88621" y1="57244" x2="98126" y2="88339"/>
                        <a14:foregroundMark x1="77510" y1="85866" x2="84873" y2="87633"/>
                        <a14:backgroundMark x1="47390" y1="23675" x2="81794" y2="12367"/>
                        <a14:backgroundMark x1="49398" y1="29329" x2="51272" y2="30389"/>
                        <a14:backgroundMark x1="67871" y1="21908" x2="70013" y2="22615"/>
                        <a14:backgroundMark x1="88889" y1="36749" x2="92637" y2="39576"/>
                        <a14:backgroundMark x1="96787" y1="72792" x2="98126" y2="78092"/>
                        <a14:backgroundMark x1="68139" y1="92933" x2="73092" y2="92933"/>
                        <a14:backgroundMark x1="78581" y1="94346" x2="85676" y2="93640"/>
                        <a14:backgroundMark x1="93039" y1="92580" x2="97189" y2="96113"/>
                        <a14:backgroundMark x1="91432" y1="67138" x2="95850" y2="84099"/>
                        <a14:backgroundMark x1="90763" y1="63251" x2="97456" y2="86219"/>
                        <a14:backgroundMark x1="91299" y1="63958" x2="97858" y2="85159"/>
                        <a14:backgroundMark x1="88755" y1="56537" x2="98795" y2="87633"/>
                        <a14:backgroundMark x1="91165" y1="63958" x2="98394" y2="86572"/>
                        <a14:backgroundMark x1="66131" y1="25088" x2="70147" y2="26148"/>
                        <a14:backgroundMark x1="91299" y1="62191" x2="97858" y2="83039"/>
                        <a14:backgroundMark x1="90629" y1="62544" x2="95047" y2="73498"/>
                      </a14:backgroundRemoval>
                    </a14:imgEffect>
                  </a14:imgLayer>
                </a14:imgProps>
              </a:ext>
            </a:extLst>
          </a:blip>
          <a:stretch>
            <a:fillRect/>
          </a:stretch>
        </p:blipFill>
        <p:spPr>
          <a:xfrm>
            <a:off x="4454709" y="3429000"/>
            <a:ext cx="3460377" cy="1310959"/>
          </a:xfrm>
          <a:prstGeom prst="rect">
            <a:avLst/>
          </a:prstGeom>
        </p:spPr>
      </p:pic>
      <p:pic>
        <p:nvPicPr>
          <p:cNvPr id="2" name="Picture 1">
            <a:extLst>
              <a:ext uri="{FF2B5EF4-FFF2-40B4-BE49-F238E27FC236}">
                <a16:creationId xmlns:a16="http://schemas.microsoft.com/office/drawing/2014/main" xmlns="" id="{8D2972B4-32EC-BAA0-EA4B-B96D739D9C03}"/>
              </a:ext>
            </a:extLst>
          </p:cNvPr>
          <p:cNvPicPr>
            <a:picLocks noChangeAspect="1"/>
          </p:cNvPicPr>
          <p:nvPr/>
        </p:nvPicPr>
        <p:blipFill>
          <a:blip r:embed="rId6"/>
          <a:stretch>
            <a:fillRect/>
          </a:stretch>
        </p:blipFill>
        <p:spPr>
          <a:xfrm>
            <a:off x="1836419" y="857858"/>
            <a:ext cx="8519159" cy="2999777"/>
          </a:xfrm>
          <a:prstGeom prst="rect">
            <a:avLst/>
          </a:prstGeom>
        </p:spPr>
      </p:pic>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2795" y="-966195"/>
            <a:ext cx="1662113"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385391" y="4226637"/>
            <a:ext cx="2271352"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4592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4643" y="143559"/>
            <a:ext cx="6864824" cy="707886"/>
          </a:xfrm>
          <a:prstGeom prst="rect">
            <a:avLst/>
          </a:prstGeom>
          <a:noFill/>
        </p:spPr>
        <p:txBody>
          <a:bodyPr wrap="square" rtlCol="0">
            <a:spAutoFit/>
          </a:bodyPr>
          <a:lstStyle/>
          <a:p>
            <a:r>
              <a:rPr lang="en-US" sz="4000" b="1" dirty="0" smtClean="0">
                <a:solidFill>
                  <a:srgbClr val="FF0000"/>
                </a:solidFill>
              </a:rPr>
              <a:t>YÊU CẦU CẦN ĐẠT</a:t>
            </a:r>
            <a:endParaRPr lang="en-US" sz="4000" b="1" dirty="0">
              <a:solidFill>
                <a:srgbClr val="FF0000"/>
              </a:solidFill>
            </a:endParaRPr>
          </a:p>
        </p:txBody>
      </p:sp>
      <p:sp>
        <p:nvSpPr>
          <p:cNvPr id="3" name="Rectangle 2"/>
          <p:cNvSpPr/>
          <p:nvPr/>
        </p:nvSpPr>
        <p:spPr>
          <a:xfrm>
            <a:off x="1107708" y="851445"/>
            <a:ext cx="10192637" cy="2631490"/>
          </a:xfrm>
          <a:prstGeom prst="rect">
            <a:avLst/>
          </a:prstGeom>
        </p:spPr>
        <p:txBody>
          <a:bodyPr wrap="square">
            <a:spAutoFit/>
          </a:bodyPr>
          <a:lstStyle/>
          <a:p>
            <a:pPr algn="just">
              <a:spcBef>
                <a:spcPts val="600"/>
              </a:spcBef>
            </a:pP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Xây</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dựng</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được</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kế</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hoạch</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tham</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gia</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hoạt</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động</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kết</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nối</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cộng</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đồng</a:t>
            </a:r>
            <a:r>
              <a:rPr lang="en-US" sz="4000" dirty="0">
                <a:solidFill>
                  <a:srgbClr val="002060"/>
                </a:solidFill>
                <a:latin typeface="Times New Roman" panose="02020603050405020304" pitchFamily="18" charset="0"/>
                <a:ea typeface="Times New Roman" panose="02020603050405020304" pitchFamily="18" charset="0"/>
              </a:rPr>
              <a:t>.</a:t>
            </a:r>
          </a:p>
          <a:p>
            <a:pPr algn="just">
              <a:spcBef>
                <a:spcPts val="600"/>
              </a:spcBef>
            </a:pP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Đánh</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giá</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kết</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quả</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hoạt</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động</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trong</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tuần</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đề</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ra</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kế</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hoạch</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hoạt</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động</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tuần</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tới</a:t>
            </a:r>
            <a:r>
              <a:rPr lang="en-US" sz="4000" dirty="0">
                <a:solidFill>
                  <a:srgbClr val="002060"/>
                </a:solidFill>
                <a:latin typeface="Times New Roman" panose="02020603050405020304" pitchFamily="18" charset="0"/>
                <a:ea typeface="Times New Roman" panose="02020603050405020304" pitchFamily="18" charset="0"/>
              </a:rPr>
              <a:t>.</a:t>
            </a:r>
            <a:endParaRPr lang="en-US" sz="4000" dirty="0">
              <a:solidFill>
                <a:srgbClr val="002060"/>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863024" y="3557733"/>
            <a:ext cx="10272215" cy="1446550"/>
          </a:xfrm>
          <a:prstGeom prst="rect">
            <a:avLst/>
          </a:prstGeom>
        </p:spPr>
        <p:txBody>
          <a:bodyPr wrap="square">
            <a:spAutoFit/>
          </a:bodyPr>
          <a:lstStyle/>
          <a:p>
            <a:pPr algn="just">
              <a:lnSpc>
                <a:spcPct val="110000"/>
              </a:lnSpc>
              <a:spcBef>
                <a:spcPts val="600"/>
              </a:spcBef>
            </a:pPr>
            <a:r>
              <a:rPr lang="en-US" sz="4000" dirty="0" smtClean="0">
                <a:solidFill>
                  <a:srgbClr val="002060"/>
                </a:solidFill>
                <a:latin typeface="Times New Roman" panose="02020603050405020304" pitchFamily="18" charset="0"/>
                <a:ea typeface="Times New Roman" panose="02020603050405020304" pitchFamily="18" charset="0"/>
              </a:rPr>
              <a:t>- </a:t>
            </a:r>
            <a:r>
              <a:rPr lang="en-US" sz="4000" dirty="0" err="1" smtClean="0">
                <a:solidFill>
                  <a:srgbClr val="002060"/>
                </a:solidFill>
                <a:latin typeface="Times New Roman" panose="02020603050405020304" pitchFamily="18" charset="0"/>
                <a:ea typeface="Times New Roman" panose="02020603050405020304" pitchFamily="18" charset="0"/>
              </a:rPr>
              <a:t>Trình</a:t>
            </a:r>
            <a:r>
              <a:rPr lang="en-US" sz="4000" dirty="0" smtClean="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diễn</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được</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sản</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phẩm</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của</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bản</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thân</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và</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nêu</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được</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cảm</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nghĩ</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về</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phần</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trình</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bày</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của</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bạn</a:t>
            </a:r>
            <a:r>
              <a:rPr lang="en-US" sz="4000" dirty="0">
                <a:solidFill>
                  <a:srgbClr val="002060"/>
                </a:solidFill>
                <a:latin typeface="Times New Roman" panose="02020603050405020304" pitchFamily="18" charset="0"/>
                <a:ea typeface="Times New Roman" panose="02020603050405020304" pitchFamily="18" charset="0"/>
              </a:rPr>
              <a:t>.</a:t>
            </a:r>
            <a:endParaRPr lang="en-US" sz="4000" dirty="0">
              <a:solidFill>
                <a:srgbClr val="00206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863023" y="5079081"/>
            <a:ext cx="10272215" cy="1323439"/>
          </a:xfrm>
          <a:prstGeom prst="rect">
            <a:avLst/>
          </a:prstGeom>
        </p:spPr>
        <p:txBody>
          <a:bodyPr wrap="square">
            <a:spAutoFit/>
          </a:bodyPr>
          <a:lstStyle/>
          <a:p>
            <a:pPr algn="just">
              <a:spcBef>
                <a:spcPts val="600"/>
              </a:spcBef>
            </a:pPr>
            <a:r>
              <a:rPr lang="en-US" sz="4000" dirty="0" smtClean="0">
                <a:solidFill>
                  <a:srgbClr val="002060"/>
                </a:solidFill>
                <a:latin typeface="Times New Roman" panose="02020603050405020304" pitchFamily="18" charset="0"/>
                <a:ea typeface="Times New Roman" panose="02020603050405020304" pitchFamily="18" charset="0"/>
              </a:rPr>
              <a:t>- </a:t>
            </a:r>
            <a:r>
              <a:rPr lang="en-US" sz="4000" dirty="0" err="1" smtClean="0">
                <a:solidFill>
                  <a:srgbClr val="002060"/>
                </a:solidFill>
                <a:latin typeface="Times New Roman" panose="02020603050405020304" pitchFamily="18" charset="0"/>
                <a:ea typeface="Times New Roman" panose="02020603050405020304" pitchFamily="18" charset="0"/>
              </a:rPr>
              <a:t>Có</a:t>
            </a:r>
            <a:r>
              <a:rPr lang="en-US" sz="4000" dirty="0" smtClean="0">
                <a:solidFill>
                  <a:srgbClr val="002060"/>
                </a:solidFill>
                <a:latin typeface="Times New Roman" panose="02020603050405020304" pitchFamily="18" charset="0"/>
                <a:ea typeface="Times New Roman" panose="02020603050405020304" pitchFamily="18" charset="0"/>
              </a:rPr>
              <a:t> </a:t>
            </a:r>
            <a:r>
              <a:rPr lang="en-US" sz="4000" dirty="0">
                <a:solidFill>
                  <a:srgbClr val="002060"/>
                </a:solidFill>
                <a:latin typeface="Times New Roman" panose="02020603050405020304" pitchFamily="18" charset="0"/>
                <a:ea typeface="Times New Roman" panose="02020603050405020304" pitchFamily="18" charset="0"/>
              </a:rPr>
              <a:t>ý </a:t>
            </a:r>
            <a:r>
              <a:rPr lang="en-US" sz="4000" dirty="0" err="1">
                <a:solidFill>
                  <a:srgbClr val="002060"/>
                </a:solidFill>
                <a:latin typeface="Times New Roman" panose="02020603050405020304" pitchFamily="18" charset="0"/>
                <a:ea typeface="Times New Roman" panose="02020603050405020304" pitchFamily="18" charset="0"/>
              </a:rPr>
              <a:t>thức</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với</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lớp</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tôn</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trọng</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nền</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nếp</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nội</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quy</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lớp</a:t>
            </a:r>
            <a:r>
              <a:rPr lang="en-US" sz="4000" dirty="0">
                <a:solidFill>
                  <a:srgbClr val="002060"/>
                </a:solidFill>
                <a:latin typeface="Times New Roman" panose="02020603050405020304" pitchFamily="18" charset="0"/>
                <a:ea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rPr>
              <a:t>học</a:t>
            </a:r>
            <a:r>
              <a:rPr lang="en-US" sz="4000" dirty="0">
                <a:solidFill>
                  <a:srgbClr val="002060"/>
                </a:solidFill>
                <a:latin typeface="Times New Roman" panose="02020603050405020304" pitchFamily="18" charset="0"/>
                <a:ea typeface="Times New Roman" panose="02020603050405020304" pitchFamily="18" charset="0"/>
              </a:rPr>
              <a:t>.</a:t>
            </a:r>
            <a:endParaRPr lang="en-US" sz="4000" dirty="0">
              <a:solidFill>
                <a:srgbClr val="002060"/>
              </a:solidFill>
              <a:effectLst/>
              <a:latin typeface="Times New Roman" panose="02020603050405020304" pitchFamily="18" charset="0"/>
              <a:ea typeface="Times New Roman" panose="02020603050405020304"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795" y="-92056"/>
            <a:ext cx="166211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444743" y="4285989"/>
            <a:ext cx="2152648"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6671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xmlns=""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xmlns=""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xmlns=""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xmlns=""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xmlns=""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xmlns=""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xmlns=""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xmlns=""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xmlns=""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pic>
        <p:nvPicPr>
          <p:cNvPr id="2" name="Picture 1">
            <a:extLst>
              <a:ext uri="{FF2B5EF4-FFF2-40B4-BE49-F238E27FC236}">
                <a16:creationId xmlns:a16="http://schemas.microsoft.com/office/drawing/2014/main" xmlns="" id="{D4E0B45B-9946-EA3C-5957-F90C21610E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7498" y="497453"/>
            <a:ext cx="8141936" cy="5951914"/>
          </a:xfrm>
          <a:prstGeom prst="rect">
            <a:avLst/>
          </a:prstGeom>
        </p:spPr>
      </p:pic>
      <p:pic>
        <p:nvPicPr>
          <p:cNvPr id="1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2795" y="-966195"/>
            <a:ext cx="1662113"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4385391" y="4226637"/>
            <a:ext cx="2271352"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8664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khởi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2795" y="-966195"/>
            <a:ext cx="1662113"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385391" y="4226637"/>
            <a:ext cx="2271352"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01324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xmlns=""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xmlns=""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xmlns=""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xmlns=""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xmlns=""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xmlns=""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xmlns=""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xmlns=""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xmlns=""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pic>
        <p:nvPicPr>
          <p:cNvPr id="8" name="Picture 7">
            <a:extLst>
              <a:ext uri="{FF2B5EF4-FFF2-40B4-BE49-F238E27FC236}">
                <a16:creationId xmlns:a16="http://schemas.microsoft.com/office/drawing/2014/main" xmlns="" id="{EAA32933-5667-9D83-4DEC-6236773CC8B8}"/>
              </a:ext>
            </a:extLst>
          </p:cNvPr>
          <p:cNvPicPr>
            <a:picLocks noChangeAspect="1"/>
          </p:cNvPicPr>
          <p:nvPr/>
        </p:nvPicPr>
        <p:blipFill>
          <a:blip r:embed="rId11"/>
          <a:stretch>
            <a:fillRect/>
          </a:stretch>
        </p:blipFill>
        <p:spPr>
          <a:xfrm>
            <a:off x="2968112" y="784299"/>
            <a:ext cx="7004911" cy="5389331"/>
          </a:xfrm>
          <a:prstGeom prst="rect">
            <a:avLst/>
          </a:prstGeom>
        </p:spPr>
      </p:pic>
      <p:pic>
        <p:nvPicPr>
          <p:cNvPr id="6" name="Picture 5">
            <a:extLst>
              <a:ext uri="{FF2B5EF4-FFF2-40B4-BE49-F238E27FC236}">
                <a16:creationId xmlns:a16="http://schemas.microsoft.com/office/drawing/2014/main" xmlns="" id="{651853EF-5419-022B-8DDD-D32C540C1E30}"/>
              </a:ext>
            </a:extLst>
          </p:cNvPr>
          <p:cNvPicPr>
            <a:picLocks noChangeAspect="1"/>
          </p:cNvPicPr>
          <p:nvPr/>
        </p:nvPicPr>
        <p:blipFill>
          <a:blip r:embed="rId12"/>
          <a:stretch>
            <a:fillRect/>
          </a:stretch>
        </p:blipFill>
        <p:spPr>
          <a:xfrm>
            <a:off x="1954302" y="392139"/>
            <a:ext cx="8857998" cy="6858000"/>
          </a:xfrm>
          <a:prstGeom prst="rect">
            <a:avLst/>
          </a:prstGeom>
        </p:spPr>
      </p:pic>
      <p:pic>
        <p:nvPicPr>
          <p:cNvPr id="1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2795" y="-966195"/>
            <a:ext cx="1662113"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4385391" y="4226637"/>
            <a:ext cx="2271352"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6652891"/>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xmlns=""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xmlns=""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xmlns=""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xmlns=""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xmlns=""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xmlns=""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xmlns=""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xmlns=""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xmlns=""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sp>
        <p:nvSpPr>
          <p:cNvPr id="2" name="Rectangle 1"/>
          <p:cNvSpPr/>
          <p:nvPr/>
        </p:nvSpPr>
        <p:spPr>
          <a:xfrm>
            <a:off x="1594863" y="2556903"/>
            <a:ext cx="9002273" cy="923330"/>
          </a:xfrm>
          <a:prstGeom prst="rect">
            <a:avLst/>
          </a:prstGeom>
          <a:solidFill>
            <a:schemeClr val="accent4">
              <a:lumMod val="20000"/>
              <a:lumOff val="80000"/>
            </a:schemeClr>
          </a:solidFill>
        </p:spPr>
        <p:txBody>
          <a:bodyPr wrap="none" lIns="91440" tIns="45720" rIns="91440" bIns="45720">
            <a:spAutoFit/>
          </a:bodyPr>
          <a:lstStyle/>
          <a:p>
            <a:pPr algn="ctr"/>
            <a:r>
              <a:rPr lang="en-US" sz="5400" b="1" dirty="0" smtClean="0">
                <a:ln w="22225">
                  <a:solidFill>
                    <a:schemeClr val="accent2"/>
                  </a:solidFill>
                  <a:prstDash val="solid"/>
                </a:ln>
                <a:solidFill>
                  <a:srgbClr val="FF0000"/>
                </a:solidFill>
              </a:rPr>
              <a:t>ĐÁNH GIÁ KẾT QUẢ CUỐI TUẦN</a:t>
            </a:r>
            <a:endParaRPr lang="en-US" sz="5400" b="1" cap="none" spc="0" dirty="0">
              <a:ln w="22225">
                <a:solidFill>
                  <a:schemeClr val="accent2"/>
                </a:solidFill>
                <a:prstDash val="solid"/>
              </a:ln>
              <a:solidFill>
                <a:srgbClr val="FF0000"/>
              </a:solidFill>
              <a:effectLst/>
            </a:endParaRPr>
          </a:p>
        </p:txBody>
      </p:sp>
      <p:pic>
        <p:nvPicPr>
          <p:cNvPr id="1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2795" y="-966195"/>
            <a:ext cx="1662113"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4385391" y="4226637"/>
            <a:ext cx="2271352"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9957975"/>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xmlns=""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xmlns=""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xmlns=""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xmlns=""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xmlns=""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xmlns=""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xmlns=""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xmlns=""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xmlns=""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sp>
        <p:nvSpPr>
          <p:cNvPr id="2" name="Rectangle 1"/>
          <p:cNvSpPr/>
          <p:nvPr/>
        </p:nvSpPr>
        <p:spPr>
          <a:xfrm>
            <a:off x="2518901" y="2556903"/>
            <a:ext cx="7154203" cy="923330"/>
          </a:xfrm>
          <a:prstGeom prst="rect">
            <a:avLst/>
          </a:prstGeom>
          <a:solidFill>
            <a:schemeClr val="accent4">
              <a:lumMod val="20000"/>
              <a:lumOff val="8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22225">
                  <a:solidFill>
                    <a:srgbClr val="ED7D31"/>
                  </a:solidFill>
                  <a:prstDash val="solid"/>
                </a:ln>
                <a:solidFill>
                  <a:srgbClr val="FF0000"/>
                </a:solidFill>
                <a:effectLst/>
                <a:uLnTx/>
                <a:uFillTx/>
                <a:ea typeface="+mn-ea"/>
                <a:cs typeface="+mn-cs"/>
              </a:rPr>
              <a:t>LẬP</a:t>
            </a:r>
            <a:r>
              <a:rPr kumimoji="0" lang="en-US" sz="5400" b="1" i="0" u="none" strike="noStrike" kern="1200" cap="none" spc="0" normalizeH="0" noProof="0" dirty="0" smtClean="0">
                <a:ln w="22225">
                  <a:solidFill>
                    <a:srgbClr val="ED7D31"/>
                  </a:solidFill>
                  <a:prstDash val="solid"/>
                </a:ln>
                <a:solidFill>
                  <a:srgbClr val="FF0000"/>
                </a:solidFill>
                <a:effectLst/>
                <a:uLnTx/>
                <a:uFillTx/>
                <a:ea typeface="+mn-ea"/>
                <a:cs typeface="+mn-cs"/>
              </a:rPr>
              <a:t> KẾ HOẠCH </a:t>
            </a:r>
            <a:r>
              <a:rPr kumimoji="0" lang="en-US" sz="5400" b="1" i="0" u="none" strike="noStrike" kern="1200" cap="none" spc="0" normalizeH="0" baseline="0" noProof="0" dirty="0" smtClean="0">
                <a:ln w="22225">
                  <a:solidFill>
                    <a:srgbClr val="ED7D31"/>
                  </a:solidFill>
                  <a:prstDash val="solid"/>
                </a:ln>
                <a:solidFill>
                  <a:srgbClr val="FF0000"/>
                </a:solidFill>
                <a:effectLst/>
                <a:uLnTx/>
                <a:uFillTx/>
                <a:ea typeface="+mn-ea"/>
                <a:cs typeface="+mn-cs"/>
              </a:rPr>
              <a:t>TUẦN TỚI</a:t>
            </a:r>
            <a:endParaRPr kumimoji="0" lang="en-US" sz="5400" b="1" i="0" u="none" strike="noStrike" kern="1200" cap="none" spc="0" normalizeH="0" baseline="0" noProof="0" dirty="0">
              <a:ln w="22225">
                <a:solidFill>
                  <a:srgbClr val="ED7D31"/>
                </a:solidFill>
                <a:prstDash val="solid"/>
              </a:ln>
              <a:solidFill>
                <a:srgbClr val="FF0000"/>
              </a:solidFill>
              <a:effectLst/>
              <a:uLnTx/>
              <a:uFillTx/>
              <a:ea typeface="+mn-ea"/>
              <a:cs typeface="+mn-cs"/>
            </a:endParaRPr>
          </a:p>
        </p:txBody>
      </p:sp>
      <p:pic>
        <p:nvPicPr>
          <p:cNvPr id="1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2795" y="-966195"/>
            <a:ext cx="1662113"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4385391" y="4226637"/>
            <a:ext cx="2271352"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4033687"/>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xmlns=""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xmlns=""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xmlns=""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xmlns=""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xmlns=""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xmlns=""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xmlns=""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xmlns=""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xmlns=""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sp>
        <p:nvSpPr>
          <p:cNvPr id="2" name="Rectangle 1"/>
          <p:cNvSpPr/>
          <p:nvPr/>
        </p:nvSpPr>
        <p:spPr>
          <a:xfrm>
            <a:off x="3066976" y="2556903"/>
            <a:ext cx="6058069" cy="1754326"/>
          </a:xfrm>
          <a:prstGeom prst="rect">
            <a:avLst/>
          </a:prstGeom>
          <a:solidFill>
            <a:schemeClr val="accent4">
              <a:lumMod val="20000"/>
              <a:lumOff val="8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22225">
                  <a:solidFill>
                    <a:srgbClr val="ED7D31"/>
                  </a:solidFill>
                  <a:prstDash val="solid"/>
                </a:ln>
                <a:solidFill>
                  <a:srgbClr val="FF0000"/>
                </a:solidFill>
                <a:effectLst/>
                <a:uLnTx/>
                <a:uFillTx/>
                <a:ea typeface="+mn-ea"/>
                <a:cs typeface="+mn-cs"/>
              </a:rPr>
              <a:t>CHIA SẺ</a:t>
            </a:r>
            <a:r>
              <a:rPr kumimoji="0" lang="en-US" sz="5400" b="1" i="0" u="none" strike="noStrike" kern="1200" cap="none" spc="0" normalizeH="0" noProof="0" dirty="0" smtClean="0">
                <a:ln w="22225">
                  <a:solidFill>
                    <a:srgbClr val="ED7D31"/>
                  </a:solidFill>
                  <a:prstDash val="solid"/>
                </a:ln>
                <a:solidFill>
                  <a:srgbClr val="FF0000"/>
                </a:solidFill>
                <a:effectLst/>
                <a:uLnTx/>
                <a:uFillTx/>
                <a:ea typeface="+mn-ea"/>
                <a:cs typeface="+mn-cs"/>
              </a:rPr>
              <a:t> THU HOẠCH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smtClean="0">
                <a:ln w="22225">
                  <a:solidFill>
                    <a:srgbClr val="ED7D31"/>
                  </a:solidFill>
                  <a:prstDash val="solid"/>
                </a:ln>
                <a:solidFill>
                  <a:srgbClr val="FF0000"/>
                </a:solidFill>
                <a:effectLst/>
                <a:uLnTx/>
                <a:uFillTx/>
                <a:ea typeface="+mn-ea"/>
                <a:cs typeface="+mn-cs"/>
              </a:rPr>
              <a:t>SAU TRẢI NGHIỆM</a:t>
            </a:r>
            <a:endParaRPr kumimoji="0" lang="en-US" sz="5400" b="1" i="0" u="none" strike="noStrike" kern="1200" cap="none" spc="0" normalizeH="0" baseline="0" noProof="0" dirty="0">
              <a:ln w="22225">
                <a:solidFill>
                  <a:srgbClr val="ED7D31"/>
                </a:solidFill>
                <a:prstDash val="solid"/>
              </a:ln>
              <a:solidFill>
                <a:srgbClr val="FF0000"/>
              </a:solidFill>
              <a:effectLst/>
              <a:uLnTx/>
              <a:uFillTx/>
              <a:ea typeface="+mn-ea"/>
              <a:cs typeface="+mn-cs"/>
            </a:endParaRPr>
          </a:p>
        </p:txBody>
      </p:sp>
      <p:pic>
        <p:nvPicPr>
          <p:cNvPr id="1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2795" y="-966195"/>
            <a:ext cx="1662113"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4385391" y="4226637"/>
            <a:ext cx="2271352"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372431"/>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8105" y="0"/>
            <a:ext cx="9187468" cy="1201016"/>
          </a:xfrm>
          <a:prstGeom prst="rect">
            <a:avLst/>
          </a:prstGeom>
        </p:spPr>
      </p:pic>
      <p:sp>
        <p:nvSpPr>
          <p:cNvPr id="2" name="Rectangle 1"/>
          <p:cNvSpPr/>
          <p:nvPr/>
        </p:nvSpPr>
        <p:spPr>
          <a:xfrm>
            <a:off x="454926" y="1315676"/>
            <a:ext cx="11186615" cy="4832092"/>
          </a:xfrm>
          <a:prstGeom prst="rect">
            <a:avLst/>
          </a:prstGeom>
        </p:spPr>
        <p:txBody>
          <a:bodyPr wrap="square">
            <a:spAutoFit/>
          </a:bodyPr>
          <a:lstStyle/>
          <a:p>
            <a:pPr algn="just"/>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Những</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người</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xung</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quanh</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có</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nhận</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xét</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gì</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sau</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khi</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nghe</a:t>
            </a:r>
            <a:r>
              <a:rPr lang="en-US" sz="4400" b="1" dirty="0">
                <a:solidFill>
                  <a:srgbClr val="C00000"/>
                </a:solidFill>
                <a:latin typeface="Times New Roman" panose="02020603050405020304" pitchFamily="18" charset="0"/>
                <a:ea typeface="Times New Roman" panose="02020603050405020304" pitchFamily="18" charset="0"/>
              </a:rPr>
              <a:t> ý </a:t>
            </a:r>
            <a:r>
              <a:rPr lang="en-US" sz="4400" b="1" dirty="0" err="1">
                <a:solidFill>
                  <a:srgbClr val="C00000"/>
                </a:solidFill>
                <a:latin typeface="Times New Roman" panose="02020603050405020304" pitchFamily="18" charset="0"/>
                <a:ea typeface="Times New Roman" panose="02020603050405020304" pitchFamily="18" charset="0"/>
              </a:rPr>
              <a:t>tưởng</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hoạt</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động</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kết</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nối</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cộng</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đồng</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của</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em</a:t>
            </a:r>
            <a:r>
              <a:rPr lang="en-US" sz="4400" b="1" dirty="0">
                <a:solidFill>
                  <a:srgbClr val="C00000"/>
                </a:solidFill>
                <a:latin typeface="Times New Roman" panose="02020603050405020304" pitchFamily="18" charset="0"/>
                <a:ea typeface="Times New Roman" panose="02020603050405020304" pitchFamily="18" charset="0"/>
              </a:rPr>
              <a:t>?</a:t>
            </a:r>
          </a:p>
          <a:p>
            <a:pPr algn="just"/>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Em</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có</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thêm</a:t>
            </a:r>
            <a:r>
              <a:rPr lang="en-US" sz="4400" b="1" dirty="0">
                <a:solidFill>
                  <a:srgbClr val="C00000"/>
                </a:solidFill>
                <a:latin typeface="Times New Roman" panose="02020603050405020304" pitchFamily="18" charset="0"/>
                <a:ea typeface="Times New Roman" panose="02020603050405020304" pitchFamily="18" charset="0"/>
              </a:rPr>
              <a:t> ý </a:t>
            </a:r>
            <a:r>
              <a:rPr lang="en-US" sz="4400" b="1" dirty="0" err="1">
                <a:solidFill>
                  <a:srgbClr val="C00000"/>
                </a:solidFill>
                <a:latin typeface="Times New Roman" panose="02020603050405020304" pitchFamily="18" charset="0"/>
                <a:ea typeface="Times New Roman" panose="02020603050405020304" pitchFamily="18" charset="0"/>
              </a:rPr>
              <a:t>tưởng</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gì</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sau</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khi</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lắng</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nghe</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góp</a:t>
            </a:r>
            <a:r>
              <a:rPr lang="en-US" sz="4400" b="1" dirty="0">
                <a:solidFill>
                  <a:srgbClr val="C00000"/>
                </a:solidFill>
                <a:latin typeface="Times New Roman" panose="02020603050405020304" pitchFamily="18" charset="0"/>
                <a:ea typeface="Times New Roman" panose="02020603050405020304" pitchFamily="18" charset="0"/>
              </a:rPr>
              <a:t> ý </a:t>
            </a:r>
            <a:r>
              <a:rPr lang="en-US" sz="4400" b="1" dirty="0" err="1">
                <a:solidFill>
                  <a:srgbClr val="C00000"/>
                </a:solidFill>
                <a:latin typeface="Times New Roman" panose="02020603050405020304" pitchFamily="18" charset="0"/>
                <a:ea typeface="Times New Roman" panose="02020603050405020304" pitchFamily="18" charset="0"/>
              </a:rPr>
              <a:t>của</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mọi</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người</a:t>
            </a:r>
            <a:r>
              <a:rPr lang="en-US" sz="4400" b="1" dirty="0">
                <a:solidFill>
                  <a:srgbClr val="C00000"/>
                </a:solidFill>
                <a:latin typeface="Times New Roman" panose="02020603050405020304" pitchFamily="18" charset="0"/>
                <a:ea typeface="Times New Roman" panose="02020603050405020304" pitchFamily="18" charset="0"/>
              </a:rPr>
              <a:t>?</a:t>
            </a:r>
          </a:p>
          <a:p>
            <a:pPr algn="just"/>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Em</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cần</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phải</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chuẩn</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bị</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thêm</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những</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gì</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để</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tổ</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chức</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được</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hoạt</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động</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mình</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đã</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đề</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a:solidFill>
                  <a:srgbClr val="C00000"/>
                </a:solidFill>
                <a:latin typeface="Times New Roman" panose="02020603050405020304" pitchFamily="18" charset="0"/>
                <a:ea typeface="Times New Roman" panose="02020603050405020304" pitchFamily="18" charset="0"/>
              </a:rPr>
              <a:t>xuất</a:t>
            </a:r>
            <a:r>
              <a:rPr lang="en-US" sz="4400" b="1" dirty="0">
                <a:solidFill>
                  <a:srgbClr val="C00000"/>
                </a:solidFill>
                <a:latin typeface="Times New Roman" panose="02020603050405020304" pitchFamily="18" charset="0"/>
                <a:ea typeface="Times New Roman" panose="02020603050405020304" pitchFamily="18" charset="0"/>
              </a:rPr>
              <a:t>?</a:t>
            </a:r>
            <a:endParaRPr lang="en-US" sz="4400" b="1" dirty="0">
              <a:solidFill>
                <a:srgbClr val="C00000"/>
              </a:solidFill>
              <a:effectLst/>
              <a:latin typeface="Times New Roman" panose="02020603050405020304" pitchFamily="18" charset="0"/>
              <a:ea typeface="Times New Roman" panose="02020603050405020304"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795" y="-966195"/>
            <a:ext cx="1662113"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385391" y="4226637"/>
            <a:ext cx="2271352"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1527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282</Words>
  <Application>Microsoft Office PowerPoint</Application>
  <PresentationFormat>Custom</PresentationFormat>
  <Paragraphs>28</Paragraphs>
  <Slides>15</Slides>
  <Notes>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Cambria</vt:lpstr>
      <vt:lpstr>等线 Light</vt:lpstr>
      <vt:lpstr>等线</vt:lpstr>
      <vt:lpstr>#9Slide05 Aphrodite Pro</vt:lpstr>
      <vt:lpstr>Microsoft YaHei UI</vt:lpstr>
      <vt:lpstr>SVN-Newton</vt:lpstr>
      <vt:lpstr>Times New Roman</vt:lpstr>
      <vt:lpstr>Calibri</vt:lpstr>
      <vt:lpstr>#9Slide05 Bodega Script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cp:lastModifiedBy>
  <cp:revision>16</cp:revision>
  <dcterms:created xsi:type="dcterms:W3CDTF">2024-02-01T15:08:58Z</dcterms:created>
  <dcterms:modified xsi:type="dcterms:W3CDTF">2024-03-10T11:25:36Z</dcterms:modified>
</cp:coreProperties>
</file>