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85" r:id="rId4"/>
    <p:sldId id="2636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302" r:id="rId14"/>
    <p:sldId id="2633" r:id="rId15"/>
    <p:sldId id="2635" r:id="rId16"/>
    <p:sldId id="2634" r:id="rId17"/>
    <p:sldId id="263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583</Words>
  <Application>Microsoft Office PowerPoint</Application>
  <PresentationFormat>Widescreen</PresentationFormat>
  <Paragraphs>126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Hong Diep</cp:lastModifiedBy>
  <cp:revision>28</cp:revision>
  <dcterms:created xsi:type="dcterms:W3CDTF">2022-05-21T08:09:05Z</dcterms:created>
  <dcterms:modified xsi:type="dcterms:W3CDTF">2024-09-11T15:22:20Z</dcterms:modified>
</cp:coreProperties>
</file>