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4" r:id="rId3"/>
    <p:sldId id="336" r:id="rId4"/>
    <p:sldId id="318" r:id="rId5"/>
    <p:sldId id="329" r:id="rId6"/>
    <p:sldId id="331" r:id="rId7"/>
    <p:sldId id="330" r:id="rId8"/>
    <p:sldId id="327" r:id="rId9"/>
    <p:sldId id="337" r:id="rId10"/>
    <p:sldId id="332" r:id="rId11"/>
    <p:sldId id="319" r:id="rId12"/>
    <p:sldId id="333" r:id="rId13"/>
    <p:sldId id="33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92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7.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14.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3"/>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327</Words>
  <Application>Microsoft Office PowerPoint</Application>
  <PresentationFormat>Widescreen</PresentationFormat>
  <Paragraphs>32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Arial-Rounded</vt:lpstr>
      <vt:lpstr>Calibri</vt:lpstr>
      <vt:lpstr>Coiny</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Hong Diep</cp:lastModifiedBy>
  <cp:revision>20</cp:revision>
  <dcterms:created xsi:type="dcterms:W3CDTF">2022-04-24T14:44:48Z</dcterms:created>
  <dcterms:modified xsi:type="dcterms:W3CDTF">2024-09-11T15:13:43Z</dcterms:modified>
</cp:coreProperties>
</file>