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37"/>
  </p:notesMasterIdLst>
  <p:sldIdLst>
    <p:sldId id="265" r:id="rId5"/>
    <p:sldId id="271" r:id="rId6"/>
    <p:sldId id="276" r:id="rId7"/>
    <p:sldId id="281" r:id="rId8"/>
    <p:sldId id="303" r:id="rId9"/>
    <p:sldId id="304" r:id="rId10"/>
    <p:sldId id="284" r:id="rId11"/>
    <p:sldId id="285" r:id="rId12"/>
    <p:sldId id="306" r:id="rId13"/>
    <p:sldId id="308" r:id="rId14"/>
    <p:sldId id="309" r:id="rId15"/>
    <p:sldId id="310" r:id="rId16"/>
    <p:sldId id="305" r:id="rId17"/>
    <p:sldId id="307" r:id="rId18"/>
    <p:sldId id="290" r:id="rId19"/>
    <p:sldId id="294" r:id="rId20"/>
    <p:sldId id="286" r:id="rId21"/>
    <p:sldId id="311" r:id="rId22"/>
    <p:sldId id="313" r:id="rId23"/>
    <p:sldId id="312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259" r:id="rId33"/>
    <p:sldId id="322" r:id="rId34"/>
    <p:sldId id="323" r:id="rId35"/>
    <p:sldId id="29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7719" autoAdjust="0"/>
  </p:normalViewPr>
  <p:slideViewPr>
    <p:cSldViewPr snapToGrid="0">
      <p:cViewPr varScale="1">
        <p:scale>
          <a:sx n="61" d="100"/>
          <a:sy n="61" d="100"/>
        </p:scale>
        <p:origin x="13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5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4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1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2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1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53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1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4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7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5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701545-751D-4BB1-A318-E36F047F7E7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1" y="165652"/>
            <a:ext cx="1241265" cy="12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45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Relationship Id="rId1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3.jp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4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Relationship Id="rId1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1.wav"/><Relationship Id="rId7" Type="http://schemas.openxmlformats.org/officeDocument/2006/relationships/slide" Target="slide3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slide" Target="slide29.xml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slide" Target="slide3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34.xml"/><Relationship Id="rId7" Type="http://schemas.openxmlformats.org/officeDocument/2006/relationships/slide" Target="slide2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3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38" y="-71120"/>
            <a:ext cx="11230562" cy="692912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65566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9E0306-8516-4506-9B97-731C761E7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371" y="662506"/>
            <a:ext cx="3078747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70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530" y="2277581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6935" y="3702895"/>
            <a:ext cx="1810669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1412-8950-4118-BFFB-DA090AC0C3E6}"/>
              </a:ext>
            </a:extLst>
          </p:cNvPr>
          <p:cNvGrpSpPr/>
          <p:nvPr/>
        </p:nvGrpSpPr>
        <p:grpSpPr>
          <a:xfrm rot="727752" flipH="1">
            <a:off x="5331063" y="344963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:a16="http://schemas.microsoft.com/office/drawing/2014/main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:a16="http://schemas.microsoft.com/office/drawing/2014/main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và sản phẩm công nghệ mà em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E1BE0749-7D7C-4EAC-BD68-CFC76707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52040" y="142621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nhiên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81" y="2023378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57DBB38-C4BA-435C-B3DE-A45204C8E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65720"/>
            <a:ext cx="3711080" cy="3711080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:a16="http://schemas.microsoft.com/office/drawing/2014/main" id="{DE03323D-AD21-48A2-BD6B-4BCED40EC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84" y="890224"/>
            <a:ext cx="4085750" cy="4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975103"/>
            <a:ext cx="4141296" cy="2907794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85" y="2123544"/>
            <a:ext cx="4768789" cy="2610912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:a16="http://schemas.microsoft.com/office/drawing/2014/main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94486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452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433651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667B00-C672-4A7E-9529-D99C245841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7403" y="2131759"/>
            <a:ext cx="2927736" cy="2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Tivi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ED4FB-C74B-42B3-A061-7BD3E194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" y="1065624"/>
            <a:ext cx="3831955" cy="301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04130-80C5-4F4A-AF7E-4DBB109C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9" y="4105918"/>
            <a:ext cx="3728721" cy="269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8D6C1-0558-4663-8387-36A35E04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42" y="1583054"/>
            <a:ext cx="4410783" cy="35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FC16A-312F-444F-B943-9639BF30C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4" y="1698307"/>
            <a:ext cx="4176757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30" y="376435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1899920" y="0"/>
            <a:ext cx="1029208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Phân biệt được đối tượng tự nhiên và sản phẩm công nghệ.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tác dụng một số sản phẩm công nghệ trong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Nêu được vai trò của các sản phẩm công nghệ trong đời sống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512742" y="233299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DAEEE-4968-4DC9-A0DA-C0BB8224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" y="2332990"/>
            <a:ext cx="5532413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BC55F-4D2D-4955-AC7D-F87D6616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458" y="1702752"/>
            <a:ext cx="382252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6" y="38100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6C5F39-1A69-422C-88F8-3EB4274A97C6}"/>
              </a:ext>
            </a:extLst>
          </p:cNvPr>
          <p:cNvSpPr/>
          <p:nvPr/>
        </p:nvSpPr>
        <p:spPr>
          <a:xfrm>
            <a:off x="762000" y="1595120"/>
            <a:ext cx="967232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762000" y="260916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643B9-2202-41E3-9C82-AD6F097396DE}"/>
              </a:ext>
            </a:extLst>
          </p:cNvPr>
          <p:cNvSpPr/>
          <p:nvPr/>
        </p:nvSpPr>
        <p:spPr>
          <a:xfrm>
            <a:off x="833120" y="3618912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78F33A-2E14-4595-996C-A49DFF414BD5}"/>
              </a:ext>
            </a:extLst>
          </p:cNvPr>
          <p:cNvSpPr/>
          <p:nvPr/>
        </p:nvSpPr>
        <p:spPr>
          <a:xfrm>
            <a:off x="833120" y="465874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F1D25A-27DD-4DC3-A21C-C51BB9B31868}"/>
              </a:ext>
            </a:extLst>
          </p:cNvPr>
          <p:cNvSpPr/>
          <p:nvPr/>
        </p:nvSpPr>
        <p:spPr>
          <a:xfrm>
            <a:off x="792480" y="5626294"/>
            <a:ext cx="9753600" cy="7913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281B7-1870-4E2D-9B1E-4ADABC45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03" y="127602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1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775600" y="389224"/>
                <a:ext cx="45999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Ngôi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sao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795813" y="230745"/>
                <a:ext cx="5480101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Biển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điện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1.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do con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ra?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2" y="219650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D2585-1A66-45E9-9ED0-EA3342AE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046" y="1243503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5404" y="4563757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780159" y="109192"/>
                <a:ext cx="8887730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Mặt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trời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Ô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tô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Máy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hỏa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2.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tượng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507722" y="3311233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160869" y="4843768"/>
            <a:ext cx="5677677" cy="1346023"/>
            <a:chOff x="311419" y="3516443"/>
            <a:chExt cx="4258258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3916087" cy="978644"/>
              <a:chOff x="232497" y="182681"/>
              <a:chExt cx="11932920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85240" y="182681"/>
                <a:ext cx="7932253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Làm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tụt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hậu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655443" y="2307667"/>
            <a:ext cx="5481838" cy="1360986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500105" y="191062"/>
                <a:ext cx="7156924" cy="1430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Không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ích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gì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773333" cy="1288256"/>
            <a:chOff x="264580" y="1765233"/>
            <a:chExt cx="4329999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938666" cy="966192"/>
              <a:chOff x="129540" y="128016"/>
              <a:chExt cx="12227213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758307" y="171137"/>
                <a:ext cx="10598446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con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người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tiện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lợi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hơn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3.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vai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7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8174424" y="473516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21444" y="22559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7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5389212" y="1452694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8" grpId="0" animBg="1"/>
      <p:bldP spid="8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55" y="2374878"/>
            <a:ext cx="4167745" cy="56252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617504" y="2511632"/>
              <a:ext cx="6767991" cy="269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 bài hát bạn nhỏ yêu những gì?</a:t>
              </a:r>
            </a:p>
            <a:p>
              <a:pPr marL="457200" indent="-4572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 thiên nhiên có những gì mà bạn nhỏ yêu nhỉ?</a:t>
              </a:r>
              <a:endPara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5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71F32-FEFC-43E1-9C4E-72235936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65" y="1321872"/>
            <a:ext cx="428585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0" y="997693"/>
            <a:ext cx="4866640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4ED7F900-142C-40EF-94C0-22190389EBF1}"/>
              </a:ext>
            </a:extLst>
          </p:cNvPr>
          <p:cNvSpPr/>
          <p:nvPr/>
        </p:nvSpPr>
        <p:spPr>
          <a:xfrm flipH="1">
            <a:off x="0" y="3079533"/>
            <a:ext cx="4866640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Những đối tượng do con người làm ra: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560</Words>
  <Application>Microsoft Office PowerPoint</Application>
  <PresentationFormat>Widescreen</PresentationFormat>
  <Paragraphs>77</Paragraphs>
  <Slides>32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等线</vt:lpstr>
      <vt:lpstr>等线 Light</vt:lpstr>
      <vt:lpstr>黑体</vt:lpstr>
      <vt:lpstr>Arial</vt:lpstr>
      <vt:lpstr>Calibri</vt:lpstr>
      <vt:lpstr>Georgia</vt:lpstr>
      <vt:lpstr>UTM Avo</vt:lpstr>
      <vt:lpstr>字魂59号-创粗黑</vt:lpstr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Hong Diep</cp:lastModifiedBy>
  <cp:revision>52</cp:revision>
  <dcterms:created xsi:type="dcterms:W3CDTF">2022-07-14T22:03:21Z</dcterms:created>
  <dcterms:modified xsi:type="dcterms:W3CDTF">2024-09-11T15:21:33Z</dcterms:modified>
</cp:coreProperties>
</file>