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1" r:id="rId3"/>
    <p:sldId id="286" r:id="rId4"/>
    <p:sldId id="277" r:id="rId5"/>
    <p:sldId id="287" r:id="rId6"/>
    <p:sldId id="288" r:id="rId7"/>
    <p:sldId id="289" r:id="rId8"/>
    <p:sldId id="290" r:id="rId9"/>
    <p:sldId id="280" r:id="rId10"/>
    <p:sldId id="281" r:id="rId11"/>
    <p:sldId id="282" r:id="rId12"/>
    <p:sldId id="283" r:id="rId13"/>
    <p:sldId id="284" r:id="rId14"/>
    <p:sldId id="274" r:id="rId15"/>
    <p:sldId id="291" r:id="rId16"/>
    <p:sldId id="27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56" autoAdjust="0"/>
  </p:normalViewPr>
  <p:slideViewPr>
    <p:cSldViewPr snapToGrid="0">
      <p:cViewPr varScale="1">
        <p:scale>
          <a:sx n="57" d="100"/>
          <a:sy n="57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3BEF-FF3F-46D7-AEA2-7C06337B083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9F4-5D33-448A-AF57-A6859F12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809F4-5D33-448A-AF57-A6859F12D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39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8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38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THÙNG RÁC, LON NƯỚC, VỤN BÚT CHÌ, GIẤY </a:t>
            </a:r>
            <a:r>
              <a:rPr lang="en-US" b="1" dirty="0">
                <a:sym typeface="Wingdings" panose="05000000000000000000" pitchFamily="2" charset="2"/>
              </a:rPr>
              <a:t> XUẤT HIỆN CÂU HỎI.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TRẢ LỜI XONG, GV CLICK CHUỘT VÀO MŨI TÊN “KẾT THÚC”  CHUYỂN SANG BÀI HỌC MỚI.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40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6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0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13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0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0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B3E001-B945-44B7-AD07-251E2D046C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485774"/>
            <a:ext cx="1666876" cy="1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12.xml"/><Relationship Id="rId18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5" Type="http://schemas.microsoft.com/office/2007/relationships/hdphoto" Target="../media/hdphoto6.wdp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image" Target="../media/image17.GIF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405838" y="1354147"/>
            <a:ext cx="502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385 = ? + ? + 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385 = 300 +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80 + 5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hlinkClick r:id="rId7" action="ppaction://hlinksldjump"/>
            <a:extLst>
              <a:ext uri="{FF2B5EF4-FFF2-40B4-BE49-F238E27FC236}">
                <a16:creationId xmlns:a16="http://schemas.microsoft.com/office/drawing/2014/main" id="{9A4A8329-A4B8-485E-BDA3-D976658147C3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6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405838" y="1354147"/>
            <a:ext cx="502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538 = ? + ? + 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DC8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538 = 500 + 30 + 8</a:t>
            </a:r>
          </a:p>
        </p:txBody>
      </p:sp>
      <p:sp>
        <p:nvSpPr>
          <p:cNvPr id="8" name="Arrow: Right 7">
            <a:hlinkClick r:id="rId7" action="ppaction://hlinksldjump"/>
            <a:extLst>
              <a:ext uri="{FF2B5EF4-FFF2-40B4-BE49-F238E27FC236}">
                <a16:creationId xmlns:a16="http://schemas.microsoft.com/office/drawing/2014/main" id="{DFE14E2A-E2C2-4B8A-9840-DAD91A7A91CF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661983" y="1379090"/>
            <a:ext cx="404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307 = ? + ? + 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307 = 300 + 7</a:t>
            </a: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395649BC-3FAA-4DFF-A036-4E944EC786DC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149691" y="1489158"/>
            <a:ext cx="553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640 = ? + ? + 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640 = 600 + 40</a:t>
            </a: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71837A29-23F8-4BA5-81A3-262E0A7D4BD3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6" y="269626"/>
            <a:ext cx="2176414" cy="830997"/>
            <a:chOff x="589935" y="269626"/>
            <a:chExt cx="2979175" cy="83099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08752" y="269626"/>
              <a:ext cx="18657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DFB36CB-2E73-410A-9417-A02F5C36A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471"/>
              </p:ext>
            </p:extLst>
          </p:nvPr>
        </p:nvGraphicFramePr>
        <p:xfrm>
          <a:off x="717629" y="1508072"/>
          <a:ext cx="10706583" cy="50451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68861">
                  <a:extLst>
                    <a:ext uri="{9D8B030D-6E8A-4147-A177-3AD203B41FA5}">
                      <a16:colId xmlns:a16="http://schemas.microsoft.com/office/drawing/2014/main" val="2169994753"/>
                    </a:ext>
                  </a:extLst>
                </a:gridCol>
                <a:gridCol w="3568861">
                  <a:extLst>
                    <a:ext uri="{9D8B030D-6E8A-4147-A177-3AD203B41FA5}">
                      <a16:colId xmlns:a16="http://schemas.microsoft.com/office/drawing/2014/main" val="1724374160"/>
                    </a:ext>
                  </a:extLst>
                </a:gridCol>
                <a:gridCol w="3568861">
                  <a:extLst>
                    <a:ext uri="{9D8B030D-6E8A-4147-A177-3AD203B41FA5}">
                      <a16:colId xmlns:a16="http://schemas.microsoft.com/office/drawing/2014/main" val="3481347680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15073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319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9169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6894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0808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62284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4516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BF1BE5-63AC-4333-9051-993B8CD55019}"/>
              </a:ext>
            </a:extLst>
          </p:cNvPr>
          <p:cNvSpPr/>
          <p:nvPr/>
        </p:nvSpPr>
        <p:spPr>
          <a:xfrm>
            <a:off x="1788677" y="3018288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DCF728-1A4E-4CA9-A7EF-5E1A04B61F1B}"/>
              </a:ext>
            </a:extLst>
          </p:cNvPr>
          <p:cNvSpPr/>
          <p:nvPr/>
        </p:nvSpPr>
        <p:spPr>
          <a:xfrm>
            <a:off x="8911286" y="3018288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EBD126-95C7-4863-9F80-92D4ED81B300}"/>
              </a:ext>
            </a:extLst>
          </p:cNvPr>
          <p:cNvSpPr/>
          <p:nvPr/>
        </p:nvSpPr>
        <p:spPr>
          <a:xfrm>
            <a:off x="1788677" y="3734130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578C0A-0D6D-4571-B07F-48E864E418D6}"/>
              </a:ext>
            </a:extLst>
          </p:cNvPr>
          <p:cNvSpPr/>
          <p:nvPr/>
        </p:nvSpPr>
        <p:spPr>
          <a:xfrm>
            <a:off x="8911286" y="3722244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948B4D-658E-45E4-8972-268D6E43272A}"/>
              </a:ext>
            </a:extLst>
          </p:cNvPr>
          <p:cNvSpPr/>
          <p:nvPr/>
        </p:nvSpPr>
        <p:spPr>
          <a:xfrm>
            <a:off x="1800252" y="4449972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E9BF37-C855-4723-B7EA-9597B723E925}"/>
              </a:ext>
            </a:extLst>
          </p:cNvPr>
          <p:cNvSpPr/>
          <p:nvPr/>
        </p:nvSpPr>
        <p:spPr>
          <a:xfrm>
            <a:off x="8911286" y="4449972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2035B8-9F65-4476-86A4-5E5FA49F996E}"/>
              </a:ext>
            </a:extLst>
          </p:cNvPr>
          <p:cNvSpPr/>
          <p:nvPr/>
        </p:nvSpPr>
        <p:spPr>
          <a:xfrm>
            <a:off x="5404157" y="5202327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F32F29-E73B-49B9-A5F8-A267C10BCA65}"/>
              </a:ext>
            </a:extLst>
          </p:cNvPr>
          <p:cNvSpPr/>
          <p:nvPr/>
        </p:nvSpPr>
        <p:spPr>
          <a:xfrm>
            <a:off x="8911286" y="5202327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8CF63E-30BC-479C-BFDE-1B1D3D69059B}"/>
              </a:ext>
            </a:extLst>
          </p:cNvPr>
          <p:cNvSpPr/>
          <p:nvPr/>
        </p:nvSpPr>
        <p:spPr>
          <a:xfrm>
            <a:off x="5404157" y="5877765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2D8338-CD81-4F0E-BB9E-B80D2CFAB114}"/>
              </a:ext>
            </a:extLst>
          </p:cNvPr>
          <p:cNvSpPr/>
          <p:nvPr/>
        </p:nvSpPr>
        <p:spPr>
          <a:xfrm>
            <a:off x="1650466" y="5852441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6" y="278348"/>
            <a:ext cx="2442632" cy="769441"/>
            <a:chOff x="589935" y="278348"/>
            <a:chExt cx="2979175" cy="76944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55076" y="278348"/>
              <a:ext cx="19435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196770" y="1047789"/>
            <a:ext cx="11641165" cy="5628254"/>
          </a:xfrm>
          <a:prstGeom prst="round2DiagRect">
            <a:avLst>
              <a:gd name="adj1" fmla="val 11819"/>
              <a:gd name="adj2" fmla="val 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14F6D-17B3-4F86-9A85-8CEF8E01C686}"/>
              </a:ext>
            </a:extLst>
          </p:cNvPr>
          <p:cNvGrpSpPr/>
          <p:nvPr/>
        </p:nvGrpSpPr>
        <p:grpSpPr>
          <a:xfrm>
            <a:off x="1551785" y="2091422"/>
            <a:ext cx="8388080" cy="363070"/>
            <a:chOff x="719711" y="2944906"/>
            <a:chExt cx="9042854" cy="36307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2265F1-FD9B-46FD-ABC9-17DD13E26556}"/>
                </a:ext>
              </a:extLst>
            </p:cNvPr>
            <p:cNvCxnSpPr>
              <a:cxnSpLocks/>
            </p:cNvCxnSpPr>
            <p:nvPr/>
          </p:nvCxnSpPr>
          <p:spPr>
            <a:xfrm>
              <a:off x="719711" y="3126441"/>
              <a:ext cx="904285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95E891-5FD0-47F3-9D68-9801FE81059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873320-DD32-4A2F-9D0E-0ED2D80BC54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0B402F-8CE5-47AC-ABAB-05F8AABABBAB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0D8785-8E3C-470B-A819-8F39739665C4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5FBBA3-AF9F-4E07-9DB0-925815636C03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27FC19-0917-4C78-9757-D9DE308AE8C6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48C652-C611-4CD0-A132-31C9B15611BA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601CF5-1BA4-4F4F-8C26-4A0142A99BFB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62A8F4-C432-4630-8158-B99DDBCD4534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03827B5-0003-4DE9-8DE0-0E53EB692694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20E161-C4D0-405D-977A-C2F4B9139EAD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7DC7A9-F66E-486E-A3C2-A3E3B70D6275}"/>
              </a:ext>
            </a:extLst>
          </p:cNvPr>
          <p:cNvSpPr txBox="1"/>
          <p:nvPr/>
        </p:nvSpPr>
        <p:spPr>
          <a:xfrm>
            <a:off x="1259494" y="2501640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77F7D-2288-481A-AE91-8984E9F9F987}"/>
              </a:ext>
            </a:extLst>
          </p:cNvPr>
          <p:cNvSpPr txBox="1"/>
          <p:nvPr/>
        </p:nvSpPr>
        <p:spPr>
          <a:xfrm>
            <a:off x="2093946" y="2496678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63148-98AB-4FE5-986D-CC24FF14DDB1}"/>
              </a:ext>
            </a:extLst>
          </p:cNvPr>
          <p:cNvSpPr txBox="1"/>
          <p:nvPr/>
        </p:nvSpPr>
        <p:spPr>
          <a:xfrm>
            <a:off x="2812264" y="2501640"/>
            <a:ext cx="77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8A7737-F41E-4BE8-AA88-4F54DA82FA8E}"/>
              </a:ext>
            </a:extLst>
          </p:cNvPr>
          <p:cNvSpPr txBox="1"/>
          <p:nvPr/>
        </p:nvSpPr>
        <p:spPr>
          <a:xfrm>
            <a:off x="3541949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57825-A40B-443D-9DFB-5B170C4EE4FF}"/>
              </a:ext>
            </a:extLst>
          </p:cNvPr>
          <p:cNvSpPr txBox="1"/>
          <p:nvPr/>
        </p:nvSpPr>
        <p:spPr>
          <a:xfrm>
            <a:off x="4331043" y="2501640"/>
            <a:ext cx="67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45C0-58E6-4FB6-90A8-7933CB8E5A23}"/>
              </a:ext>
            </a:extLst>
          </p:cNvPr>
          <p:cNvSpPr txBox="1"/>
          <p:nvPr/>
        </p:nvSpPr>
        <p:spPr>
          <a:xfrm>
            <a:off x="5110300" y="2498405"/>
            <a:ext cx="65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14A11-F848-4CD7-A8B9-2CEC6FBEDB91}"/>
              </a:ext>
            </a:extLst>
          </p:cNvPr>
          <p:cNvSpPr txBox="1"/>
          <p:nvPr/>
        </p:nvSpPr>
        <p:spPr>
          <a:xfrm>
            <a:off x="5806010" y="2501640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D033A8-68C1-4E4E-A195-CDDA53D8E49D}"/>
              </a:ext>
            </a:extLst>
          </p:cNvPr>
          <p:cNvSpPr txBox="1"/>
          <p:nvPr/>
        </p:nvSpPr>
        <p:spPr>
          <a:xfrm>
            <a:off x="6567537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C0A69-E7A1-4928-A100-2DA5B40FB943}"/>
              </a:ext>
            </a:extLst>
          </p:cNvPr>
          <p:cNvSpPr txBox="1"/>
          <p:nvPr/>
        </p:nvSpPr>
        <p:spPr>
          <a:xfrm>
            <a:off x="7360914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D6F208-672A-4B1E-A12C-9811F023B419}"/>
              </a:ext>
            </a:extLst>
          </p:cNvPr>
          <p:cNvSpPr txBox="1"/>
          <p:nvPr/>
        </p:nvSpPr>
        <p:spPr>
          <a:xfrm>
            <a:off x="8036810" y="2501640"/>
            <a:ext cx="77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3A3B8-76E9-48D8-857A-11B9C146C995}"/>
              </a:ext>
            </a:extLst>
          </p:cNvPr>
          <p:cNvSpPr txBox="1"/>
          <p:nvPr/>
        </p:nvSpPr>
        <p:spPr>
          <a:xfrm>
            <a:off x="8915817" y="2498405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221F0-F43B-468D-ABC4-90D7DCDD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4" y="3458022"/>
            <a:ext cx="11026771" cy="12909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9DB0AF0-E46F-48EA-9B48-AFC44071A573}"/>
              </a:ext>
            </a:extLst>
          </p:cNvPr>
          <p:cNvGrpSpPr/>
          <p:nvPr/>
        </p:nvGrpSpPr>
        <p:grpSpPr>
          <a:xfrm>
            <a:off x="1138118" y="5000263"/>
            <a:ext cx="10471267" cy="1569660"/>
            <a:chOff x="1138118" y="5000263"/>
            <a:chExt cx="10471267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8311AA-8CB6-4C97-83F0-57D724CA1C57}"/>
                </a:ext>
              </a:extLst>
            </p:cNvPr>
            <p:cNvSpPr txBox="1"/>
            <p:nvPr/>
          </p:nvSpPr>
          <p:spPr>
            <a:xfrm>
              <a:off x="1138118" y="5000263"/>
              <a:ext cx="104712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19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19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18, 19,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20, 19,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AEF52-18D4-475B-96D3-49BBD4BB25E7}"/>
                </a:ext>
              </a:extLst>
            </p:cNvPr>
            <p:cNvSpPr/>
            <p:nvPr/>
          </p:nvSpPr>
          <p:spPr>
            <a:xfrm>
              <a:off x="5648446" y="5066577"/>
              <a:ext cx="729205" cy="4268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1BB8ACC-54EC-4416-8D49-48626F426567}"/>
                </a:ext>
              </a:extLst>
            </p:cNvPr>
            <p:cNvSpPr/>
            <p:nvPr/>
          </p:nvSpPr>
          <p:spPr>
            <a:xfrm>
              <a:off x="10381900" y="5073590"/>
              <a:ext cx="671981" cy="4198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B35AD-0805-47B4-A75E-18C425ACBB48}"/>
                </a:ext>
              </a:extLst>
            </p:cNvPr>
            <p:cNvSpPr/>
            <p:nvPr/>
          </p:nvSpPr>
          <p:spPr>
            <a:xfrm>
              <a:off x="3824965" y="5614792"/>
              <a:ext cx="735460" cy="3991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595A652-BC27-44DD-80C9-DCB8F65E42E8}"/>
                </a:ext>
              </a:extLst>
            </p:cNvPr>
            <p:cNvSpPr/>
            <p:nvPr/>
          </p:nvSpPr>
          <p:spPr>
            <a:xfrm>
              <a:off x="9106482" y="5602937"/>
              <a:ext cx="735460" cy="3991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5190F13-B927-4AFB-A842-991D3AD1446B}"/>
              </a:ext>
            </a:extLst>
          </p:cNvPr>
          <p:cNvSpPr/>
          <p:nvPr/>
        </p:nvSpPr>
        <p:spPr>
          <a:xfrm>
            <a:off x="5648446" y="5053575"/>
            <a:ext cx="729205" cy="4398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61B2E1E-7FA8-4A83-913E-A7C8008B0BA4}"/>
              </a:ext>
            </a:extLst>
          </p:cNvPr>
          <p:cNvSpPr/>
          <p:nvPr/>
        </p:nvSpPr>
        <p:spPr>
          <a:xfrm>
            <a:off x="10381900" y="5053575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B3AE6DE-F6FB-4CD2-8CCE-B373653B49E3}"/>
              </a:ext>
            </a:extLst>
          </p:cNvPr>
          <p:cNvSpPr/>
          <p:nvPr/>
        </p:nvSpPr>
        <p:spPr>
          <a:xfrm>
            <a:off x="3824965" y="5602937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CBE0075-06EE-469E-B841-27574FA20B38}"/>
              </a:ext>
            </a:extLst>
          </p:cNvPr>
          <p:cNvSpPr/>
          <p:nvPr/>
        </p:nvSpPr>
        <p:spPr>
          <a:xfrm>
            <a:off x="9100227" y="5602937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3906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CỦNG CỐ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FC4C1-C458-4441-8226-10C0FED694F8}"/>
              </a:ext>
            </a:extLst>
          </p:cNvPr>
          <p:cNvSpPr txBox="1"/>
          <p:nvPr/>
        </p:nvSpPr>
        <p:spPr>
          <a:xfrm>
            <a:off x="4641448" y="123121"/>
            <a:ext cx="5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9850056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457751" y="810228"/>
            <a:ext cx="617079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2" y="176465"/>
            <a:ext cx="1051859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1280160" y="2805098"/>
            <a:ext cx="9506903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1: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Ôn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đến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1 000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5FB8B-D67E-41D8-B865-E8FC8A7E9A3F}"/>
              </a:ext>
            </a:extLst>
          </p:cNvPr>
          <p:cNvSpPr txBox="1"/>
          <p:nvPr/>
        </p:nvSpPr>
        <p:spPr>
          <a:xfrm>
            <a:off x="5301204" y="39017"/>
            <a:ext cx="5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725477" y="2575426"/>
            <a:ext cx="4741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</a:t>
            </a:r>
            <a:r>
              <a:rPr kumimoji="0" lang="en-US" altLang="zh-CN" sz="9600" b="1" i="0" u="none" strike="noStrike" kern="1200" cap="none" spc="50" normalizeH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</a:t>
            </a:r>
            <a:r>
              <a:rPr kumimoji="0" lang="en-US" altLang="zh-CN" sz="9600" b="1" i="0" u="none" strike="noStrike" kern="1200" cap="none" spc="50" normalizeH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tập</a:t>
            </a:r>
            <a:endParaRPr kumimoji="0" lang="en-US" altLang="zh-CN" sz="96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Baloo 2 ExtraBold" panose="03080902040302020200" pitchFamily="66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2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6216889" cy="706426"/>
            <a:chOff x="589935" y="304800"/>
            <a:chExt cx="6216889" cy="706426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58825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99991" y="364895"/>
              <a:ext cx="5264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FDDE19-545B-4E11-9D13-D22F9742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65871"/>
              </p:ext>
            </p:extLst>
          </p:nvPr>
        </p:nvGraphicFramePr>
        <p:xfrm>
          <a:off x="589934" y="1211580"/>
          <a:ext cx="11528760" cy="568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856">
                  <a:extLst>
                    <a:ext uri="{9D8B030D-6E8A-4147-A177-3AD203B41FA5}">
                      <a16:colId xmlns:a16="http://schemas.microsoft.com/office/drawing/2014/main" val="1213730959"/>
                    </a:ext>
                  </a:extLst>
                </a:gridCol>
                <a:gridCol w="1317170">
                  <a:extLst>
                    <a:ext uri="{9D8B030D-6E8A-4147-A177-3AD203B41FA5}">
                      <a16:colId xmlns:a16="http://schemas.microsoft.com/office/drawing/2014/main" val="296720429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1879421637"/>
                    </a:ext>
                  </a:extLst>
                </a:gridCol>
                <a:gridCol w="1362505">
                  <a:extLst>
                    <a:ext uri="{9D8B030D-6E8A-4147-A177-3AD203B41FA5}">
                      <a16:colId xmlns:a16="http://schemas.microsoft.com/office/drawing/2014/main" val="3748942140"/>
                    </a:ext>
                  </a:extLst>
                </a:gridCol>
                <a:gridCol w="1563575">
                  <a:extLst>
                    <a:ext uri="{9D8B030D-6E8A-4147-A177-3AD203B41FA5}">
                      <a16:colId xmlns:a16="http://schemas.microsoft.com/office/drawing/2014/main" val="2351546477"/>
                    </a:ext>
                  </a:extLst>
                </a:gridCol>
                <a:gridCol w="2403194">
                  <a:extLst>
                    <a:ext uri="{9D8B030D-6E8A-4147-A177-3AD203B41FA5}">
                      <a16:colId xmlns:a16="http://schemas.microsoft.com/office/drawing/2014/main" val="82559252"/>
                    </a:ext>
                  </a:extLst>
                </a:gridCol>
              </a:tblGrid>
              <a:tr h="5504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90864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3029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30350"/>
                  </a:ext>
                </a:extLst>
              </a:tr>
              <a:tr h="1399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97453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11052"/>
                  </a:ext>
                </a:extLst>
              </a:tr>
            </a:tbl>
          </a:graphicData>
        </a:graphic>
      </p:graphicFrame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450723-595E-4423-B3A2-DB9F280737B1}"/>
              </a:ext>
            </a:extLst>
          </p:cNvPr>
          <p:cNvGrpSpPr/>
          <p:nvPr/>
        </p:nvGrpSpPr>
        <p:grpSpPr>
          <a:xfrm flipH="1">
            <a:off x="1873889" y="190324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3390077-3FA5-47C1-9C23-FA4449AE4AE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D46CD7B-FCC7-49B5-9B79-B66B4087D67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9B761A5-A5B1-40D6-8DE1-28E8D23CD53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E5DC764-07BE-4FA3-B3A5-CA200945FC1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08219B4-9481-4E59-8821-B1ADC2FB6E4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D60253A-8356-40E9-866F-D938EB9DA24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C55D42B-0587-405F-9FFC-2F5E4E21740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73E564E-287B-4B10-9B51-4312127C624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D07C6038-8A2A-43BC-B597-25CB122D546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C44D8D3-EE0D-4AA0-AEF2-B1A2B86D776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9CABC1C-82FD-425A-91DE-5C3A265C5FDA}"/>
              </a:ext>
            </a:extLst>
          </p:cNvPr>
          <p:cNvGrpSpPr/>
          <p:nvPr/>
        </p:nvGrpSpPr>
        <p:grpSpPr>
          <a:xfrm flipH="1">
            <a:off x="2038554" y="190324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8FAF3E6-348C-4A42-B82B-7EF85CACE7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0C038D6-6E46-43BD-A9E2-56C4DC8BD41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92023AB-95D3-4B75-81AE-E28B42F082C5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D0E32D9-69ED-4D0B-9B3A-CFEAF63CC15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313D881-473D-4494-B778-94F0B4629AD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064F185-E4BF-433C-9FC6-9EC8998966F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EABDBC8-784A-4496-9CD2-B71F6D9D229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CEDCD4E-A899-417B-98BA-7A9A215444E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0C768CE-AC4B-4606-9A91-8AB9913823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E7B7733-6B45-4F5C-BBE6-06FE1703D1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F479A7B-D666-4515-8D67-89BB2BD97DF8}"/>
              </a:ext>
            </a:extLst>
          </p:cNvPr>
          <p:cNvGrpSpPr/>
          <p:nvPr/>
        </p:nvGrpSpPr>
        <p:grpSpPr>
          <a:xfrm flipH="1">
            <a:off x="2216985" y="190324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36391C2-BDBB-4616-A3E0-F0AE408F104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A43A600-E517-4258-BC9B-CC4F58EBD59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5735323-38B7-447A-84A2-AD2B4DE21FF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BA4B89D-01ED-4D70-9060-5D144807179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EA59DD1-61CD-4099-85FA-074E0BB04E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828B37D-48AD-4FD2-BBD3-1B054445A22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EED3342-6D0C-4558-9302-D73138E3C4E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1988F32-6B97-4209-834F-8C7C8E23FF4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E6E0452-2A55-4DCA-ADCB-7B244F98D38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226E0A6-3072-4EE6-92D3-BD488662D473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4" name="Picture 263">
            <a:extLst>
              <a:ext uri="{FF2B5EF4-FFF2-40B4-BE49-F238E27FC236}">
                <a16:creationId xmlns:a16="http://schemas.microsoft.com/office/drawing/2014/main" id="{BF88FDB4-3A41-4875-909C-3716F9521B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5" y="1773887"/>
            <a:ext cx="1064793" cy="1073048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096CBBFB-FB22-4D4E-A69D-3D8D2CC5AFE3}"/>
              </a:ext>
            </a:extLst>
          </p:cNvPr>
          <p:cNvSpPr/>
          <p:nvPr/>
        </p:nvSpPr>
        <p:spPr>
          <a:xfrm flipH="1">
            <a:off x="2662631" y="199124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7D67DA7-6AA4-4044-9F7B-EC09F05050DA}"/>
              </a:ext>
            </a:extLst>
          </p:cNvPr>
          <p:cNvSpPr/>
          <p:nvPr/>
        </p:nvSpPr>
        <p:spPr>
          <a:xfrm flipH="1">
            <a:off x="2676561" y="221975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B68A613-D0DF-4D46-93EA-2D254C46DEB7}"/>
              </a:ext>
            </a:extLst>
          </p:cNvPr>
          <p:cNvSpPr/>
          <p:nvPr/>
        </p:nvSpPr>
        <p:spPr>
          <a:xfrm flipH="1">
            <a:off x="2673499" y="2449645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812707F-CA67-410D-936B-89B5209CE92B}"/>
              </a:ext>
            </a:extLst>
          </p:cNvPr>
          <p:cNvSpPr/>
          <p:nvPr/>
        </p:nvSpPr>
        <p:spPr>
          <a:xfrm flipH="1">
            <a:off x="2676562" y="2679811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953CC-3FA0-400B-A9E9-DD08E5D751A6}"/>
              </a:ext>
            </a:extLst>
          </p:cNvPr>
          <p:cNvSpPr txBox="1"/>
          <p:nvPr/>
        </p:nvSpPr>
        <p:spPr>
          <a:xfrm>
            <a:off x="4440819" y="192569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ADF38B4-853F-4D20-AA0E-DD7805F46805}"/>
              </a:ext>
            </a:extLst>
          </p:cNvPr>
          <p:cNvSpPr txBox="1"/>
          <p:nvPr/>
        </p:nvSpPr>
        <p:spPr>
          <a:xfrm>
            <a:off x="5840773" y="19496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386C326-5B18-46C7-878D-9B1A7A0EF67F}"/>
              </a:ext>
            </a:extLst>
          </p:cNvPr>
          <p:cNvSpPr txBox="1"/>
          <p:nvPr/>
        </p:nvSpPr>
        <p:spPr>
          <a:xfrm>
            <a:off x="7189403" y="193439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C3ED05C-E47C-4DB4-9F39-B184700667B3}"/>
              </a:ext>
            </a:extLst>
          </p:cNvPr>
          <p:cNvSpPr txBox="1"/>
          <p:nvPr/>
        </p:nvSpPr>
        <p:spPr>
          <a:xfrm>
            <a:off x="8264324" y="1966586"/>
            <a:ext cx="133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EBBDF30-3402-42D9-8245-A9D7601BBB9A}"/>
              </a:ext>
            </a:extLst>
          </p:cNvPr>
          <p:cNvSpPr txBox="1"/>
          <p:nvPr/>
        </p:nvSpPr>
        <p:spPr>
          <a:xfrm>
            <a:off x="9612954" y="1781920"/>
            <a:ext cx="268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F2399E-F02F-47FA-AFD6-AD245264C26E}"/>
              </a:ext>
            </a:extLst>
          </p:cNvPr>
          <p:cNvGrpSpPr/>
          <p:nvPr/>
        </p:nvGrpSpPr>
        <p:grpSpPr>
          <a:xfrm>
            <a:off x="662195" y="3047289"/>
            <a:ext cx="1136580" cy="1164131"/>
            <a:chOff x="661721" y="2938018"/>
            <a:chExt cx="1136580" cy="1164131"/>
          </a:xfrm>
        </p:grpSpPr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4B810D7A-7240-4A1F-B745-789D2E33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6C6F94E2-734A-48DF-B649-77DAFF80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F4564C4-AAC2-4F66-B587-A8C991AF82E3}"/>
              </a:ext>
            </a:extLst>
          </p:cNvPr>
          <p:cNvGrpSpPr/>
          <p:nvPr/>
        </p:nvGrpSpPr>
        <p:grpSpPr>
          <a:xfrm flipH="1">
            <a:off x="1875735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3CD9AF08-3F56-4372-BF6F-4D3341ADAF5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56860F06-FB0B-48CD-A0C5-71CFFC6C24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30D1A7C-5787-4324-9C14-6929E902C42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8DE0155-E4BB-486C-B682-B4D32F61B31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A932286-B6C1-4E11-A964-6411D679A24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0558F22C-02DA-4E0F-87AB-40C57ADD1E2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968A237-0ED5-4324-97A1-676CEA8A1EC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96A8C94B-4D0F-4752-BA60-6E1549948BA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C0B6C492-E4C2-4231-A529-0003BEFEA33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B3D15EF-164C-4834-B70D-42F4EAAC932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2B0D8DE-16F4-4B1C-8170-43AFF45170B8}"/>
              </a:ext>
            </a:extLst>
          </p:cNvPr>
          <p:cNvGrpSpPr/>
          <p:nvPr/>
        </p:nvGrpSpPr>
        <p:grpSpPr>
          <a:xfrm flipH="1">
            <a:off x="2072098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7F822BB-0097-4E93-A1B7-95CE05FDAC6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38B7FF20-0D73-4313-9EF6-2245FFABFC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BA58827-3CF8-42A2-ABA0-FD1DDB2163C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BC75AB4-6086-45EA-B537-E692EB7E327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AE6B80F4-B971-4250-9363-04CEE695ED1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F66E213D-75C0-4AE6-9960-A3CE6019E09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9BE5490E-BB97-4CA2-A962-61335339DC0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EC48625-BF83-4C3F-9213-5D1D350008B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17150338-3482-4519-AF16-E4A10F2D3D3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0A91A2E8-B24B-4B6D-BB32-ED3B12D16A6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E65C88A-3948-40E6-B113-228557B8CDD9}"/>
              </a:ext>
            </a:extLst>
          </p:cNvPr>
          <p:cNvGrpSpPr/>
          <p:nvPr/>
        </p:nvGrpSpPr>
        <p:grpSpPr>
          <a:xfrm flipH="1">
            <a:off x="2284073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25AE54F-B846-40A3-96A1-B9F7E2B505A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56DBC85-82DC-4F66-A4DB-3472BB722A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AA3E9B0-300C-40E7-ABA2-9B0953030B6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D9207C4B-AB1F-4F1B-9D1C-56850EFF169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2C328D69-F475-4C77-8A86-1C787152F5EC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78E9A188-E550-4A24-90DC-DC10C13EB82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187586A8-20B2-4DE1-B913-1A59438B545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CFE9E32-AC52-4DD6-87C1-FD0DD16EC0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85289C8-FD55-431B-B306-A10577A4BE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61040918-FF0D-4288-AAB4-00636BEA4C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CB295C3-2371-4434-854A-D5AECFEC8B07}"/>
              </a:ext>
            </a:extLst>
          </p:cNvPr>
          <p:cNvGrpSpPr/>
          <p:nvPr/>
        </p:nvGrpSpPr>
        <p:grpSpPr>
          <a:xfrm flipH="1">
            <a:off x="2484617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68BDA81-EB6A-4CA0-A107-34174815D60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B769F60-62CE-4E38-9D57-E70C86DC40D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5B7450E2-FEC5-4598-9707-D52AC8E9AB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620B2C4-4554-4984-A373-80F53857BAB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9489589-472A-4405-B12D-9B4F9168141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C3DD546-C1C7-43FD-9354-827E35E559B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D7E2241-E457-4686-8FD2-FBC0AD885C4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C8BFD619-AB6F-437D-94D8-41F4570277E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39737C9A-6EDA-4FAF-8525-878AB4FD956F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C1F9FD5-BE1D-4890-B489-3555029C41F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DE57B8E7-7E16-45A8-837B-B986FEA9FB93}"/>
              </a:ext>
            </a:extLst>
          </p:cNvPr>
          <p:cNvSpPr/>
          <p:nvPr/>
        </p:nvSpPr>
        <p:spPr>
          <a:xfrm flipH="1">
            <a:off x="2725116" y="3288044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EF6C53E-A995-41EA-8BA8-F889E59156F2}"/>
              </a:ext>
            </a:extLst>
          </p:cNvPr>
          <p:cNvSpPr/>
          <p:nvPr/>
        </p:nvSpPr>
        <p:spPr>
          <a:xfrm flipH="1">
            <a:off x="2725116" y="3507197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20CF4A1-D188-4CEF-8590-A29E36AED8B6}"/>
              </a:ext>
            </a:extLst>
          </p:cNvPr>
          <p:cNvSpPr/>
          <p:nvPr/>
        </p:nvSpPr>
        <p:spPr>
          <a:xfrm flipH="1">
            <a:off x="2725116" y="3746475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6365617D-7780-4DFE-9921-4C43FDF98D10}"/>
              </a:ext>
            </a:extLst>
          </p:cNvPr>
          <p:cNvSpPr/>
          <p:nvPr/>
        </p:nvSpPr>
        <p:spPr>
          <a:xfrm flipH="1">
            <a:off x="2727979" y="3965628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18CF0FF-ECC5-44EA-B54C-F4B2C539A30E}"/>
              </a:ext>
            </a:extLst>
          </p:cNvPr>
          <p:cNvSpPr/>
          <p:nvPr/>
        </p:nvSpPr>
        <p:spPr>
          <a:xfrm flipH="1">
            <a:off x="2725116" y="3086218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A62976-C635-43CA-AF3D-78EFF046CF99}"/>
              </a:ext>
            </a:extLst>
          </p:cNvPr>
          <p:cNvSpPr txBox="1"/>
          <p:nvPr/>
        </p:nvSpPr>
        <p:spPr>
          <a:xfrm>
            <a:off x="4439944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F1C8B99E-DC3E-48FC-894C-7FB65FA4EEF8}"/>
              </a:ext>
            </a:extLst>
          </p:cNvPr>
          <p:cNvSpPr txBox="1"/>
          <p:nvPr/>
        </p:nvSpPr>
        <p:spPr>
          <a:xfrm>
            <a:off x="5750277" y="31990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1A4BFBD-291A-4EC0-9D89-9F38E7726418}"/>
              </a:ext>
            </a:extLst>
          </p:cNvPr>
          <p:cNvSpPr txBox="1"/>
          <p:nvPr/>
        </p:nvSpPr>
        <p:spPr>
          <a:xfrm>
            <a:off x="7166952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50E06EE-4569-41C2-A9AC-27A27B919980}"/>
              </a:ext>
            </a:extLst>
          </p:cNvPr>
          <p:cNvSpPr txBox="1"/>
          <p:nvPr/>
        </p:nvSpPr>
        <p:spPr>
          <a:xfrm>
            <a:off x="8596525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859EEB1-2F4B-44E8-B794-A2DAE215DE25}"/>
              </a:ext>
            </a:extLst>
          </p:cNvPr>
          <p:cNvSpPr txBox="1"/>
          <p:nvPr/>
        </p:nvSpPr>
        <p:spPr>
          <a:xfrm>
            <a:off x="10543618" y="320458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40A2F6D-406D-45D1-A4D5-4256D684CB32}"/>
              </a:ext>
            </a:extLst>
          </p:cNvPr>
          <p:cNvGrpSpPr/>
          <p:nvPr/>
        </p:nvGrpSpPr>
        <p:grpSpPr>
          <a:xfrm>
            <a:off x="704233" y="4320691"/>
            <a:ext cx="1220731" cy="1237393"/>
            <a:chOff x="661721" y="2938018"/>
            <a:chExt cx="1220731" cy="1237393"/>
          </a:xfrm>
        </p:grpSpPr>
        <p:pic>
          <p:nvPicPr>
            <p:cNvPr id="335" name="Picture 334">
              <a:extLst>
                <a:ext uri="{FF2B5EF4-FFF2-40B4-BE49-F238E27FC236}">
                  <a16:creationId xmlns:a16="http://schemas.microsoft.com/office/drawing/2014/main" id="{689E83D9-F284-4FE6-8B46-74751DBE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A7E4A40C-2861-4727-8DDB-0126EC2F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  <p:pic>
          <p:nvPicPr>
            <p:cNvPr id="337" name="Picture 336">
              <a:extLst>
                <a:ext uri="{FF2B5EF4-FFF2-40B4-BE49-F238E27FC236}">
                  <a16:creationId xmlns:a16="http://schemas.microsoft.com/office/drawing/2014/main" id="{58FA28D8-49AB-42B6-9D38-1EBA0FC1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59" y="3102363"/>
              <a:ext cx="1064793" cy="1073048"/>
            </a:xfrm>
            <a:prstGeom prst="rect">
              <a:avLst/>
            </a:prstGeom>
          </p:spPr>
        </p:pic>
      </p:grp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97E8774-D5C1-4198-B504-20420018D8C4}"/>
              </a:ext>
            </a:extLst>
          </p:cNvPr>
          <p:cNvSpPr/>
          <p:nvPr/>
        </p:nvSpPr>
        <p:spPr>
          <a:xfrm flipH="1">
            <a:off x="2732361" y="431419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AA9F013F-906E-41A9-ADBD-CF5D0B345D14}"/>
              </a:ext>
            </a:extLst>
          </p:cNvPr>
          <p:cNvSpPr/>
          <p:nvPr/>
        </p:nvSpPr>
        <p:spPr>
          <a:xfrm flipH="1">
            <a:off x="2732361" y="452393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7BA220F-FD7A-4579-9766-0884C0E684D3}"/>
              </a:ext>
            </a:extLst>
          </p:cNvPr>
          <p:cNvSpPr/>
          <p:nvPr/>
        </p:nvSpPr>
        <p:spPr>
          <a:xfrm flipH="1">
            <a:off x="2732361" y="473365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0972DBC-AC27-4463-B71C-03B2DFD6A4D3}"/>
              </a:ext>
            </a:extLst>
          </p:cNvPr>
          <p:cNvSpPr/>
          <p:nvPr/>
        </p:nvSpPr>
        <p:spPr>
          <a:xfrm flipH="1">
            <a:off x="2740872" y="4954023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D40AF96F-3E4C-46CE-A981-951FE1113CFF}"/>
              </a:ext>
            </a:extLst>
          </p:cNvPr>
          <p:cNvSpPr/>
          <p:nvPr/>
        </p:nvSpPr>
        <p:spPr>
          <a:xfrm flipH="1">
            <a:off x="2753108" y="518418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98FC106-4186-47BB-BC3A-DE1DB5B7C3DB}"/>
              </a:ext>
            </a:extLst>
          </p:cNvPr>
          <p:cNvSpPr/>
          <p:nvPr/>
        </p:nvSpPr>
        <p:spPr>
          <a:xfrm flipH="1">
            <a:off x="3042475" y="518418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DEE333C-9EB1-4149-820C-8600FC4C5499}"/>
              </a:ext>
            </a:extLst>
          </p:cNvPr>
          <p:cNvSpPr/>
          <p:nvPr/>
        </p:nvSpPr>
        <p:spPr>
          <a:xfrm flipH="1">
            <a:off x="3036404" y="4987347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6DA538D-85E8-44C0-848A-D27968A234AA}"/>
              </a:ext>
            </a:extLst>
          </p:cNvPr>
          <p:cNvSpPr txBox="1"/>
          <p:nvPr/>
        </p:nvSpPr>
        <p:spPr>
          <a:xfrm>
            <a:off x="4439944" y="463683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9F409E1-8727-484C-B6DD-74426BB718DC}"/>
              </a:ext>
            </a:extLst>
          </p:cNvPr>
          <p:cNvSpPr txBox="1"/>
          <p:nvPr/>
        </p:nvSpPr>
        <p:spPr>
          <a:xfrm>
            <a:off x="5789426" y="464282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C0AA328D-10D3-40C5-BCC4-6100B7A758EB}"/>
              </a:ext>
            </a:extLst>
          </p:cNvPr>
          <p:cNvSpPr txBox="1"/>
          <p:nvPr/>
        </p:nvSpPr>
        <p:spPr>
          <a:xfrm>
            <a:off x="7189403" y="463223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99DEA7FB-361A-4DD9-8C05-2C4E132BA363}"/>
              </a:ext>
            </a:extLst>
          </p:cNvPr>
          <p:cNvSpPr txBox="1"/>
          <p:nvPr/>
        </p:nvSpPr>
        <p:spPr>
          <a:xfrm>
            <a:off x="8613181" y="461625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AF2A50ED-3094-4E73-BCEB-217CD6FE740F}"/>
              </a:ext>
            </a:extLst>
          </p:cNvPr>
          <p:cNvSpPr txBox="1"/>
          <p:nvPr/>
        </p:nvSpPr>
        <p:spPr>
          <a:xfrm>
            <a:off x="10592325" y="453346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D43B716-7BBC-4BC9-B486-EEF616F7F399}"/>
              </a:ext>
            </a:extLst>
          </p:cNvPr>
          <p:cNvGrpSpPr/>
          <p:nvPr/>
        </p:nvGrpSpPr>
        <p:grpSpPr>
          <a:xfrm>
            <a:off x="690239" y="5674387"/>
            <a:ext cx="1136580" cy="1164131"/>
            <a:chOff x="661721" y="2938018"/>
            <a:chExt cx="1136580" cy="1164131"/>
          </a:xfrm>
        </p:grpSpPr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C5949EA9-93F3-4B3B-BA60-F4220323D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F67861FA-C6F1-40A0-922A-82209D65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13CD1197-316B-41CC-AA64-DB6B804582AE}"/>
              </a:ext>
            </a:extLst>
          </p:cNvPr>
          <p:cNvGrpSpPr/>
          <p:nvPr/>
        </p:nvGrpSpPr>
        <p:grpSpPr>
          <a:xfrm flipH="1">
            <a:off x="1931823" y="588088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9A640255-F6DB-4A24-8CC3-DF85297057C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40557A01-0D51-41B3-83B5-57495FFECB7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520A39A8-B3AA-439C-948B-4CF07F45DA4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D50EF752-C720-408E-AF1A-B4147B08F4B8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B7535D0-8FE3-4FA3-A29D-9B48CB856C8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B5C66193-EC97-444F-85F1-A469BB5FFF1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6EC35EB6-2341-4457-845E-7C6D552E614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C61F38FD-A43F-4A68-BAD8-99D67E0481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50D6F63D-F5CA-4E77-BC0A-83E1667A718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DE26CD01-11B8-4B0F-8B0B-D6A039ECEA39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325AA41-94FC-4880-A4EA-A69620B38198}"/>
              </a:ext>
            </a:extLst>
          </p:cNvPr>
          <p:cNvGrpSpPr/>
          <p:nvPr/>
        </p:nvGrpSpPr>
        <p:grpSpPr>
          <a:xfrm flipH="1">
            <a:off x="2128533" y="5876188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66C5322-36F1-4E13-B9FA-B648AEF5A63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0EEA8D1-B382-4C8F-BA5F-5AB27707D4CB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10070EF4-747D-4AE8-AFA0-6244D63E0C4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E72B0434-9C54-47D6-BEA7-01ECABA7D63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E658AC53-D8B3-49F2-A46E-D083D956B50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E842FF7-F47E-4D66-A06B-B9CDA34B5FE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8AC71E3E-1C8B-41B0-8833-61CE34150C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D929AB28-E39B-4B83-BAA2-986F55A510C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B1BF0819-2B81-41D5-86D6-2E3EF6C75DD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DEE832EA-8088-4600-973A-1CA9778014F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75B8773-345C-4815-9EB3-6A8D6AC0D306}"/>
              </a:ext>
            </a:extLst>
          </p:cNvPr>
          <p:cNvGrpSpPr/>
          <p:nvPr/>
        </p:nvGrpSpPr>
        <p:grpSpPr>
          <a:xfrm flipH="1">
            <a:off x="2293517" y="588088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450FB403-FB3F-464C-9B6E-1F201F48E87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29D565E4-CA04-4F9A-907A-72B18ADB204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16484D69-12E5-4A38-8491-3C40F2FBB7C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AFFE7075-73D6-4EF4-B858-24DC29847EA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5502EC5A-E293-4D07-85B6-F84ACE7E49D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40F93311-0417-465F-8996-1A131966388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CB0756D7-F209-4DDA-9EB0-1455BF2B834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D1AA4DF-FA00-45E3-A147-9AD063DC1BA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E1D3BC21-C7E2-4AE0-ABD6-08918675AC6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5A5B970-0D59-4F14-A730-24F943F364D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795009BD-88F4-4489-9E29-45DCCF39F330}"/>
              </a:ext>
            </a:extLst>
          </p:cNvPr>
          <p:cNvGrpSpPr/>
          <p:nvPr/>
        </p:nvGrpSpPr>
        <p:grpSpPr>
          <a:xfrm flipH="1">
            <a:off x="2484617" y="588088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A0F41CCC-EC79-4A5E-BE61-1F38AD4B2D5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2BC7304F-1465-4DC2-959D-092E9638F87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E1B490F-CE50-49EF-87B2-5746DA837C7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3A2D2362-4EE8-4D03-9DE7-06A7BBF1EC1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0CDB6F45-38B9-494E-86F3-9618096E88F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8D81DAE-6CDD-4BB2-83FA-4B4F05ED1BA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EFE5BE1-8453-450E-989E-BE977018DD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A3A58990-E6C4-4C4C-BFC6-CB11B958806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60D7DB9-9B72-4DE0-9BC3-CC6A12BB698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E24671EC-0631-4FC0-B7E8-347386E6ACE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FAD76B7F-E8E3-4C6F-84FD-5340855E982F}"/>
              </a:ext>
            </a:extLst>
          </p:cNvPr>
          <p:cNvGrpSpPr/>
          <p:nvPr/>
        </p:nvGrpSpPr>
        <p:grpSpPr>
          <a:xfrm flipH="1">
            <a:off x="2651214" y="588106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7F84030-1564-489B-9F9C-8A947CB93FF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BE822CAC-6560-48A5-B5F6-001E22F7CC9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5C648CF0-FEB0-4DDE-9312-B99113F2C19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6C041CB-3464-4205-8A3E-6976B8A96F5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E7477C7A-4BA3-411C-9587-E7490C0A313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00EA4BE0-137E-4C98-AF0F-233006810D6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D716CF9-6DCE-421D-AF38-0592AEFB673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56127655-2A34-47B4-A307-5F40F02138D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1CBBEFC8-1567-414B-9FAE-88C2C713964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94567E7B-0303-4526-B126-D7C06CC8114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DCEAD1C-42C2-4898-A1D8-5FC3970CE25C}"/>
              </a:ext>
            </a:extLst>
          </p:cNvPr>
          <p:cNvGrpSpPr/>
          <p:nvPr/>
        </p:nvGrpSpPr>
        <p:grpSpPr>
          <a:xfrm flipH="1">
            <a:off x="2868200" y="5893607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CA294D51-4C4B-4CD9-8CF8-2C45572EF74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FC75E48-BEF9-4624-886C-3999A594A93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9757EBC-CFCD-44B5-B549-DCAC5309618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FAF4D9D9-ED92-4E19-A56D-572E6F87841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21068B04-E48A-4CEC-9764-A4FA7BC4F56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CE3018E4-A241-4BDA-B2E3-673B1BE8514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608D9568-C76B-4B99-9BBD-BAD846BC905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E2B4013F-6598-4C48-A754-FA0E33A6678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1C84365-24C8-4834-8EC7-967F600E9A1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9659BC67-A262-450A-ABB1-E11058792E9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CF3B2751-679F-46D0-84D7-A91B5890E883}"/>
              </a:ext>
            </a:extLst>
          </p:cNvPr>
          <p:cNvGrpSpPr/>
          <p:nvPr/>
        </p:nvGrpSpPr>
        <p:grpSpPr>
          <a:xfrm flipH="1">
            <a:off x="3129698" y="588088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3BF798FE-5096-4763-8179-17595777FFF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9F85CD06-A100-4B00-9333-49010190F0D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92E4E8AE-5950-4A5A-9042-C73E6C6FC83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9AD91706-0E4D-4C00-A680-6045D0C15830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C1F38BF-FFB5-4DE6-AEE9-ACC567C37BB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E21B6EB-3B36-4FD7-AD82-434C83D8240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7EC5728D-570F-4186-9D11-117C9C9C7A4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34D48AD-A904-49F5-B28F-2DEE123C466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2F7B5AA-2A45-437E-B054-66C3F5D7625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3DE8B3C-108D-40BF-ADE4-48B6A243DD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" name="TextBox 429">
            <a:extLst>
              <a:ext uri="{FF2B5EF4-FFF2-40B4-BE49-F238E27FC236}">
                <a16:creationId xmlns:a16="http://schemas.microsoft.com/office/drawing/2014/main" id="{44140773-ECFD-4606-8F04-2E33133014AA}"/>
              </a:ext>
            </a:extLst>
          </p:cNvPr>
          <p:cNvSpPr txBox="1"/>
          <p:nvPr/>
        </p:nvSpPr>
        <p:spPr>
          <a:xfrm>
            <a:off x="4459989" y="593743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FEFB6C6-CAFF-456A-B39A-23D8A15185F7}"/>
              </a:ext>
            </a:extLst>
          </p:cNvPr>
          <p:cNvSpPr txBox="1"/>
          <p:nvPr/>
        </p:nvSpPr>
        <p:spPr>
          <a:xfrm>
            <a:off x="5742175" y="592537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7A55AD21-E37C-4522-B31E-7C21135C6B80}"/>
              </a:ext>
            </a:extLst>
          </p:cNvPr>
          <p:cNvSpPr txBox="1"/>
          <p:nvPr/>
        </p:nvSpPr>
        <p:spPr>
          <a:xfrm>
            <a:off x="7175412" y="592537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7195A9B2-3A87-4B74-B5CA-FF3C3D830605}"/>
              </a:ext>
            </a:extLst>
          </p:cNvPr>
          <p:cNvSpPr txBox="1"/>
          <p:nvPr/>
        </p:nvSpPr>
        <p:spPr>
          <a:xfrm>
            <a:off x="8289341" y="593743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F1E59BAA-C3AE-4940-80E2-12A300A4D913}"/>
              </a:ext>
            </a:extLst>
          </p:cNvPr>
          <p:cNvSpPr txBox="1"/>
          <p:nvPr/>
        </p:nvSpPr>
        <p:spPr>
          <a:xfrm>
            <a:off x="9486859" y="5896354"/>
            <a:ext cx="268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D27FBB-CCB2-4042-A3AC-01E0295DE685}"/>
              </a:ext>
            </a:extLst>
          </p:cNvPr>
          <p:cNvSpPr/>
          <p:nvPr/>
        </p:nvSpPr>
        <p:spPr>
          <a:xfrm>
            <a:off x="8264324" y="3226034"/>
            <a:ext cx="1381061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B005E7DC-6E7D-4D2E-85C4-941C7D19DBA3}"/>
              </a:ext>
            </a:extLst>
          </p:cNvPr>
          <p:cNvSpPr/>
          <p:nvPr/>
        </p:nvSpPr>
        <p:spPr>
          <a:xfrm>
            <a:off x="9828357" y="3033207"/>
            <a:ext cx="2261322" cy="1178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67CF7D27-0627-44EB-8E6A-A06EBA70975F}"/>
              </a:ext>
            </a:extLst>
          </p:cNvPr>
          <p:cNvSpPr/>
          <p:nvPr/>
        </p:nvSpPr>
        <p:spPr>
          <a:xfrm>
            <a:off x="8289341" y="4566323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737CD7EB-98D1-47D5-8098-4B0C9FCB9311}"/>
              </a:ext>
            </a:extLst>
          </p:cNvPr>
          <p:cNvSpPr/>
          <p:nvPr/>
        </p:nvSpPr>
        <p:spPr>
          <a:xfrm>
            <a:off x="9822684" y="4398240"/>
            <a:ext cx="2261322" cy="1178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5F8B5B6-3358-4E4A-8648-4F076AE4876B}"/>
              </a:ext>
            </a:extLst>
          </p:cNvPr>
          <p:cNvSpPr/>
          <p:nvPr/>
        </p:nvSpPr>
        <p:spPr>
          <a:xfrm>
            <a:off x="4086433" y="5899074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4A89FAD7-9AC6-480D-AD5A-42B7C82D7746}"/>
              </a:ext>
            </a:extLst>
          </p:cNvPr>
          <p:cNvSpPr/>
          <p:nvPr/>
        </p:nvSpPr>
        <p:spPr>
          <a:xfrm>
            <a:off x="5445258" y="5872663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946F91AF-64CF-4413-A9D7-143F9226561E}"/>
              </a:ext>
            </a:extLst>
          </p:cNvPr>
          <p:cNvSpPr/>
          <p:nvPr/>
        </p:nvSpPr>
        <p:spPr>
          <a:xfrm>
            <a:off x="6898378" y="5859941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0A1F3E55-30DB-4F58-8F0C-E7E72CAAB4F3}"/>
              </a:ext>
            </a:extLst>
          </p:cNvPr>
          <p:cNvSpPr/>
          <p:nvPr/>
        </p:nvSpPr>
        <p:spPr>
          <a:xfrm>
            <a:off x="8335734" y="5888848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DEC5EB7-7033-4327-B3AB-2032CBDF1089}"/>
              </a:ext>
            </a:extLst>
          </p:cNvPr>
          <p:cNvSpPr/>
          <p:nvPr/>
        </p:nvSpPr>
        <p:spPr>
          <a:xfrm flipH="1">
            <a:off x="3424928" y="6529040"/>
            <a:ext cx="107314" cy="13171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BEF292EE-18CA-40EF-A33F-A1978ECD0D97}"/>
              </a:ext>
            </a:extLst>
          </p:cNvPr>
          <p:cNvSpPr/>
          <p:nvPr/>
        </p:nvSpPr>
        <p:spPr>
          <a:xfrm>
            <a:off x="9743691" y="5758353"/>
            <a:ext cx="2421396" cy="902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71" grpId="0" animBg="1"/>
      <p:bldP spid="272" grpId="0" animBg="1"/>
      <p:bldP spid="273" grpId="0" animBg="1"/>
      <p:bldP spid="6" grpId="0"/>
      <p:bldP spid="274" grpId="0"/>
      <p:bldP spid="275" grpId="0"/>
      <p:bldP spid="276" grpId="0"/>
      <p:bldP spid="277" grpId="0"/>
      <p:bldP spid="324" grpId="0" animBg="1"/>
      <p:bldP spid="325" grpId="0" animBg="1"/>
      <p:bldP spid="326" grpId="0" animBg="1"/>
      <p:bldP spid="327" grpId="0" animBg="1"/>
      <p:bldP spid="328" grpId="0" animBg="1"/>
      <p:bldP spid="329" grpId="0"/>
      <p:bldP spid="330" grpId="0"/>
      <p:bldP spid="331" grpId="0"/>
      <p:bldP spid="332" grpId="0"/>
      <p:bldP spid="333" grpId="0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/>
      <p:bldP spid="346" grpId="0"/>
      <p:bldP spid="347" grpId="0"/>
      <p:bldP spid="348" grpId="0"/>
      <p:bldP spid="349" grpId="0"/>
      <p:bldP spid="430" grpId="0"/>
      <p:bldP spid="431" grpId="0"/>
      <p:bldP spid="432" grpId="0"/>
      <p:bldP spid="433" grpId="0"/>
      <p:bldP spid="434" grpId="0"/>
      <p:bldP spid="10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4" grpId="0" animBg="1"/>
      <p:bldP spid="4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6" y="278348"/>
            <a:ext cx="2442632" cy="769441"/>
            <a:chOff x="589935" y="278348"/>
            <a:chExt cx="2979175" cy="76944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28012" y="278348"/>
              <a:ext cx="227059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196770" y="1047789"/>
            <a:ext cx="11641165" cy="5628254"/>
          </a:xfrm>
          <a:prstGeom prst="round2DiagRect">
            <a:avLst>
              <a:gd name="adj1" fmla="val 11819"/>
              <a:gd name="adj2" fmla="val 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853E8-82B9-4500-A481-DCBE1669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" y="1380653"/>
            <a:ext cx="11209044" cy="4962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495D27-1EA2-482D-A973-FD532F65A3A0}"/>
              </a:ext>
            </a:extLst>
          </p:cNvPr>
          <p:cNvSpPr/>
          <p:nvPr/>
        </p:nvSpPr>
        <p:spPr>
          <a:xfrm>
            <a:off x="8912506" y="5207459"/>
            <a:ext cx="833378" cy="86810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F6CEF9-0386-4DFB-A75A-081AFDC90B5D}"/>
              </a:ext>
            </a:extLst>
          </p:cNvPr>
          <p:cNvSpPr/>
          <p:nvPr/>
        </p:nvSpPr>
        <p:spPr>
          <a:xfrm>
            <a:off x="8912506" y="3211975"/>
            <a:ext cx="833378" cy="434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981C0-AD9F-4EC2-AD91-E801CFD6865E}"/>
              </a:ext>
            </a:extLst>
          </p:cNvPr>
          <p:cNvSpPr/>
          <p:nvPr/>
        </p:nvSpPr>
        <p:spPr>
          <a:xfrm>
            <a:off x="10345152" y="2259403"/>
            <a:ext cx="833378" cy="434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365769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76F99C5-80EF-46DB-BFFB-D81ED1F81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56027"/>
              </p:ext>
            </p:extLst>
          </p:nvPr>
        </p:nvGraphicFramePr>
        <p:xfrm>
          <a:off x="706056" y="1516282"/>
          <a:ext cx="11262168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542">
                  <a:extLst>
                    <a:ext uri="{9D8B030D-6E8A-4147-A177-3AD203B41FA5}">
                      <a16:colId xmlns:a16="http://schemas.microsoft.com/office/drawing/2014/main" val="270389317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429329442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3755782294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1062899059"/>
                    </a:ext>
                  </a:extLst>
                </a:gridCol>
              </a:tblGrid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trăm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chục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đơn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vị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86253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62409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71051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54990"/>
                  </a:ext>
                </a:extLst>
              </a:tr>
            </a:tbl>
          </a:graphicData>
        </a:graphic>
      </p:graphicFrame>
      <p:sp>
        <p:nvSpPr>
          <p:cNvPr id="240" name="TextBox 239">
            <a:extLst>
              <a:ext uri="{FF2B5EF4-FFF2-40B4-BE49-F238E27FC236}">
                <a16:creationId xmlns:a16="http://schemas.microsoft.com/office/drawing/2014/main" id="{A5D628D1-825B-4D9D-835F-A38CB2E344FA}"/>
              </a:ext>
            </a:extLst>
          </p:cNvPr>
          <p:cNvSpPr txBox="1"/>
          <p:nvPr/>
        </p:nvSpPr>
        <p:spPr>
          <a:xfrm>
            <a:off x="4696981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2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E2AADED-675D-4526-A64E-FFC004178017}"/>
              </a:ext>
            </a:extLst>
          </p:cNvPr>
          <p:cNvSpPr txBox="1"/>
          <p:nvPr/>
        </p:nvSpPr>
        <p:spPr>
          <a:xfrm>
            <a:off x="7509629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974DE76-53B2-4FF4-A0AF-B242F937B9C0}"/>
              </a:ext>
            </a:extLst>
          </p:cNvPr>
          <p:cNvSpPr txBox="1"/>
          <p:nvPr/>
        </p:nvSpPr>
        <p:spPr>
          <a:xfrm>
            <a:off x="10322277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B9409F4-04CE-437D-BF0E-D223BAA4BFD0}"/>
              </a:ext>
            </a:extLst>
          </p:cNvPr>
          <p:cNvSpPr txBox="1"/>
          <p:nvPr/>
        </p:nvSpPr>
        <p:spPr>
          <a:xfrm>
            <a:off x="4682372" y="4729705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68E4D6A-6629-4EED-9AFB-D6BA591AAF77}"/>
              </a:ext>
            </a:extLst>
          </p:cNvPr>
          <p:cNvSpPr txBox="1"/>
          <p:nvPr/>
        </p:nvSpPr>
        <p:spPr>
          <a:xfrm>
            <a:off x="7509629" y="4800681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CCEB37C-1B45-4D8D-A581-96363BBB9043}"/>
              </a:ext>
            </a:extLst>
          </p:cNvPr>
          <p:cNvSpPr txBox="1"/>
          <p:nvPr/>
        </p:nvSpPr>
        <p:spPr>
          <a:xfrm>
            <a:off x="10322277" y="4797868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Baloo 2 ExtraBold" pitchFamily="2" charset="0"/>
                <a:cs typeface="Baloo 2 ExtraBold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113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76F99C5-80EF-46DB-BFFB-D81ED1F81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01088"/>
              </p:ext>
            </p:extLst>
          </p:nvPr>
        </p:nvGraphicFramePr>
        <p:xfrm>
          <a:off x="706056" y="1516282"/>
          <a:ext cx="11262168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542">
                  <a:extLst>
                    <a:ext uri="{9D8B030D-6E8A-4147-A177-3AD203B41FA5}">
                      <a16:colId xmlns:a16="http://schemas.microsoft.com/office/drawing/2014/main" val="270389317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429329442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3755782294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1062899059"/>
                    </a:ext>
                  </a:extLst>
                </a:gridCol>
              </a:tblGrid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trăm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chục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đơn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vị</a:t>
                      </a:r>
                      <a:endParaRPr lang="en-US" sz="4400" dirty="0">
                        <a:solidFill>
                          <a:schemeClr val="tx1"/>
                        </a:solidFill>
                        <a:latin typeface="Baloo 2 ExtraBold" pitchFamily="2" charset="0"/>
                        <a:cs typeface="Baloo 2 Extra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86253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62409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71051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aloo 2 ExtraBold" pitchFamily="2" charset="0"/>
                          <a:cs typeface="Baloo 2 ExtraBold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54990"/>
                  </a:ext>
                </a:extLst>
              </a:tr>
            </a:tbl>
          </a:graphicData>
        </a:graphic>
      </p:graphicFrame>
      <p:sp>
        <p:nvSpPr>
          <p:cNvPr id="240" name="TextBox 239">
            <a:extLst>
              <a:ext uri="{FF2B5EF4-FFF2-40B4-BE49-F238E27FC236}">
                <a16:creationId xmlns:a16="http://schemas.microsoft.com/office/drawing/2014/main" id="{A5D628D1-825B-4D9D-835F-A38CB2E344FA}"/>
              </a:ext>
            </a:extLst>
          </p:cNvPr>
          <p:cNvSpPr txBox="1"/>
          <p:nvPr/>
        </p:nvSpPr>
        <p:spPr>
          <a:xfrm>
            <a:off x="4682372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6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E2AADED-675D-4526-A64E-FFC004178017}"/>
              </a:ext>
            </a:extLst>
          </p:cNvPr>
          <p:cNvSpPr txBox="1"/>
          <p:nvPr/>
        </p:nvSpPr>
        <p:spPr>
          <a:xfrm>
            <a:off x="7509629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974DE76-53B2-4FF4-A0AF-B242F937B9C0}"/>
              </a:ext>
            </a:extLst>
          </p:cNvPr>
          <p:cNvSpPr txBox="1"/>
          <p:nvPr/>
        </p:nvSpPr>
        <p:spPr>
          <a:xfrm>
            <a:off x="10322277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B9409F4-04CE-437D-BF0E-D223BAA4BFD0}"/>
              </a:ext>
            </a:extLst>
          </p:cNvPr>
          <p:cNvSpPr txBox="1"/>
          <p:nvPr/>
        </p:nvSpPr>
        <p:spPr>
          <a:xfrm>
            <a:off x="4682372" y="4757518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7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68E4D6A-6629-4EED-9AFB-D6BA591AAF77}"/>
              </a:ext>
            </a:extLst>
          </p:cNvPr>
          <p:cNvSpPr txBox="1"/>
          <p:nvPr/>
        </p:nvSpPr>
        <p:spPr>
          <a:xfrm>
            <a:off x="7509629" y="4800681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CCEB37C-1B45-4D8D-A581-96363BBB9043}"/>
              </a:ext>
            </a:extLst>
          </p:cNvPr>
          <p:cNvSpPr txBox="1"/>
          <p:nvPr/>
        </p:nvSpPr>
        <p:spPr>
          <a:xfrm>
            <a:off x="10322277" y="4797868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1C963-71D2-434C-82EC-0C8F51AC8A4A}"/>
              </a:ext>
            </a:extLst>
          </p:cNvPr>
          <p:cNvSpPr txBox="1"/>
          <p:nvPr/>
        </p:nvSpPr>
        <p:spPr>
          <a:xfrm>
            <a:off x="4682372" y="2773761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0AB2B-D109-4BBA-ACC2-CCAC4B925987}"/>
              </a:ext>
            </a:extLst>
          </p:cNvPr>
          <p:cNvSpPr txBox="1"/>
          <p:nvPr/>
        </p:nvSpPr>
        <p:spPr>
          <a:xfrm>
            <a:off x="7509629" y="2730176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003BE-E1C0-46F1-919D-A5484D7A99C3}"/>
              </a:ext>
            </a:extLst>
          </p:cNvPr>
          <p:cNvSpPr txBox="1"/>
          <p:nvPr/>
        </p:nvSpPr>
        <p:spPr>
          <a:xfrm>
            <a:off x="10322277" y="2730176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 2 ExtraBold" pitchFamily="2" charset="0"/>
                <a:cs typeface="Baloo 2 ExtraBold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3333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b)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C1ACB9-80C0-405D-9960-0532DF7513FF}"/>
              </a:ext>
            </a:extLst>
          </p:cNvPr>
          <p:cNvGrpSpPr/>
          <p:nvPr/>
        </p:nvGrpSpPr>
        <p:grpSpPr>
          <a:xfrm>
            <a:off x="2628231" y="574339"/>
            <a:ext cx="8503920" cy="4248835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CA9CA7-0B73-4FBD-82DC-9DFA5934DA21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2" name="Graphic 3">
                <a:extLst>
                  <a:ext uri="{FF2B5EF4-FFF2-40B4-BE49-F238E27FC236}">
                    <a16:creationId xmlns:a16="http://schemas.microsoft.com/office/drawing/2014/main" id="{092D6A8B-0333-4A7F-AE89-9C6A3E1D7C3E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F7E1536-EFC0-4175-A037-AD21B12F7671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E3C71B0-0EE6-4351-801D-9B550B904F1A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826B2A1-F70F-4769-A31A-7949E6A0EF8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7" name="Graphic 3">
                  <a:extLst>
                    <a:ext uri="{FF2B5EF4-FFF2-40B4-BE49-F238E27FC236}">
                      <a16:creationId xmlns:a16="http://schemas.microsoft.com/office/drawing/2014/main" id="{FAD9BBEC-BC6C-4063-87A7-746B3463EF0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814B2622-AD96-4B66-B5D9-C303BE66503B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C5BF8E-5F15-467A-8FD9-5FA0E4AB48F9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9034D9-87B0-437B-AEAC-44B7FBF22F82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6474BB-DF21-4EBE-A97C-EED8C216662E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385, 538, 444, 307, 640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chục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đơn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vị</a:t>
              </a:r>
              <a:endParaRPr kumimoji="0" lang="vi-VN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" name="图片 6">
            <a:extLst>
              <a:ext uri="{FF2B5EF4-FFF2-40B4-BE49-F238E27FC236}">
                <a16:creationId xmlns:a16="http://schemas.microsoft.com/office/drawing/2014/main" id="{63037951-2238-45D3-9C25-F56A9FBEA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495"/>
            <a:ext cx="2386053" cy="230935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EFC70E7-35F2-47CA-A76F-DEB1B899851F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32" name="Double Wave 31">
              <a:extLst>
                <a:ext uri="{FF2B5EF4-FFF2-40B4-BE49-F238E27FC236}">
                  <a16:creationId xmlns:a16="http://schemas.microsoft.com/office/drawing/2014/main" id="{EBF4E1E6-2C06-4A0E-9D1D-C9CD6B930F69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9941FCD6-3A03-4DAD-8992-133443B6E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56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pty cartoon classroom school room with class Vector Image">
            <a:extLst>
              <a:ext uri="{FF2B5EF4-FFF2-40B4-BE49-F238E27FC236}">
                <a16:creationId xmlns:a16="http://schemas.microsoft.com/office/drawing/2014/main" id="{3164D321-B823-407A-8AC7-16B321E5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2CD82-FBB1-4F14-9893-588E1E10EA55}"/>
              </a:ext>
            </a:extLst>
          </p:cNvPr>
          <p:cNvSpPr txBox="1"/>
          <p:nvPr/>
        </p:nvSpPr>
        <p:spPr>
          <a:xfrm>
            <a:off x="4618055" y="1786513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Edwardian" panose="0204060305050602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dẹp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07DCDB8-8D25-4A17-B38B-E2091A7AC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8616472" y="2968058"/>
            <a:ext cx="725983" cy="1089302"/>
          </a:xfrm>
          <a:prstGeom prst="rect">
            <a:avLst/>
          </a:prstGeom>
        </p:spPr>
      </p:pic>
      <p:pic>
        <p:nvPicPr>
          <p:cNvPr id="8" name="Picture 6" descr="Bug GIFs - Get the best GIF on GIPHY">
            <a:extLst>
              <a:ext uri="{FF2B5EF4-FFF2-40B4-BE49-F238E27FC236}">
                <a16:creationId xmlns:a16="http://schemas.microsoft.com/office/drawing/2014/main" id="{AC13AD70-2198-4306-9102-C6D8357B5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72" y="2615835"/>
            <a:ext cx="633243" cy="6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sura De Simulación Latas Verdes, Verde, Basura, Simulación PNG y Vector  para Descargar Gratis | Pngtree">
            <a:hlinkClick r:id="rId10" action="ppaction://hlinksldjump"/>
            <a:extLst>
              <a:ext uri="{FF2B5EF4-FFF2-40B4-BE49-F238E27FC236}">
                <a16:creationId xmlns:a16="http://schemas.microsoft.com/office/drawing/2014/main" id="{AB466902-DFE2-437F-8930-9DA5289D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5122774" y="4700960"/>
            <a:ext cx="696531" cy="4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13" action="ppaction://hlinksldjump"/>
            <a:extLst>
              <a:ext uri="{FF2B5EF4-FFF2-40B4-BE49-F238E27FC236}">
                <a16:creationId xmlns:a16="http://schemas.microsoft.com/office/drawing/2014/main" id="{A14F29D8-E7BE-4C99-941B-885EE9A0AB6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18206" y="5837781"/>
            <a:ext cx="533400" cy="677511"/>
          </a:xfrm>
          <a:prstGeom prst="rect">
            <a:avLst/>
          </a:prstGeom>
        </p:spPr>
      </p:pic>
      <p:pic>
        <p:nvPicPr>
          <p:cNvPr id="11" name="Picture 10">
            <a:hlinkClick r:id="rId16" action="ppaction://hlinksldjump"/>
            <a:extLst>
              <a:ext uri="{FF2B5EF4-FFF2-40B4-BE49-F238E27FC236}">
                <a16:creationId xmlns:a16="http://schemas.microsoft.com/office/drawing/2014/main" id="{9C224926-F1AE-4ECB-958C-49D67EF2209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9885958" y="4604063"/>
            <a:ext cx="641334" cy="633244"/>
          </a:xfrm>
          <a:prstGeom prst="rect">
            <a:avLst/>
          </a:prstGeom>
        </p:spPr>
      </p:pic>
      <p:sp>
        <p:nvSpPr>
          <p:cNvPr id="5" name="Arrow: Striped Right 4">
            <a:hlinkClick r:id="rId16" action="ppaction://hlinksldjump"/>
            <a:extLst>
              <a:ext uri="{FF2B5EF4-FFF2-40B4-BE49-F238E27FC236}">
                <a16:creationId xmlns:a16="http://schemas.microsoft.com/office/drawing/2014/main" id="{E8523C3C-A330-4032-9948-3FD62543B918}"/>
              </a:ext>
            </a:extLst>
          </p:cNvPr>
          <p:cNvSpPr/>
          <p:nvPr/>
        </p:nvSpPr>
        <p:spPr>
          <a:xfrm>
            <a:off x="185351" y="5663730"/>
            <a:ext cx="2236573" cy="1025611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thúc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0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492</Words>
  <Application>Microsoft Office PowerPoint</Application>
  <PresentationFormat>Widescreen</PresentationFormat>
  <Paragraphs>193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Baloo 2</vt:lpstr>
      <vt:lpstr>Baloo 2 ExtraBold</vt:lpstr>
      <vt:lpstr>Calibri</vt:lpstr>
      <vt:lpstr>Coiny</vt:lpstr>
      <vt:lpstr>HP001 4 hàng</vt:lpstr>
      <vt:lpstr>Humanst521 BT</vt:lpstr>
      <vt:lpstr>UTM Edwardian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Hong Diep</cp:lastModifiedBy>
  <cp:revision>28</cp:revision>
  <dcterms:created xsi:type="dcterms:W3CDTF">2022-05-02T02:06:54Z</dcterms:created>
  <dcterms:modified xsi:type="dcterms:W3CDTF">2024-09-11T15:20:30Z</dcterms:modified>
</cp:coreProperties>
</file>