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79" r:id="rId5"/>
    <p:sldId id="260" r:id="rId6"/>
    <p:sldId id="261" r:id="rId7"/>
    <p:sldId id="280" r:id="rId8"/>
    <p:sldId id="263" r:id="rId9"/>
    <p:sldId id="262" r:id="rId10"/>
    <p:sldId id="264" r:id="rId11"/>
    <p:sldId id="281" r:id="rId12"/>
    <p:sldId id="282" r:id="rId13"/>
    <p:sldId id="276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等线 Light" panose="02010600030101010101" pitchFamily="2" charset="-122"/>
      <p:regular r:id="rId17"/>
    </p:embeddedFont>
    <p:embeddedFont>
      <p:font typeface="#9Slide05 Aphrodite Pro" panose="020B0604020202020204" charset="0"/>
      <p:regular r:id="rId18"/>
    </p:embeddedFont>
    <p:embeddedFont>
      <p:font typeface="#9Slide05 SVNVandella" charset="0"/>
      <p:regular r:id="rId19"/>
    </p:embeddedFont>
    <p:embeddedFont>
      <p:font typeface="#9Slide07 Crocante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753"/>
    <a:srgbClr val="1E3E32"/>
    <a:srgbClr val="85473A"/>
    <a:srgbClr val="458A6F"/>
    <a:srgbClr val="EEEEEE"/>
    <a:srgbClr val="DF492D"/>
    <a:srgbClr val="FF6699"/>
    <a:srgbClr val="ABD5E7"/>
    <a:srgbClr val="E67EA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5A8C6-2375-423B-9C73-DE8CB0DADA85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2191D-5D71-4F9F-86E6-249DA4C302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0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98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05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3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92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214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82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53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45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05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5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85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97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52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39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9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3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04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59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4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63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-5419576"/>
            <a:ext cx="973540" cy="100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447572" y="1690688"/>
            <a:ext cx="973540" cy="100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9887631"/>
            <a:ext cx="973540" cy="100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120116" y="8883141"/>
            <a:ext cx="973540" cy="1004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46798" y="7152312"/>
            <a:ext cx="973540" cy="1004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46798" y="-137120"/>
            <a:ext cx="973540" cy="1004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38200" y="-4748149"/>
            <a:ext cx="973540" cy="1004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781800" y="-5185555"/>
            <a:ext cx="973540" cy="100449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49034" y="625825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458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38200" y="-4748149"/>
            <a:ext cx="973540" cy="100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346371" y="-5250394"/>
            <a:ext cx="973540" cy="100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7841685" y="-4748149"/>
            <a:ext cx="973540" cy="100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637828" y="4066133"/>
            <a:ext cx="973540" cy="1004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53800" y="10793505"/>
            <a:ext cx="973540" cy="1004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76800" y="6952350"/>
            <a:ext cx="973540" cy="1004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84576" y="-639365"/>
            <a:ext cx="973540" cy="100449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49034" y="625825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458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3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109917" y="1393940"/>
            <a:ext cx="1046687" cy="3330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Việt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3</a:t>
            </a:r>
            <a:endParaRPr lang="id-ID" sz="4800" kern="0" dirty="0">
              <a:solidFill>
                <a:schemeClr val="accent6">
                  <a:lumMod val="50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5210" y="2634915"/>
            <a:ext cx="7495673" cy="2837855"/>
            <a:chOff x="1985210" y="2634915"/>
            <a:chExt cx="7495673" cy="2837855"/>
          </a:xfrm>
        </p:grpSpPr>
        <p:sp>
          <p:nvSpPr>
            <p:cNvPr id="3" name="TextBox 2"/>
            <p:cNvSpPr txBox="1"/>
            <p:nvPr/>
          </p:nvSpPr>
          <p:spPr>
            <a:xfrm>
              <a:off x="1985210" y="2634915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ln w="127000">
                    <a:solidFill>
                      <a:srgbClr val="336753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5210" y="2672003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ln>
                    <a:solidFill>
                      <a:srgbClr val="FFFF00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58113" y="5242887"/>
            <a:ext cx="1871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336753"/>
                </a:solidFill>
                <a:latin typeface="SVN-Good Dog" panose="02040603050506020204" pitchFamily="18" charset="0"/>
              </a:rPr>
              <a:t>Tiết</a:t>
            </a:r>
            <a:r>
              <a:rPr lang="en-GB" sz="5400" dirty="0">
                <a:solidFill>
                  <a:srgbClr val="336753"/>
                </a:solidFill>
                <a:latin typeface="SVN-Good Dog" panose="0204060305050602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6613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51646" y="2904113"/>
            <a:ext cx="75438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8800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Chia </a:t>
            </a:r>
            <a:r>
              <a:rPr lang="en-GB" sz="8800" b="1" dirty="0" err="1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sẻ</a:t>
            </a:r>
            <a:r>
              <a:rPr lang="en-GB" sz="8800" b="1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err="1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trước</a:t>
            </a:r>
            <a:r>
              <a:rPr lang="en-GB" sz="8800" b="1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err="1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lớp</a:t>
            </a:r>
            <a:r>
              <a:rPr lang="en-GB" sz="8800" b="1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endParaRPr lang="en-GB" sz="8800" dirty="0">
              <a:solidFill>
                <a:srgbClr val="336753"/>
              </a:solidFill>
              <a:latin typeface="#9Slide07 Crocante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34" y="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286125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280865" y="3473714"/>
            <a:ext cx="75789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550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GB" sz="4000" b="1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GB" sz="40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109917" y="1393940"/>
            <a:ext cx="1046687" cy="3330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Việt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3</a:t>
            </a:r>
            <a:endParaRPr lang="id-ID" sz="4800" kern="0" dirty="0">
              <a:solidFill>
                <a:schemeClr val="accent6">
                  <a:lumMod val="50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5210" y="2634915"/>
            <a:ext cx="7495673" cy="2837855"/>
            <a:chOff x="1985210" y="2634915"/>
            <a:chExt cx="7495673" cy="2837855"/>
          </a:xfrm>
        </p:grpSpPr>
        <p:sp>
          <p:nvSpPr>
            <p:cNvPr id="3" name="TextBox 2"/>
            <p:cNvSpPr txBox="1"/>
            <p:nvPr/>
          </p:nvSpPr>
          <p:spPr>
            <a:xfrm>
              <a:off x="1985210" y="2634915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ln w="127000">
                    <a:solidFill>
                      <a:srgbClr val="336753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5210" y="2672003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ln>
                    <a:solidFill>
                      <a:srgbClr val="FFFF00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58113" y="5242887"/>
            <a:ext cx="1871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336753"/>
                </a:solidFill>
                <a:latin typeface="SVN-Good Dog" panose="02040603050506020204" pitchFamily="18" charset="0"/>
              </a:rPr>
              <a:t>Tiết</a:t>
            </a:r>
            <a:r>
              <a:rPr lang="en-GB" sz="5400" dirty="0">
                <a:solidFill>
                  <a:srgbClr val="336753"/>
                </a:solidFill>
                <a:latin typeface="SVN-Good Dog" panose="0204060305050602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65527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34" y="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286125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280865" y="3473714"/>
            <a:ext cx="75789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u="sng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GB" sz="4400" u="sng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14401" y="409575"/>
            <a:ext cx="10329862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011"/>
          <a:stretch/>
        </p:blipFill>
        <p:spPr>
          <a:xfrm>
            <a:off x="1857594" y="692944"/>
            <a:ext cx="8443476" cy="55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228600" y="328612"/>
            <a:ext cx="11758613" cy="63150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61988" y="589002"/>
            <a:ext cx="110156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026" name="Picture 2" descr="https://img.loigiaihay.com/picture/2022/0612/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18" y="1696998"/>
            <a:ext cx="9051132" cy="44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770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51646" y="3075563"/>
            <a:ext cx="75438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GB" sz="54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FCA5F1C-F9DE-424A-95B6-EA7F8FF66616}"/>
              </a:ext>
            </a:extLst>
          </p:cNvPr>
          <p:cNvSpPr/>
          <p:nvPr/>
        </p:nvSpPr>
        <p:spPr>
          <a:xfrm>
            <a:off x="3400425" y="128587"/>
            <a:ext cx="5353050" cy="847725"/>
          </a:xfrm>
          <a:prstGeom prst="roundRect">
            <a:avLst/>
          </a:prstGeom>
          <a:solidFill>
            <a:srgbClr val="A7D5C3"/>
          </a:solidFill>
          <a:ln>
            <a:noFill/>
          </a:ln>
          <a:effectLst>
            <a:outerShdw blurRad="127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1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Lời</a:t>
            </a:r>
            <a:r>
              <a:rPr kumimoji="0" lang="en-GB" altLang="zh-C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 </a:t>
            </a:r>
            <a:r>
              <a:rPr kumimoji="0" lang="en-GB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giải</a:t>
            </a:r>
            <a:r>
              <a:rPr kumimoji="0" lang="en-GB" altLang="zh-C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 chi </a:t>
            </a:r>
            <a:r>
              <a:rPr kumimoji="0" lang="en-GB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tiết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SVNVandella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199" y="995868"/>
            <a:ext cx="117168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Tên sự việc: bắt gặp một chú gà con trên đường đi học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Thời gian, địa điểm diễn ra sự việc: Sau khi tan học, trên đường đi học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Diễn biến sự việc: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Hôm nay mẹ có việc bận không thể đến đón em. Em quyết định đi bộ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Trên đường đi, em bắt gặp một chú gà con. Em đến gần, tiếp cận chú gà. Em quan sát xung quanh, tìm mẹ cho chú gà con. 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Sau đó em tiếp tục về nhà, em kể lại sự việc cho mẹ nghe. 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Cảm nghĩ của em về sự việc: Em cảm thấy rất vui khi có thể giúp chú gà con tránh mưa và tìm mẹ.</a:t>
            </a:r>
          </a:p>
        </p:txBody>
      </p:sp>
    </p:spTree>
    <p:extLst>
      <p:ext uri="{BB962C8B-B14F-4D97-AF65-F5344CB8AC3E}">
        <p14:creationId xmlns:p14="http://schemas.microsoft.com/office/powerpoint/2010/main" val="3302852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46" y="-8942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305502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131764" y="3378458"/>
            <a:ext cx="784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GB" sz="5400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  </a:t>
            </a:r>
            <a:endParaRPr lang="en-GB" sz="5400" dirty="0">
              <a:solidFill>
                <a:srgbClr val="3367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7"/>
          <p:cNvSpPr/>
          <p:nvPr/>
        </p:nvSpPr>
        <p:spPr>
          <a:xfrm>
            <a:off x="6520888" y="189175"/>
            <a:ext cx="5671112" cy="241882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4111 w 43256"/>
              <a:gd name="connsiteY14" fmla="*/ 35559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443" y="34796"/>
                  <a:pt x="24111" y="35559"/>
                </a:cubicBezTo>
                <a:cubicBezTo>
                  <a:pt x="21363" y="36458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 w="117475">
            <a:gradFill>
              <a:gsLst>
                <a:gs pos="0">
                  <a:srgbClr val="ABD5E7"/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400" b="1" dirty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dirty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4400" b="1" dirty="0" err="1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1" dirty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GB" sz="4400" b="1" dirty="0">
              <a:solidFill>
                <a:srgbClr val="333F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297</Words>
  <Application>Microsoft Office PowerPoint</Application>
  <PresentationFormat>Widescreen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#9Slide05 Aphrodite Pro</vt:lpstr>
      <vt:lpstr>Calibri Light</vt:lpstr>
      <vt:lpstr>Cambria</vt:lpstr>
      <vt:lpstr>Calibri</vt:lpstr>
      <vt:lpstr>Arial</vt:lpstr>
      <vt:lpstr>#9Slide07 Crocante</vt:lpstr>
      <vt:lpstr>等线</vt:lpstr>
      <vt:lpstr>等线 Light</vt:lpstr>
      <vt:lpstr>SVN-Franko</vt:lpstr>
      <vt:lpstr>#9Slide05 SVNVandella</vt:lpstr>
      <vt:lpstr>SVN-Good Dog</vt:lpstr>
      <vt:lpstr>Times New Roman</vt:lpstr>
      <vt:lpstr>#9Slide07 HoneyCream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41</cp:revision>
  <dcterms:created xsi:type="dcterms:W3CDTF">2022-10-08T07:46:37Z</dcterms:created>
  <dcterms:modified xsi:type="dcterms:W3CDTF">2024-05-13T07:59:06Z</dcterms:modified>
</cp:coreProperties>
</file>