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3"/>
  </p:notesMasterIdLst>
  <p:sldIdLst>
    <p:sldId id="257" r:id="rId3"/>
    <p:sldId id="261" r:id="rId4"/>
    <p:sldId id="275" r:id="rId5"/>
    <p:sldId id="273" r:id="rId6"/>
    <p:sldId id="278" r:id="rId7"/>
    <p:sldId id="276" r:id="rId8"/>
    <p:sldId id="279" r:id="rId9"/>
    <p:sldId id="281" r:id="rId10"/>
    <p:sldId id="282" r:id="rId11"/>
    <p:sldId id="283" r:id="rId12"/>
    <p:sldId id="284" r:id="rId13"/>
    <p:sldId id="277" r:id="rId14"/>
    <p:sldId id="285" r:id="rId15"/>
    <p:sldId id="266" r:id="rId16"/>
    <p:sldId id="268" r:id="rId17"/>
    <p:sldId id="264" r:id="rId18"/>
    <p:sldId id="272" r:id="rId19"/>
    <p:sldId id="286" r:id="rId20"/>
    <p:sldId id="280" r:id="rId21"/>
    <p:sldId id="287" r:id="rId22"/>
  </p:sldIdLst>
  <p:sldSz cx="12192000" cy="6858000"/>
  <p:notesSz cx="6858000" cy="9144000"/>
  <p:embeddedFontLst>
    <p:embeddedFont>
      <p:font typeface="等线" panose="02010600030101010101" pitchFamily="2" charset="-122"/>
      <p:regular r:id="rId24"/>
      <p:bold r:id="rId25"/>
    </p:embeddedFont>
    <p:embeddedFont>
      <p:font typeface="#9Slide05 ViceroyJF" panose="020B0604020202020204" charset="0"/>
      <p:regular r:id="rId26"/>
    </p:embeddedFont>
    <p:embeddedFont>
      <p:font typeface="#9Slide07 HoneyCream"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A317"/>
    <a:srgbClr val="7A1F23"/>
    <a:srgbClr val="FCCF47"/>
    <a:srgbClr val="EC9117"/>
    <a:srgbClr val="5E51A0"/>
    <a:srgbClr val="4773B5"/>
    <a:srgbClr val="677744"/>
    <a:srgbClr val="004273"/>
    <a:srgbClr val="47B3E7"/>
    <a:srgbClr val="2785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064" autoAdjust="0"/>
  </p:normalViewPr>
  <p:slideViewPr>
    <p:cSldViewPr snapToGrid="0">
      <p:cViewPr varScale="1">
        <p:scale>
          <a:sx n="90" d="100"/>
          <a:sy n="90" d="100"/>
        </p:scale>
        <p:origin x="17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37DEA-84F2-492F-8FFD-8A64A20D4DEC}"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B711F-0637-40F7-AC34-7B43E4B41376}" type="slidenum">
              <a:rPr lang="en-US" smtClean="0"/>
              <a:t>‹#›</a:t>
            </a:fld>
            <a:endParaRPr lang="en-US"/>
          </a:p>
        </p:txBody>
      </p:sp>
    </p:spTree>
    <p:extLst>
      <p:ext uri="{BB962C8B-B14F-4D97-AF65-F5344CB8AC3E}">
        <p14:creationId xmlns:p14="http://schemas.microsoft.com/office/powerpoint/2010/main" val="426238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6783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6979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chuẩn</a:t>
            </a:r>
            <a:r>
              <a:rPr lang="en-US" baseline="0" dirty="0"/>
              <a:t> </a:t>
            </a:r>
            <a:r>
              <a:rPr lang="en-US" baseline="0" dirty="0" err="1"/>
              <a:t>bị</a:t>
            </a:r>
            <a:r>
              <a:rPr lang="en-US" baseline="0" dirty="0"/>
              <a:t> </a:t>
            </a:r>
            <a:r>
              <a:rPr lang="en-US" baseline="0" dirty="0" err="1"/>
              <a:t>cây</a:t>
            </a:r>
            <a:r>
              <a:rPr lang="en-US" baseline="0" dirty="0"/>
              <a:t> </a:t>
            </a:r>
            <a:r>
              <a:rPr lang="en-US" baseline="0" dirty="0" err="1"/>
              <a:t>mô</a:t>
            </a:r>
            <a:r>
              <a:rPr lang="en-US" baseline="0" dirty="0"/>
              <a:t> </a:t>
            </a:r>
            <a:r>
              <a:rPr lang="en-US" baseline="0" dirty="0" err="1"/>
              <a:t>hình</a:t>
            </a:r>
            <a:r>
              <a:rPr lang="en-US" baseline="0" dirty="0"/>
              <a:t> </a:t>
            </a:r>
            <a:r>
              <a:rPr lang="en-US" baseline="0" dirty="0" err="1"/>
              <a:t>và</a:t>
            </a:r>
            <a:r>
              <a:rPr lang="en-US" baseline="0" dirty="0"/>
              <a:t> </a:t>
            </a:r>
            <a:r>
              <a:rPr lang="en-US" baseline="0" dirty="0" err="1"/>
              <a:t>phát</a:t>
            </a:r>
            <a:r>
              <a:rPr lang="en-US" baseline="0" dirty="0"/>
              <a:t> </a:t>
            </a:r>
            <a:r>
              <a:rPr lang="en-US" baseline="0" dirty="0" err="1"/>
              <a:t>cho</a:t>
            </a:r>
            <a:r>
              <a:rPr lang="en-US" baseline="0" dirty="0"/>
              <a:t> </a:t>
            </a:r>
            <a:r>
              <a:rPr lang="en-US" baseline="0" dirty="0" err="1"/>
              <a:t>hs</a:t>
            </a:r>
            <a:r>
              <a:rPr lang="en-US" baseline="0" dirty="0"/>
              <a:t> </a:t>
            </a:r>
            <a:r>
              <a:rPr lang="en-US" baseline="0" dirty="0" err="1"/>
              <a:t>giấy</a:t>
            </a:r>
            <a:r>
              <a:rPr lang="en-US" baseline="0" dirty="0"/>
              <a:t> </a:t>
            </a:r>
            <a:r>
              <a:rPr lang="en-US" baseline="0" dirty="0" err="1"/>
              <a:t>để</a:t>
            </a:r>
            <a:r>
              <a:rPr lang="en-US" baseline="0" dirty="0"/>
              <a:t> </a:t>
            </a:r>
            <a:r>
              <a:rPr lang="en-US" baseline="0" dirty="0" err="1"/>
              <a:t>hs</a:t>
            </a:r>
            <a:r>
              <a:rPr lang="en-US" baseline="0" dirty="0"/>
              <a:t> </a:t>
            </a:r>
            <a:r>
              <a:rPr lang="en-US" baseline="0" dirty="0" err="1"/>
              <a:t>dán</a:t>
            </a:r>
            <a:r>
              <a:rPr lang="en-US" baseline="0" dirty="0"/>
              <a:t>/ </a:t>
            </a:r>
            <a:r>
              <a:rPr lang="en-US" baseline="0" dirty="0" err="1"/>
              <a:t>gắn</a:t>
            </a:r>
            <a:r>
              <a:rPr lang="en-US" baseline="0" dirty="0"/>
              <a:t> </a:t>
            </a:r>
            <a:r>
              <a:rPr lang="en-US" baseline="0" dirty="0" err="1"/>
              <a:t>nội</a:t>
            </a:r>
            <a:r>
              <a:rPr lang="en-US" baseline="0" dirty="0"/>
              <a:t> dung </a:t>
            </a:r>
            <a:r>
              <a:rPr lang="en-US" baseline="0" dirty="0" err="1"/>
              <a:t>lên</a:t>
            </a:r>
            <a:r>
              <a:rPr lang="en-US" baseline="0" dirty="0"/>
              <a:t> </a:t>
            </a:r>
            <a:r>
              <a:rPr lang="en-US" baseline="0" dirty="0" err="1"/>
              <a:t>cây</a:t>
            </a:r>
            <a:r>
              <a:rPr lang="en-US" baseline="0" dirty="0"/>
              <a:t>.</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13</a:t>
            </a:fld>
            <a:endParaRPr lang="en-US"/>
          </a:p>
        </p:txBody>
      </p:sp>
    </p:spTree>
    <p:extLst>
      <p:ext uri="{BB962C8B-B14F-4D97-AF65-F5344CB8AC3E}">
        <p14:creationId xmlns:p14="http://schemas.microsoft.com/office/powerpoint/2010/main" val="342936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18</a:t>
            </a:fld>
            <a:endParaRPr lang="en-US"/>
          </a:p>
        </p:txBody>
      </p:sp>
    </p:spTree>
    <p:extLst>
      <p:ext uri="{BB962C8B-B14F-4D97-AF65-F5344CB8AC3E}">
        <p14:creationId xmlns:p14="http://schemas.microsoft.com/office/powerpoint/2010/main" val="335135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chia </a:t>
            </a:r>
            <a:r>
              <a:rPr lang="en-US" baseline="0" dirty="0" err="1"/>
              <a:t>sẻ</a:t>
            </a:r>
            <a:r>
              <a:rPr lang="en-US" baseline="0" dirty="0"/>
              <a:t> </a:t>
            </a:r>
            <a:r>
              <a:rPr lang="en-US" baseline="0" dirty="0" err="1"/>
              <a:t>về</a:t>
            </a:r>
            <a:r>
              <a:rPr lang="en-US" baseline="0" dirty="0"/>
              <a:t> </a:t>
            </a:r>
            <a:r>
              <a:rPr lang="en-US" baseline="0" dirty="0" err="1"/>
              <a:t>những</a:t>
            </a:r>
            <a:r>
              <a:rPr lang="en-US" baseline="0" dirty="0"/>
              <a:t> </a:t>
            </a:r>
            <a:r>
              <a:rPr lang="en-US" baseline="0" dirty="0" err="1"/>
              <a:t>sự</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và</a:t>
            </a:r>
            <a:r>
              <a:rPr lang="en-US" baseline="0" dirty="0"/>
              <a:t> </a:t>
            </a:r>
            <a:r>
              <a:rPr lang="en-US" baseline="0" dirty="0" err="1"/>
              <a:t>khắc</a:t>
            </a:r>
            <a:r>
              <a:rPr lang="en-US" baseline="0" dirty="0"/>
              <a:t> </a:t>
            </a:r>
            <a:r>
              <a:rPr lang="en-US" baseline="0" dirty="0" err="1"/>
              <a:t>phục</a:t>
            </a:r>
            <a:r>
              <a:rPr lang="en-US" baseline="0" dirty="0"/>
              <a:t> </a:t>
            </a:r>
            <a:r>
              <a:rPr lang="en-US" baseline="0" dirty="0" err="1"/>
              <a:t>điểm</a:t>
            </a:r>
            <a:r>
              <a:rPr lang="en-US" baseline="0" dirty="0"/>
              <a:t> </a:t>
            </a:r>
            <a:r>
              <a:rPr lang="en-US" baseline="0" dirty="0" err="1"/>
              <a:t>yếu</a:t>
            </a:r>
            <a:r>
              <a:rPr lang="en-US" baseline="0" dirty="0"/>
              <a:t> </a:t>
            </a:r>
            <a:r>
              <a:rPr lang="en-US" baseline="0" dirty="0" err="1"/>
              <a:t>của</a:t>
            </a:r>
            <a:r>
              <a:rPr lang="en-US" baseline="0" dirty="0"/>
              <a:t> </a:t>
            </a:r>
            <a:r>
              <a:rPr lang="en-US" baseline="0" dirty="0" err="1"/>
              <a:t>bạn</a:t>
            </a:r>
            <a:r>
              <a:rPr lang="en-US" baseline="0" dirty="0"/>
              <a:t>. </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4</a:t>
            </a:fld>
            <a:endParaRPr lang="en-US"/>
          </a:p>
        </p:txBody>
      </p:sp>
    </p:spTree>
    <p:extLst>
      <p:ext uri="{BB962C8B-B14F-4D97-AF65-F5344CB8AC3E}">
        <p14:creationId xmlns:p14="http://schemas.microsoft.com/office/powerpoint/2010/main" val="401272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Biết</a:t>
            </a:r>
            <a:r>
              <a:rPr lang="en-US" baseline="0" dirty="0"/>
              <a:t> </a:t>
            </a:r>
            <a:r>
              <a:rPr lang="en-US" baseline="0" dirty="0" err="1"/>
              <a:t>khám</a:t>
            </a:r>
            <a:r>
              <a:rPr lang="en-US" baseline="0" dirty="0"/>
              <a:t> </a:t>
            </a:r>
            <a:r>
              <a:rPr lang="en-US" baseline="0" dirty="0" err="1"/>
              <a:t>phá</a:t>
            </a:r>
            <a:r>
              <a:rPr lang="en-US" baseline="0" dirty="0"/>
              <a:t>, </a:t>
            </a:r>
            <a:r>
              <a:rPr lang="nl-NL" sz="1200" kern="1200" dirty="0">
                <a:solidFill>
                  <a:schemeClr val="tx1"/>
                </a:solidFill>
                <a:effectLst/>
                <a:latin typeface="+mn-lt"/>
                <a:ea typeface="+mn-ea"/>
                <a:cs typeface="+mn-cs"/>
              </a:rPr>
              <a:t>phát huy điểm mạnh, khắc phục điểm yếu chúng ta sẽ thành công và có cuộc sống tốt đẹp hơn.</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5</a:t>
            </a:fld>
            <a:endParaRPr lang="en-US"/>
          </a:p>
        </p:txBody>
      </p:sp>
    </p:spTree>
    <p:extLst>
      <p:ext uri="{BB962C8B-B14F-4D97-AF65-F5344CB8AC3E}">
        <p14:creationId xmlns:p14="http://schemas.microsoft.com/office/powerpoint/2010/main" val="229572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493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6B711F-0637-40F7-AC34-7B43E4B41376}" type="slidenum">
              <a:rPr lang="en-US" smtClean="0"/>
              <a:t>7</a:t>
            </a:fld>
            <a:endParaRPr lang="en-US"/>
          </a:p>
        </p:txBody>
      </p:sp>
    </p:spTree>
    <p:extLst>
      <p:ext uri="{BB962C8B-B14F-4D97-AF65-F5344CB8AC3E}">
        <p14:creationId xmlns:p14="http://schemas.microsoft.com/office/powerpoint/2010/main" val="322007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luận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nhóm</a:t>
            </a:r>
            <a:r>
              <a:rPr lang="en-US" sz="1200" kern="1200" baseline="0" dirty="0">
                <a:solidFill>
                  <a:schemeClr val="tx1"/>
                </a:solidFill>
                <a:effectLst/>
                <a:latin typeface="+mn-lt"/>
                <a:ea typeface="+mn-ea"/>
                <a:cs typeface="+mn-cs"/>
              </a:rPr>
              <a:t> 2 </a:t>
            </a:r>
            <a:r>
              <a:rPr lang="en-US" sz="1200" kern="1200" baseline="0" dirty="0" err="1">
                <a:solidFill>
                  <a:schemeClr val="tx1"/>
                </a:solidFill>
                <a:effectLst/>
                <a:latin typeface="+mn-lt"/>
                <a:ea typeface="+mn-ea"/>
                <a:cs typeface="+mn-cs"/>
              </a:rPr>
              <a:t>hoặc</a:t>
            </a:r>
            <a:r>
              <a:rPr lang="en-US" sz="1200" kern="1200" baseline="0" dirty="0">
                <a:solidFill>
                  <a:schemeClr val="tx1"/>
                </a:solidFill>
                <a:effectLst/>
                <a:latin typeface="+mn-lt"/>
                <a:ea typeface="+mn-ea"/>
                <a:cs typeface="+mn-cs"/>
              </a:rPr>
              <a:t> 3 </a:t>
            </a:r>
            <a:r>
              <a:rPr lang="en-US" sz="1200" kern="1200" baseline="0" dirty="0" err="1">
                <a:solidFill>
                  <a:schemeClr val="tx1"/>
                </a:solidFill>
                <a:effectLst/>
                <a:latin typeface="+mn-lt"/>
                <a:ea typeface="+mn-ea"/>
                <a:cs typeface="+mn-cs"/>
              </a:rPr>
              <a:t>đóng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huống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hiện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khuyên</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6B711F-0637-40F7-AC34-7B43E4B41376}" type="slidenum">
              <a:rPr lang="en-US" smtClean="0"/>
              <a:t>8</a:t>
            </a:fld>
            <a:endParaRPr lang="en-US"/>
          </a:p>
        </p:txBody>
      </p:sp>
    </p:spTree>
    <p:extLst>
      <p:ext uri="{BB962C8B-B14F-4D97-AF65-F5344CB8AC3E}">
        <p14:creationId xmlns:p14="http://schemas.microsoft.com/office/powerpoint/2010/main" val="10856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đóng</a:t>
            </a:r>
            <a:r>
              <a:rPr lang="en-US" baseline="0" dirty="0"/>
              <a:t> </a:t>
            </a:r>
            <a:r>
              <a:rPr lang="en-US" baseline="0" dirty="0" err="1"/>
              <a:t>vai</a:t>
            </a:r>
            <a:r>
              <a:rPr lang="en-US" baseline="0" dirty="0"/>
              <a:t> </a:t>
            </a:r>
            <a:r>
              <a:rPr lang="en-US" baseline="0" dirty="0" err="1"/>
              <a:t>đưa</a:t>
            </a:r>
            <a:r>
              <a:rPr lang="en-US" baseline="0" dirty="0"/>
              <a:t> </a:t>
            </a:r>
            <a:r>
              <a:rPr lang="en-US" baseline="0" dirty="0" err="1"/>
              <a:t>ra</a:t>
            </a:r>
            <a:r>
              <a:rPr lang="en-US" baseline="0" dirty="0"/>
              <a:t> </a:t>
            </a:r>
            <a:r>
              <a:rPr lang="en-US" baseline="0" dirty="0" err="1"/>
              <a:t>lời</a:t>
            </a:r>
            <a:r>
              <a:rPr lang="en-US" baseline="0" dirty="0"/>
              <a:t> </a:t>
            </a:r>
            <a:r>
              <a:rPr lang="en-US" baseline="0" dirty="0" err="1"/>
              <a:t>khuyên</a:t>
            </a:r>
            <a:r>
              <a:rPr lang="en-US" baseline="0" dirty="0"/>
              <a:t>:</a:t>
            </a:r>
          </a:p>
          <a:p>
            <a:r>
              <a:rPr lang="nl-NL" sz="1200" kern="1200" dirty="0">
                <a:solidFill>
                  <a:schemeClr val="tx1"/>
                </a:solidFill>
                <a:effectLst/>
                <a:latin typeface="+mn-lt"/>
                <a:ea typeface="+mn-ea"/>
                <a:cs typeface="+mn-cs"/>
              </a:rPr>
              <a:t>+ Minh suy nghĩ chưa đúng, Nếu là bạn Minh em sẽ khuyên Minh cố gắng chăm chỉ học tập, có thể hỏi bạn, cô giáo người thân để hiểu bài và ôn luyện làm bài tập nhiều hơn, sẽ tiếp thu kiến thức tốt hơn.</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Không đồng tình với Ngọc, Ngọc nên giải thích nói và thể hiện rõ năng khiếu của mình với bố mẹ cho bố mẹ biết và thực hiện năng khiếu nĩ thuật của mình và thực hiện đam mê học vẽ của mình.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9</a:t>
            </a:fld>
            <a:endParaRPr lang="en-US"/>
          </a:p>
        </p:txBody>
      </p:sp>
    </p:spTree>
    <p:extLst>
      <p:ext uri="{BB962C8B-B14F-4D97-AF65-F5344CB8AC3E}">
        <p14:creationId xmlns:p14="http://schemas.microsoft.com/office/powerpoint/2010/main" val="164766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10</a:t>
            </a:fld>
            <a:endParaRPr lang="en-US"/>
          </a:p>
        </p:txBody>
      </p:sp>
    </p:spTree>
    <p:extLst>
      <p:ext uri="{BB962C8B-B14F-4D97-AF65-F5344CB8AC3E}">
        <p14:creationId xmlns:p14="http://schemas.microsoft.com/office/powerpoint/2010/main" val="390923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PBT </a:t>
            </a:r>
            <a:r>
              <a:rPr lang="en-US" baseline="0" dirty="0" err="1"/>
              <a:t>có</a:t>
            </a:r>
            <a:r>
              <a:rPr lang="en-US" baseline="0" dirty="0"/>
              <a:t> </a:t>
            </a:r>
            <a:r>
              <a:rPr lang="en-US" baseline="0" dirty="0" err="1"/>
              <a:t>bảng</a:t>
            </a:r>
            <a:r>
              <a:rPr lang="en-US" baseline="0" dirty="0"/>
              <a:t> ĐIỂM MẠNH, ĐIỂM YẾU </a:t>
            </a:r>
            <a:r>
              <a:rPr lang="en-US" baseline="0" dirty="0" err="1"/>
              <a:t>rồi</a:t>
            </a:r>
            <a:r>
              <a:rPr lang="en-US" baseline="0" dirty="0"/>
              <a:t> </a:t>
            </a:r>
            <a:r>
              <a:rPr lang="en-US" baseline="0" dirty="0" err="1"/>
              <a:t>cho</a:t>
            </a:r>
            <a:r>
              <a:rPr lang="en-US" baseline="0" dirty="0"/>
              <a:t> HS </a:t>
            </a:r>
            <a:r>
              <a:rPr lang="en-US" baseline="0" dirty="0" err="1"/>
              <a:t>ghi</a:t>
            </a:r>
            <a:r>
              <a:rPr lang="en-US" baseline="0" dirty="0"/>
              <a:t> </a:t>
            </a:r>
            <a:r>
              <a:rPr lang="en-US" baseline="0" dirty="0" err="1"/>
              <a:t>vào</a:t>
            </a:r>
            <a:r>
              <a:rPr lang="en-US" baseline="0" dirty="0"/>
              <a:t>. </a:t>
            </a:r>
            <a:r>
              <a:rPr lang="en-US" baseline="0" dirty="0" err="1"/>
              <a:t>Sau</a:t>
            </a:r>
            <a:r>
              <a:rPr lang="en-US" baseline="0" dirty="0"/>
              <a:t> </a:t>
            </a:r>
            <a:r>
              <a:rPr lang="en-US" baseline="0" dirty="0" err="1"/>
              <a:t>đó</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và</a:t>
            </a:r>
            <a:r>
              <a:rPr lang="en-US" baseline="0" dirty="0"/>
              <a:t> chia </a:t>
            </a:r>
            <a:r>
              <a:rPr lang="en-US" baseline="0" dirty="0" err="1"/>
              <a:t>sẻ</a:t>
            </a:r>
            <a:r>
              <a:rPr lang="en-US" baseline="0" dirty="0"/>
              <a:t>.</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11</a:t>
            </a:fld>
            <a:endParaRPr lang="en-US"/>
          </a:p>
        </p:txBody>
      </p:sp>
    </p:spTree>
    <p:extLst>
      <p:ext uri="{BB962C8B-B14F-4D97-AF65-F5344CB8AC3E}">
        <p14:creationId xmlns:p14="http://schemas.microsoft.com/office/powerpoint/2010/main" val="1624269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303DA78-93E0-4556-98F4-12E7F0E7D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5163"/>
            <a:ext cx="12192000" cy="3082837"/>
          </a:xfrm>
          <a:prstGeom prst="rect">
            <a:avLst/>
          </a:prstGeom>
        </p:spPr>
      </p:pic>
      <p:pic>
        <p:nvPicPr>
          <p:cNvPr id="22" name="图片 21">
            <a:extLst>
              <a:ext uri="{FF2B5EF4-FFF2-40B4-BE49-F238E27FC236}">
                <a16:creationId xmlns:a16="http://schemas.microsoft.com/office/drawing/2014/main" id="{FD9BAEA4-F84C-4841-A6DA-8BF5457E4C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01632"/>
            <a:ext cx="12192000" cy="2667059"/>
          </a:xfrm>
          <a:prstGeom prst="rect">
            <a:avLst/>
          </a:prstGeom>
        </p:spPr>
      </p:pic>
      <p:pic>
        <p:nvPicPr>
          <p:cNvPr id="10" name="图片 9">
            <a:extLst>
              <a:ext uri="{FF2B5EF4-FFF2-40B4-BE49-F238E27FC236}">
                <a16:creationId xmlns:a16="http://schemas.microsoft.com/office/drawing/2014/main" id="{CDA0ABAF-5282-4FC4-A443-1E29B8A8F45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004"/>
          <a:stretch/>
        </p:blipFill>
        <p:spPr>
          <a:xfrm>
            <a:off x="0" y="0"/>
            <a:ext cx="12192000" cy="1486140"/>
          </a:xfrm>
          <a:prstGeom prst="rect">
            <a:avLst/>
          </a:prstGeom>
        </p:spPr>
      </p:pic>
      <p:pic>
        <p:nvPicPr>
          <p:cNvPr id="20" name="图片 19">
            <a:extLst>
              <a:ext uri="{FF2B5EF4-FFF2-40B4-BE49-F238E27FC236}">
                <a16:creationId xmlns:a16="http://schemas.microsoft.com/office/drawing/2014/main" id="{B54DC29A-53C6-4231-B7E5-E1A434A5C7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7656" y="4355849"/>
            <a:ext cx="10856688" cy="2512972"/>
          </a:xfrm>
          <a:prstGeom prst="rect">
            <a:avLst/>
          </a:prstGeom>
        </p:spPr>
      </p:pic>
    </p:spTree>
    <p:extLst>
      <p:ext uri="{BB962C8B-B14F-4D97-AF65-F5344CB8AC3E}">
        <p14:creationId xmlns:p14="http://schemas.microsoft.com/office/powerpoint/2010/main" val="417889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72205-815E-4363-BCD5-EE157E0E83E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31A6E51-55E1-4F2F-8349-2E751917A3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B693AF-9B1B-4DC0-942E-7B88D64EE1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5099756-6879-46E5-8E69-D6144100A0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A0FBF8D-732F-4B4A-A1C6-BF707E0E500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4827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646A0C-0A4D-4B13-A96C-62C62230D7F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57878F-A144-4053-83A8-CD000CE6C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7AA515-00F2-4776-BD5C-67FD28A735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31F402-A71F-4E8A-A6FF-EC72471470C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DE2637-52C4-462C-88A7-BBC449B1728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46071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549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822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77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49813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005989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36382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290698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80076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00204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33967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11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181206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05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C951B-F8A9-4FE7-BA33-6883332225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F3EC13-1F03-4238-BB80-7125AA78C7A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333F0BC-2ACA-4509-96B4-432119F490D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7134A2-3CC7-4F9D-8558-0C0640CD99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D10207C-1FCB-41B1-9FF1-46C0A6AC4A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2612A7-27B3-40D8-BA78-5CB9A1C575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2704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5B4B-43DC-4283-8F6B-E181FA94EE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C21C66-5579-4A28-8CA8-55A7719A6D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43A55A5-9ED0-42B5-9852-57412FDDE4D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5BCF09-F06D-4FF8-A1DE-2EAF8C93B66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23979E-3A93-4C8F-952A-AC2364EC70E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6047C3D-3C6B-456C-A418-CEBC1436B1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358588F-F783-4E1C-8BB0-16541AF67A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02815298-EFA1-4C33-B5D0-DF4A49E89AE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316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8EBBC6-5E6B-43F0-8219-2235AD7114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E43BB0-39C5-4625-B265-DFEE13FCEB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25F29B2-F20B-4A30-A83C-508B72E0F5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B6BB27-36F6-4ED2-81D9-390A73DA29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805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CBEF018-6479-4066-9FC2-655D1D4B2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15"/>
          <a:stretch/>
        </p:blipFill>
        <p:spPr>
          <a:xfrm>
            <a:off x="0" y="0"/>
            <a:ext cx="12192000" cy="1405237"/>
          </a:xfrm>
          <a:prstGeom prst="rect">
            <a:avLst/>
          </a:prstGeom>
        </p:spPr>
      </p:pic>
    </p:spTree>
    <p:extLst>
      <p:ext uri="{BB962C8B-B14F-4D97-AF65-F5344CB8AC3E}">
        <p14:creationId xmlns:p14="http://schemas.microsoft.com/office/powerpoint/2010/main" val="246712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6C0DAD-8C25-4DC4-A407-CD425CDC40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196EC6-2383-455A-B1B8-237E5A11A5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BC76A95-1D77-47FE-A65B-1C7D4E3FA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17EF34C-811E-44D2-8B2A-DE8E6B6B539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A8E0623-0057-4C6F-B99C-24A2BE883A6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0F84A68-9021-42FD-9A7D-69B08BFE9E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8322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F6938F-B757-4757-9848-0B5DF86A36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145F9A-CE96-4DC9-9923-87FB9DDDB9C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A6C95B-5736-463E-8A68-0F7A1B9875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AE749B4-4645-48EC-B24E-6EEB64D053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85600D-574B-4159-AC1E-03BBAC3AAB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6BB8CE3-2FBF-432C-ABD5-210B7931683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163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978CFC9-BA13-493A-BB1B-1E94DF25A57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11124"/>
          <a:stretch/>
        </p:blipFill>
        <p:spPr>
          <a:xfrm>
            <a:off x="1" y="0"/>
            <a:ext cx="12192000" cy="6858000"/>
          </a:xfrm>
          <a:prstGeom prst="rect">
            <a:avLst/>
          </a:prstGeom>
        </p:spPr>
      </p:pic>
      <p:pic>
        <p:nvPicPr>
          <p:cNvPr id="2" name="Picture 1"/>
          <p:cNvPicPr>
            <a:picLocks noChangeAspect="1"/>
          </p:cNvPicPr>
          <p:nvPr userDrawn="1"/>
        </p:nvPicPr>
        <p:blipFill>
          <a:blip r:embed="rId14"/>
          <a:stretch>
            <a:fillRect/>
          </a:stretch>
        </p:blipFill>
        <p:spPr>
          <a:xfrm>
            <a:off x="-2938950" y="-701493"/>
            <a:ext cx="15631499" cy="10455546"/>
          </a:xfrm>
          <a:prstGeom prst="rect">
            <a:avLst/>
          </a:prstGeom>
        </p:spPr>
      </p:pic>
    </p:spTree>
    <p:extLst>
      <p:ext uri="{BB962C8B-B14F-4D97-AF65-F5344CB8AC3E}">
        <p14:creationId xmlns:p14="http://schemas.microsoft.com/office/powerpoint/2010/main" val="1354593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557345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1851" y="1026247"/>
            <a:ext cx="8608298" cy="3853006"/>
          </a:xfrm>
          <a:prstGeom prst="rect">
            <a:avLst/>
          </a:prstGeom>
        </p:spPr>
      </p:pic>
    </p:spTree>
    <p:extLst>
      <p:ext uri="{BB962C8B-B14F-4D97-AF65-F5344CB8AC3E}">
        <p14:creationId xmlns:p14="http://schemas.microsoft.com/office/powerpoint/2010/main" val="381466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758"/>
            <a:ext cx="12192000" cy="2667059"/>
          </a:xfrm>
          <a:prstGeom prst="rect">
            <a:avLst/>
          </a:prstGeom>
        </p:spPr>
      </p:pic>
      <p:pic>
        <p:nvPicPr>
          <p:cNvPr id="8" name="Picture 7"/>
          <p:cNvPicPr>
            <a:picLocks noChangeAspect="1"/>
          </p:cNvPicPr>
          <p:nvPr/>
        </p:nvPicPr>
        <p:blipFill>
          <a:blip r:embed="rId4"/>
          <a:stretch>
            <a:fillRect/>
          </a:stretch>
        </p:blipFill>
        <p:spPr>
          <a:xfrm>
            <a:off x="5574475" y="606960"/>
            <a:ext cx="6617525" cy="5644081"/>
          </a:xfrm>
          <a:prstGeom prst="rect">
            <a:avLst/>
          </a:prstGeom>
        </p:spPr>
      </p:pic>
      <p:sp>
        <p:nvSpPr>
          <p:cNvPr id="4" name="Snip Diagonal Corner Rectangle 3"/>
          <p:cNvSpPr/>
          <p:nvPr/>
        </p:nvSpPr>
        <p:spPr>
          <a:xfrm>
            <a:off x="14767" y="506664"/>
            <a:ext cx="5478683" cy="3993265"/>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alibri" panose="020F0502020204030204" pitchFamily="34" charset="0"/>
                <a:cs typeface="Calibri" panose="020F0502020204030204" pitchFamily="34" charset="0"/>
              </a:rPr>
              <a:t>4. </a:t>
            </a:r>
            <a:r>
              <a:rPr lang="en-US" sz="4800" b="1" dirty="0" err="1">
                <a:latin typeface="Calibri" panose="020F0502020204030204" pitchFamily="34" charset="0"/>
                <a:cs typeface="Calibri" panose="020F0502020204030204" pitchFamily="34" charset="0"/>
              </a:rPr>
              <a:t>Em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hãy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khám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phá</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điểm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mạnh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điểm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yếu</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của</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bản</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thân</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theo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gợi</a:t>
            </a:r>
            <a:r>
              <a:rPr lang="en-US" sz="4800" b="1" dirty="0">
                <a:latin typeface="Calibri" panose="020F0502020204030204" pitchFamily="34" charset="0"/>
                <a:cs typeface="Calibri" panose="020F0502020204030204" pitchFamily="34" charset="0"/>
              </a:rPr>
              <a:t> ý </a:t>
            </a:r>
            <a:r>
              <a:rPr lang="en-US" sz="4800" b="1" dirty="0" err="1">
                <a:latin typeface="Calibri" panose="020F0502020204030204" pitchFamily="34" charset="0"/>
                <a:cs typeface="Calibri" panose="020F0502020204030204" pitchFamily="34" charset="0"/>
              </a:rPr>
              <a:t>sau</a:t>
            </a:r>
            <a:r>
              <a:rPr lang="en-US" sz="4800" b="1" dirty="0">
                <a:latin typeface="Calibri" panose="020F0502020204030204" pitchFamily="34" charset="0"/>
                <a:cs typeface="Calibri" panose="020F0502020204030204" pitchFamily="34" charset="0"/>
              </a:rPr>
              <a:t>:</a:t>
            </a:r>
          </a:p>
        </p:txBody>
      </p:sp>
      <p:pic>
        <p:nvPicPr>
          <p:cNvPr id="9" name="图片 10">
            <a:extLst>
              <a:ext uri="{FF2B5EF4-FFF2-40B4-BE49-F238E27FC236}">
                <a16:creationId xmlns:a16="http://schemas.microsoft.com/office/drawing/2014/main" id="{5489FAEF-7471-473B-A455-9EAD9AEC4F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5418" y="3460830"/>
            <a:ext cx="3050582" cy="3397170"/>
          </a:xfrm>
          <a:prstGeom prst="rect">
            <a:avLst/>
          </a:prstGeom>
        </p:spPr>
      </p:pic>
    </p:spTree>
    <p:extLst>
      <p:ext uri="{BB962C8B-B14F-4D97-AF65-F5344CB8AC3E}">
        <p14:creationId xmlns:p14="http://schemas.microsoft.com/office/powerpoint/2010/main" val="226279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flipH="1">
            <a:off x="1053293" y="270072"/>
            <a:ext cx="10058401" cy="1155539"/>
          </a:xfrm>
          <a:prstGeom prst="round2Diag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Bước</a:t>
            </a:r>
            <a:r>
              <a:rPr lang="en-US" sz="3600" dirty="0">
                <a:latin typeface="Calibri" panose="020F0502020204030204" pitchFamily="34" charset="0"/>
                <a:cs typeface="Calibri" panose="020F0502020204030204" pitchFamily="34" charset="0"/>
              </a:rPr>
              <a:t> 1: </a:t>
            </a:r>
            <a:r>
              <a:rPr lang="en-US" sz="3600" dirty="0" err="1">
                <a:latin typeface="Calibri" panose="020F0502020204030204" pitchFamily="34" charset="0"/>
                <a:cs typeface="Calibri" panose="020F0502020204030204" pitchFamily="34" charset="0"/>
              </a:rPr>
              <a:t>Tự</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suy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ngẫm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mạnh</a:t>
            </a:r>
            <a:r>
              <a:rPr lang="en-US" sz="3600" dirty="0">
                <a:latin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yếu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giấy</a:t>
            </a:r>
            <a:r>
              <a:rPr lang="en-US" sz="3600" dirty="0">
                <a:latin typeface="Calibri" panose="020F0502020204030204" pitchFamily="34" charset="0"/>
                <a:cs typeface="Calibri" panose="020F0502020204030204" pitchFamily="34" charset="0"/>
              </a:rPr>
              <a:t>. </a:t>
            </a:r>
          </a:p>
        </p:txBody>
      </p:sp>
      <p:sp>
        <p:nvSpPr>
          <p:cNvPr id="3" name="Round Diagonal Corner Rectangle 2"/>
          <p:cNvSpPr/>
          <p:nvPr/>
        </p:nvSpPr>
        <p:spPr>
          <a:xfrm>
            <a:off x="693356" y="1645532"/>
            <a:ext cx="10800304" cy="1155539"/>
          </a:xfrm>
          <a:prstGeom prst="round2Diag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Bước</a:t>
            </a:r>
            <a:r>
              <a:rPr lang="en-US" sz="3600" dirty="0">
                <a:latin typeface="Calibri" panose="020F0502020204030204" pitchFamily="34" charset="0"/>
                <a:cs typeface="Calibri" panose="020F0502020204030204" pitchFamily="34" charset="0"/>
              </a:rPr>
              <a:t> 2: </a:t>
            </a:r>
            <a:r>
              <a:rPr lang="en-US" sz="3600" dirty="0" err="1">
                <a:latin typeface="Calibri" panose="020F0502020204030204" pitchFamily="34" charset="0"/>
                <a:cs typeface="Calibri" panose="020F0502020204030204" pitchFamily="34" charset="0"/>
              </a:rPr>
              <a:t>Nhờ</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mạnh</a:t>
            </a:r>
            <a:r>
              <a:rPr lang="en-US" sz="3600" dirty="0">
                <a:latin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yếu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p:txBody>
      </p:sp>
      <p:sp>
        <p:nvSpPr>
          <p:cNvPr id="4" name="Round Diagonal Corner Rectangle 3"/>
          <p:cNvSpPr/>
          <p:nvPr/>
        </p:nvSpPr>
        <p:spPr>
          <a:xfrm flipH="1">
            <a:off x="474561" y="3020992"/>
            <a:ext cx="11285316" cy="3565002"/>
          </a:xfrm>
          <a:prstGeom prst="round2DiagRect">
            <a:avLst/>
          </a:prstGeom>
          <a:solidFill>
            <a:srgbClr val="FFC000"/>
          </a:solidFill>
          <a:ln>
            <a:solidFill>
              <a:srgbClr val="CCA31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600" dirty="0" err="1">
                <a:latin typeface="Calibri" panose="020F0502020204030204" pitchFamily="34" charset="0"/>
                <a:cs typeface="Calibri" panose="020F0502020204030204" pitchFamily="34" charset="0"/>
              </a:rPr>
              <a:t>Bước</a:t>
            </a:r>
            <a:r>
              <a:rPr lang="en-US" sz="3600" dirty="0">
                <a:latin typeface="Calibri" panose="020F0502020204030204" pitchFamily="34" charset="0"/>
                <a:cs typeface="Calibri" panose="020F0502020204030204" pitchFamily="34" charset="0"/>
              </a:rPr>
              <a:t> 3: So </a:t>
            </a:r>
            <a:r>
              <a:rPr lang="en-US" sz="3600" dirty="0" err="1">
                <a:latin typeface="Calibri" panose="020F0502020204030204" pitchFamily="34" charset="0"/>
                <a:cs typeface="Calibri" panose="020F0502020204030204" pitchFamily="34" charset="0"/>
              </a:rPr>
              <a:t>sánh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suy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ngẫm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yếu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Lập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huy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khắc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yếu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theo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gợi</a:t>
            </a:r>
            <a:r>
              <a:rPr lang="en-US" sz="3600" dirty="0">
                <a:latin typeface="Calibri" panose="020F0502020204030204" pitchFamily="34" charset="0"/>
                <a:cs typeface="Calibri" panose="020F0502020204030204" pitchFamily="34" charset="0"/>
              </a:rPr>
              <a:t> ý </a:t>
            </a:r>
            <a:r>
              <a:rPr lang="en-US" sz="3600" dirty="0" err="1">
                <a:latin typeface="Calibri" panose="020F0502020204030204" pitchFamily="34" charset="0"/>
                <a:cs typeface="Calibri" panose="020F0502020204030204" pitchFamily="34" charset="0"/>
              </a:rPr>
              <a:t>sau</a:t>
            </a:r>
            <a:r>
              <a:rPr lang="en-US" sz="3600" dirty="0">
                <a:latin typeface="Calibri" panose="020F0502020204030204" pitchFamily="34" charset="0"/>
                <a:cs typeface="Calibri" panose="020F0502020204030204" pitchFamily="34"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1857256258"/>
              </p:ext>
            </p:extLst>
          </p:nvPr>
        </p:nvGraphicFramePr>
        <p:xfrm>
          <a:off x="1382366" y="5430563"/>
          <a:ext cx="9400256" cy="1036320"/>
        </p:xfrm>
        <a:graphic>
          <a:graphicData uri="http://schemas.openxmlformats.org/drawingml/2006/table">
            <a:tbl>
              <a:tblPr firstRow="1" bandRow="1">
                <a:tableStyleId>{5C22544A-7EE6-4342-B048-85BDC9FD1C3A}</a:tableStyleId>
              </a:tblPr>
              <a:tblGrid>
                <a:gridCol w="2350064">
                  <a:extLst>
                    <a:ext uri="{9D8B030D-6E8A-4147-A177-3AD203B41FA5}">
                      <a16:colId xmlns:a16="http://schemas.microsoft.com/office/drawing/2014/main" val="3932796168"/>
                    </a:ext>
                  </a:extLst>
                </a:gridCol>
                <a:gridCol w="2350064">
                  <a:extLst>
                    <a:ext uri="{9D8B030D-6E8A-4147-A177-3AD203B41FA5}">
                      <a16:colId xmlns:a16="http://schemas.microsoft.com/office/drawing/2014/main" val="1976982489"/>
                    </a:ext>
                  </a:extLst>
                </a:gridCol>
                <a:gridCol w="2350064">
                  <a:extLst>
                    <a:ext uri="{9D8B030D-6E8A-4147-A177-3AD203B41FA5}">
                      <a16:colId xmlns:a16="http://schemas.microsoft.com/office/drawing/2014/main" val="3980751155"/>
                    </a:ext>
                  </a:extLst>
                </a:gridCol>
                <a:gridCol w="2350064">
                  <a:extLst>
                    <a:ext uri="{9D8B030D-6E8A-4147-A177-3AD203B41FA5}">
                      <a16:colId xmlns:a16="http://schemas.microsoft.com/office/drawing/2014/main" val="3879063488"/>
                    </a:ext>
                  </a:extLst>
                </a:gridCol>
              </a:tblGrid>
              <a:tr h="370840">
                <a:tc>
                  <a:txBody>
                    <a:bodyPr/>
                    <a:lstStyle/>
                    <a:p>
                      <a:pPr algn="ctr"/>
                      <a:r>
                        <a:rPr lang="en-US" sz="2800" dirty="0" err="1">
                          <a:solidFill>
                            <a:schemeClr val="bg1"/>
                          </a:solidFill>
                          <a:latin typeface="Calibri" panose="020F0502020204030204" pitchFamily="34" charset="0"/>
                          <a:cs typeface="Calibri" panose="020F0502020204030204" pitchFamily="34" charset="0"/>
                        </a:rPr>
                        <a:t>Điểm</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mạnh</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Cần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phát</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huy</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Điểm</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yếu</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Cầ</a:t>
                      </a:r>
                      <a:r>
                        <a:rPr lang="en-US" sz="2800" baseline="0" dirty="0" err="1">
                          <a:solidFill>
                            <a:schemeClr val="bg1"/>
                          </a:solidFill>
                          <a:latin typeface="Calibri" panose="020F0502020204030204" pitchFamily="34" charset="0"/>
                          <a:cs typeface="Calibri" panose="020F0502020204030204" pitchFamily="34" charset="0"/>
                        </a:rPr>
                        <a:t>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khắc</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phục</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5242589"/>
                  </a:ext>
                </a:extLst>
              </a:tr>
              <a:tr h="370840">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4522655"/>
                  </a:ext>
                </a:extLst>
              </a:tr>
            </a:tbl>
          </a:graphicData>
        </a:graphic>
      </p:graphicFrame>
    </p:spTree>
    <p:extLst>
      <p:ext uri="{BB962C8B-B14F-4D97-AF65-F5344CB8AC3E}">
        <p14:creationId xmlns:p14="http://schemas.microsoft.com/office/powerpoint/2010/main" val="88107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2" name="Picture 1"/>
          <p:cNvPicPr>
            <a:picLocks noChangeAspect="1"/>
          </p:cNvPicPr>
          <p:nvPr/>
        </p:nvPicPr>
        <p:blipFill>
          <a:blip r:embed="rId5"/>
          <a:stretch>
            <a:fillRect/>
          </a:stretch>
        </p:blipFill>
        <p:spPr>
          <a:xfrm>
            <a:off x="1764821" y="562578"/>
            <a:ext cx="6813765" cy="6249234"/>
          </a:xfrm>
          <a:prstGeom prst="rect">
            <a:avLst/>
          </a:prstGeom>
        </p:spPr>
      </p:pic>
    </p:spTree>
    <p:extLst>
      <p:ext uri="{BB962C8B-B14F-4D97-AF65-F5344CB8AC3E}">
        <p14:creationId xmlns:p14="http://schemas.microsoft.com/office/powerpoint/2010/main" val="109543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750"/>
                            </p:stCondLst>
                            <p:childTnLst>
                              <p:par>
                                <p:cTn id="9" presetID="2" presetClass="entr" presetSubtype="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6" presetClass="emph" presetSubtype="0" fill="hold" nodeType="with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par>
                                <p:cTn id="19" presetID="15"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51356" y="0"/>
            <a:ext cx="4840644" cy="6602540"/>
          </a:xfrm>
          <a:prstGeom prst="rect">
            <a:avLst/>
          </a:prstGeom>
        </p:spPr>
      </p:pic>
      <p:sp>
        <p:nvSpPr>
          <p:cNvPr id="6" name="Snip Diagonal Corner Rectangle 5"/>
          <p:cNvSpPr/>
          <p:nvPr/>
        </p:nvSpPr>
        <p:spPr>
          <a:xfrm>
            <a:off x="45373" y="0"/>
            <a:ext cx="7443505" cy="471624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4400" b="1" dirty="0">
                <a:latin typeface="Calibri" panose="020F0502020204030204" pitchFamily="34" charset="0"/>
                <a:cs typeface="Calibri" panose="020F0502020204030204" pitchFamily="34" charset="0"/>
              </a:rPr>
              <a:t>1. </a:t>
            </a:r>
            <a:r>
              <a:rPr lang="en-US" sz="4400" b="1" dirty="0" err="1">
                <a:latin typeface="Calibri" panose="020F0502020204030204" pitchFamily="34" charset="0"/>
                <a:cs typeface="Calibri" panose="020F0502020204030204" pitchFamily="34" charset="0"/>
              </a:rPr>
              <a:t>Hãy</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nhớ</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lại</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những</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lần</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em</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thành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công</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và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thấy</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tự</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hào</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về</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bản</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thân</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sau</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đó</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viết</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vào</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một</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mảnh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giấy</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hình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lá</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hoặc</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hình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hoa</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để</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dán</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lên</a:t>
            </a:r>
            <a:endParaRPr lang="en-US" sz="4400" b="1"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442804" y="3699123"/>
            <a:ext cx="2328874" cy="2743438"/>
          </a:xfrm>
          <a:prstGeom prst="rect">
            <a:avLst/>
          </a:prstGeom>
        </p:spPr>
      </p:pic>
      <p:pic>
        <p:nvPicPr>
          <p:cNvPr id="8" name="图片 10">
            <a:extLst>
              <a:ext uri="{FF2B5EF4-FFF2-40B4-BE49-F238E27FC236}">
                <a16:creationId xmlns:a16="http://schemas.microsoft.com/office/drawing/2014/main" id="{5489FAEF-7471-473B-A455-9EAD9AEC4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19" y="3191591"/>
            <a:ext cx="3292353" cy="3666409"/>
          </a:xfrm>
          <a:prstGeom prst="rect">
            <a:avLst/>
          </a:prstGeom>
        </p:spPr>
      </p:pic>
    </p:spTree>
    <p:extLst>
      <p:ext uri="{BB962C8B-B14F-4D97-AF65-F5344CB8AC3E}">
        <p14:creationId xmlns:p14="http://schemas.microsoft.com/office/powerpoint/2010/main" val="1742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Horizontal)">
                                      <p:cBhvr>
                                        <p:cTn id="16" dur="500"/>
                                        <p:tgtEl>
                                          <p:spTgt spid="4"/>
                                        </p:tgtEl>
                                      </p:cBhvr>
                                    </p:animEffect>
                                  </p:childTnLst>
                                </p:cTn>
                              </p:par>
                              <p:par>
                                <p:cTn id="17" presetID="16" presetClass="entr" presetSubtype="4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CF92A3C-DB83-4C8D-922C-C0876DD1E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 y="2034509"/>
            <a:ext cx="4930171" cy="4930171"/>
          </a:xfrm>
          <a:prstGeom prst="rect">
            <a:avLst/>
          </a:prstGeom>
        </p:spPr>
      </p:pic>
      <p:pic>
        <p:nvPicPr>
          <p:cNvPr id="7" name="图片 20">
            <a:extLst>
              <a:ext uri="{FF2B5EF4-FFF2-40B4-BE49-F238E27FC236}">
                <a16:creationId xmlns:a16="http://schemas.microsoft.com/office/drawing/2014/main" id="{F763FA35-DEF2-44D3-A473-6FE4D57D9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80070" y="3544098"/>
            <a:ext cx="3653401" cy="3653401"/>
          </a:xfrm>
          <a:prstGeom prst="rect">
            <a:avLst/>
          </a:prstGeom>
        </p:spPr>
      </p:pic>
      <p:grpSp>
        <p:nvGrpSpPr>
          <p:cNvPr id="5" name="Group 4"/>
          <p:cNvGrpSpPr/>
          <p:nvPr/>
        </p:nvGrpSpPr>
        <p:grpSpPr>
          <a:xfrm>
            <a:off x="3173980" y="-26217"/>
            <a:ext cx="7622907" cy="4121449"/>
            <a:chOff x="3173980" y="-26217"/>
            <a:chExt cx="7622907" cy="4121449"/>
          </a:xfrm>
        </p:grpSpPr>
        <p:sp>
          <p:nvSpPr>
            <p:cNvPr id="2" name="思想气泡: 云 1">
              <a:extLst>
                <a:ext uri="{FF2B5EF4-FFF2-40B4-BE49-F238E27FC236}">
                  <a16:creationId xmlns:a16="http://schemas.microsoft.com/office/drawing/2014/main" id="{55560322-BD9A-4FFE-BACE-FDA64DBC3870}"/>
                </a:ext>
              </a:extLst>
            </p:cNvPr>
            <p:cNvSpPr/>
            <p:nvPr/>
          </p:nvSpPr>
          <p:spPr>
            <a:xfrm rot="21008847" flipH="1">
              <a:off x="3173980" y="-26217"/>
              <a:ext cx="7622907" cy="4121449"/>
            </a:xfrm>
            <a:prstGeom prst="cloudCallout">
              <a:avLst>
                <a:gd name="adj1" fmla="val 64810"/>
                <a:gd name="adj2" fmla="val 5765"/>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4" name="Rectangle 3"/>
            <p:cNvSpPr/>
            <p:nvPr/>
          </p:nvSpPr>
          <p:spPr>
            <a:xfrm>
              <a:off x="3520440" y="971931"/>
              <a:ext cx="6096000" cy="2800767"/>
            </a:xfrm>
            <a:prstGeom prst="rect">
              <a:avLst/>
            </a:prstGeom>
          </p:spPr>
          <p:txBody>
            <a:bodyPr>
              <a:spAutoFit/>
            </a:bodyPr>
            <a:lstStyle/>
            <a:p>
              <a:pPr lvl="0" algn="ctr"/>
              <a:r>
                <a:rPr lang="en-US" sz="4400" b="1" dirty="0">
                  <a:solidFill>
                    <a:srgbClr val="00B050"/>
                  </a:solidFill>
                  <a:latin typeface="Calibri" panose="020F0502020204030204" pitchFamily="34" charset="0"/>
                  <a:cs typeface="Calibri" panose="020F0502020204030204" pitchFamily="34" charset="0"/>
                </a:rPr>
                <a:t>2. Chia </a:t>
              </a:r>
              <a:r>
                <a:rPr lang="en-US" sz="4400" b="1" dirty="0" err="1">
                  <a:solidFill>
                    <a:srgbClr val="00B050"/>
                  </a:solidFill>
                  <a:latin typeface="Calibri" panose="020F0502020204030204" pitchFamily="34" charset="0"/>
                  <a:cs typeface="Calibri" panose="020F0502020204030204" pitchFamily="34" charset="0"/>
                </a:rPr>
                <a:t>sẻ</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về</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cách</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em</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phát</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huy</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một</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điểm</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mạnh</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và</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khắc</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phục</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một</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điểm</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yếu</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của</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bản</a:t>
              </a:r>
              <a:r>
                <a:rPr lang="en-US" sz="4400" b="1" dirty="0">
                  <a:solidFill>
                    <a:srgbClr val="00B050"/>
                  </a:solidFill>
                  <a:latin typeface="Calibri" panose="020F0502020204030204" pitchFamily="34" charset="0"/>
                  <a:cs typeface="Calibri" panose="020F0502020204030204" pitchFamily="34" charset="0"/>
                </a:rPr>
                <a:t> </a:t>
              </a:r>
              <a:r>
                <a:rPr lang="en-US" sz="4400" b="1" dirty="0" err="1">
                  <a:solidFill>
                    <a:srgbClr val="00B050"/>
                  </a:solidFill>
                  <a:latin typeface="Calibri" panose="020F0502020204030204" pitchFamily="34" charset="0"/>
                  <a:cs typeface="Calibri" panose="020F0502020204030204" pitchFamily="34" charset="0"/>
                </a:rPr>
                <a:t>thân</a:t>
              </a:r>
              <a:r>
                <a:rPr lang="en-US" sz="4400" b="1" dirty="0">
                  <a:solidFill>
                    <a:srgbClr val="00B05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48107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90044" y="1883453"/>
            <a:ext cx="9562206" cy="2444463"/>
            <a:chOff x="1190044" y="1883453"/>
            <a:chExt cx="9562206" cy="2444463"/>
          </a:xfrm>
        </p:grpSpPr>
        <p:pic>
          <p:nvPicPr>
            <p:cNvPr id="8" name="图片 7">
              <a:extLst>
                <a:ext uri="{FF2B5EF4-FFF2-40B4-BE49-F238E27FC236}">
                  <a16:creationId xmlns:a16="http://schemas.microsoft.com/office/drawing/2014/main" id="{3540DC51-DDD7-4B06-8D25-CE8F23990A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572" b="50864"/>
            <a:stretch/>
          </p:blipFill>
          <p:spPr>
            <a:xfrm>
              <a:off x="1190044" y="1883453"/>
              <a:ext cx="9562206" cy="2444463"/>
            </a:xfrm>
            <a:prstGeom prst="rect">
              <a:avLst/>
            </a:prstGeom>
          </p:spPr>
        </p:pic>
        <p:sp>
          <p:nvSpPr>
            <p:cNvPr id="6" name="文本框 5">
              <a:extLst>
                <a:ext uri="{FF2B5EF4-FFF2-40B4-BE49-F238E27FC236}">
                  <a16:creationId xmlns:a16="http://schemas.microsoft.com/office/drawing/2014/main" id="{2EF40FC3-FBDD-466B-9C37-83E6A81EF442}"/>
                </a:ext>
              </a:extLst>
            </p:cNvPr>
            <p:cNvSpPr txBox="1"/>
            <p:nvPr/>
          </p:nvSpPr>
          <p:spPr>
            <a:xfrm>
              <a:off x="2965256" y="2403300"/>
              <a:ext cx="6495689"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Cùng</a:t>
              </a:r>
              <a:r>
                <a:rPr kumimoji="0" lang="en-US" altLang="zh-CN" sz="9600" b="1" i="0" u="none" strike="noStrike" kern="1200" cap="none" spc="0" normalizeH="0" noProof="0" dirty="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chia </a:t>
              </a:r>
              <a:r>
                <a:rPr kumimoji="0" lang="en-US" altLang="zh-CN" sz="9600" b="1" i="0" u="none" strike="noStrike" kern="1200" cap="none" spc="0" normalizeH="0" noProof="0" dirty="0" err="1">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sẻ</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grpSp>
      <p:pic>
        <p:nvPicPr>
          <p:cNvPr id="10" name="图片 9">
            <a:extLst>
              <a:ext uri="{FF2B5EF4-FFF2-40B4-BE49-F238E27FC236}">
                <a16:creationId xmlns:a16="http://schemas.microsoft.com/office/drawing/2014/main" id="{1311835D-958B-46E0-A7C2-28B99799B0EE}"/>
              </a:ext>
            </a:extLst>
          </p:cNvPr>
          <p:cNvPicPr>
            <a:picLocks noChangeAspect="1"/>
          </p:cNvPicPr>
          <p:nvPr/>
        </p:nvPicPr>
        <p:blipFill rotWithShape="1">
          <a:blip r:embed="rId3">
            <a:extLst>
              <a:ext uri="{28A0092B-C50C-407E-A947-70E740481C1C}">
                <a14:useLocalDpi xmlns:a14="http://schemas.microsoft.com/office/drawing/2010/main" val="0"/>
              </a:ext>
            </a:extLst>
          </a:blip>
          <a:srcRect l="70027" t="17860" b="35401"/>
          <a:stretch/>
        </p:blipFill>
        <p:spPr>
          <a:xfrm>
            <a:off x="9144677" y="2293132"/>
            <a:ext cx="2609850" cy="4069568"/>
          </a:xfrm>
          <a:prstGeom prst="rect">
            <a:avLst/>
          </a:prstGeom>
        </p:spPr>
      </p:pic>
      <p:pic>
        <p:nvPicPr>
          <p:cNvPr id="11" name="图片 10">
            <a:extLst>
              <a:ext uri="{FF2B5EF4-FFF2-40B4-BE49-F238E27FC236}">
                <a16:creationId xmlns:a16="http://schemas.microsoft.com/office/drawing/2014/main" id="{752FDEE7-CE4C-4575-A5D2-408DD9063ECA}"/>
              </a:ext>
            </a:extLst>
          </p:cNvPr>
          <p:cNvPicPr>
            <a:picLocks noChangeAspect="1"/>
          </p:cNvPicPr>
          <p:nvPr/>
        </p:nvPicPr>
        <p:blipFill rotWithShape="1">
          <a:blip r:embed="rId3">
            <a:extLst>
              <a:ext uri="{28A0092B-C50C-407E-A947-70E740481C1C}">
                <a14:useLocalDpi xmlns:a14="http://schemas.microsoft.com/office/drawing/2010/main" val="0"/>
              </a:ext>
            </a:extLst>
          </a:blip>
          <a:srcRect l="45125" r="28352" b="49568"/>
          <a:stretch/>
        </p:blipFill>
        <p:spPr>
          <a:xfrm>
            <a:off x="735580" y="948004"/>
            <a:ext cx="2229676" cy="4239660"/>
          </a:xfrm>
          <a:prstGeom prst="rect">
            <a:avLst/>
          </a:prstGeom>
        </p:spPr>
      </p:pic>
    </p:spTree>
    <p:extLst>
      <p:ext uri="{BB962C8B-B14F-4D97-AF65-F5344CB8AC3E}">
        <p14:creationId xmlns:p14="http://schemas.microsoft.com/office/powerpoint/2010/main" val="42213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AA93222-E238-4553-B9B5-49716C81BD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91" t="24031" r="8743" b="20908"/>
          <a:stretch/>
        </p:blipFill>
        <p:spPr>
          <a:xfrm flipH="1">
            <a:off x="4968239" y="1280160"/>
            <a:ext cx="6797041" cy="4358640"/>
          </a:xfrm>
          <a:prstGeom prst="rect">
            <a:avLst/>
          </a:prstGeom>
        </p:spPr>
      </p:pic>
      <p:pic>
        <p:nvPicPr>
          <p:cNvPr id="14" name="图片 13">
            <a:extLst>
              <a:ext uri="{FF2B5EF4-FFF2-40B4-BE49-F238E27FC236}">
                <a16:creationId xmlns:a16="http://schemas.microsoft.com/office/drawing/2014/main" id="{EC775C32-C61A-459F-876F-50DD259C4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46" y="1313407"/>
            <a:ext cx="5544593" cy="5544593"/>
          </a:xfrm>
          <a:prstGeom prst="rect">
            <a:avLst/>
          </a:prstGeom>
        </p:spPr>
      </p:pic>
      <p:sp>
        <p:nvSpPr>
          <p:cNvPr id="2" name="TextBox 1"/>
          <p:cNvSpPr txBox="1"/>
          <p:nvPr/>
        </p:nvSpPr>
        <p:spPr>
          <a:xfrm>
            <a:off x="5373410" y="1813542"/>
            <a:ext cx="5995635" cy="3046988"/>
          </a:xfrm>
          <a:prstGeom prst="rect">
            <a:avLst/>
          </a:prstGeom>
          <a:noFill/>
        </p:spPr>
        <p:txBody>
          <a:bodyPr wrap="square" rtlCol="0">
            <a:spAutoFit/>
          </a:bodyPr>
          <a:lstStyle/>
          <a:p>
            <a:r>
              <a:rPr lang="en-US" sz="4800" b="1" dirty="0">
                <a:solidFill>
                  <a:srgbClr val="C00000"/>
                </a:solidFill>
                <a:latin typeface="Calibri" panose="020F0502020204030204" pitchFamily="34" charset="0"/>
                <a:cs typeface="Calibri" panose="020F0502020204030204" pitchFamily="34" charset="0"/>
              </a:rPr>
              <a:t>3. </a:t>
            </a:r>
            <a:r>
              <a:rPr lang="en-US" sz="4800" b="1" dirty="0" err="1">
                <a:solidFill>
                  <a:srgbClr val="C00000"/>
                </a:solidFill>
                <a:latin typeface="Calibri" panose="020F0502020204030204" pitchFamily="34" charset="0"/>
                <a:cs typeface="Calibri" panose="020F0502020204030204" pitchFamily="34" charset="0"/>
              </a:rPr>
              <a:t>Thực</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hiện</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kế</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hoạch</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phát</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huy</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điểm</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mạnh</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khắc</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phục</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điểm</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yếu</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của</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bản</a:t>
            </a:r>
            <a:r>
              <a:rPr lang="en-US" sz="4800" b="1" dirty="0">
                <a:solidFill>
                  <a:srgbClr val="C00000"/>
                </a:solidFill>
                <a:latin typeface="Calibri" panose="020F0502020204030204" pitchFamily="34" charset="0"/>
                <a:cs typeface="Calibri" panose="020F0502020204030204" pitchFamily="34" charset="0"/>
              </a:rPr>
              <a:t> </a:t>
            </a:r>
            <a:r>
              <a:rPr lang="en-US" sz="4800" b="1" dirty="0" err="1">
                <a:solidFill>
                  <a:srgbClr val="C00000"/>
                </a:solidFill>
                <a:latin typeface="Calibri" panose="020F0502020204030204" pitchFamily="34" charset="0"/>
                <a:cs typeface="Calibri" panose="020F0502020204030204" pitchFamily="34" charset="0"/>
              </a:rPr>
              <a:t>thân</a:t>
            </a:r>
            <a:r>
              <a:rPr lang="en-US" sz="4800" b="1" dirty="0">
                <a:solidFill>
                  <a:srgbClr val="C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6051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920" y="594359"/>
            <a:ext cx="9433560" cy="5928361"/>
            <a:chOff x="-182880" y="396239"/>
            <a:chExt cx="8268502" cy="5928361"/>
          </a:xfrm>
        </p:grpSpPr>
        <p:pic>
          <p:nvPicPr>
            <p:cNvPr id="4" name="图片 3">
              <a:extLst>
                <a:ext uri="{FF2B5EF4-FFF2-40B4-BE49-F238E27FC236}">
                  <a16:creationId xmlns:a16="http://schemas.microsoft.com/office/drawing/2014/main" id="{DCFE52B4-BD4C-4937-B47B-CAF2E745A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71" b="12332"/>
            <a:stretch/>
          </p:blipFill>
          <p:spPr>
            <a:xfrm>
              <a:off x="-182880" y="396239"/>
              <a:ext cx="8268502" cy="5928361"/>
            </a:xfrm>
            <a:prstGeom prst="rect">
              <a:avLst/>
            </a:prstGeom>
          </p:spPr>
        </p:pic>
        <p:sp>
          <p:nvSpPr>
            <p:cNvPr id="3" name="PA-矩形 3">
              <a:extLst>
                <a:ext uri="{FF2B5EF4-FFF2-40B4-BE49-F238E27FC236}">
                  <a16:creationId xmlns:a16="http://schemas.microsoft.com/office/drawing/2014/main" id="{F795A517-9655-4FE1-B9BD-D3C3D3752229}"/>
                </a:ext>
              </a:extLst>
            </p:cNvPr>
            <p:cNvSpPr/>
            <p:nvPr>
              <p:custDataLst>
                <p:tags r:id="rId1"/>
              </p:custDataLst>
            </p:nvPr>
          </p:nvSpPr>
          <p:spPr>
            <a:xfrm>
              <a:off x="281894" y="863055"/>
              <a:ext cx="7045082" cy="4524315"/>
            </a:xfrm>
            <a:prstGeom prst="rect">
              <a:avLst/>
            </a:prstGeom>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baseline="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Hằng</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ngày</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khám</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phá</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bản</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thân</a:t>
              </a:r>
              <a:endPar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3600" b="1" baseline="0"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Tìm</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điểm</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mạnh</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yếu</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thấy</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phần</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dở</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hay</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Những</a:t>
              </a:r>
              <a:r>
                <a:rPr kumimoji="0" lang="en-US" altLang="zh-CN" sz="3600" b="1" i="0" u="none" strike="noStrike" kern="1200" cap="none" spc="0" normalizeH="0" baseline="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baseline="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gì</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chưa</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tốt</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sửa</a:t>
              </a:r>
              <a:r>
                <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ngay</a:t>
              </a:r>
              <a:endParaRPr kumimoji="0" lang="en-US" altLang="zh-CN" sz="3600" b="1" i="0" u="none" strike="noStrike" kern="1200" cap="none" spc="0" normalizeH="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3600" b="1" baseline="0"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Nhân</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lên</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điểm</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mạnh</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mỗi</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ngày</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bạn</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ơi</a:t>
              </a:r>
              <a:r>
                <a:rPr lang="en-US" altLang="zh-CN" sz="3600" b="1" dirty="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a:t>
              </a:r>
              <a:endPar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grpSp>
      <p:pic>
        <p:nvPicPr>
          <p:cNvPr id="10" name="图片 9">
            <a:extLst>
              <a:ext uri="{FF2B5EF4-FFF2-40B4-BE49-F238E27FC236}">
                <a16:creationId xmlns:a16="http://schemas.microsoft.com/office/drawing/2014/main" id="{CC22C1E3-2DD4-4A3E-8965-1E0C5E1B3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89520" y="2987040"/>
            <a:ext cx="4602480" cy="4602480"/>
          </a:xfrm>
          <a:prstGeom prst="rect">
            <a:avLst/>
          </a:prstGeom>
        </p:spPr>
      </p:pic>
    </p:spTree>
    <p:extLst>
      <p:ext uri="{BB962C8B-B14F-4D97-AF65-F5344CB8AC3E}">
        <p14:creationId xmlns:p14="http://schemas.microsoft.com/office/powerpoint/2010/main" val="178791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FCF92A3C-DB83-4C8D-922C-C0876DD1E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 y="2034509"/>
            <a:ext cx="4930171" cy="4930171"/>
          </a:xfrm>
          <a:prstGeom prst="rect">
            <a:avLst/>
          </a:prstGeom>
        </p:spPr>
      </p:pic>
      <p:pic>
        <p:nvPicPr>
          <p:cNvPr id="3" name="图片 20">
            <a:extLst>
              <a:ext uri="{FF2B5EF4-FFF2-40B4-BE49-F238E27FC236}">
                <a16:creationId xmlns:a16="http://schemas.microsoft.com/office/drawing/2014/main" id="{F763FA35-DEF2-44D3-A473-6FE4D57D9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44190" y="3666018"/>
            <a:ext cx="3653401" cy="3653401"/>
          </a:xfrm>
          <a:prstGeom prst="rect">
            <a:avLst/>
          </a:prstGeom>
        </p:spPr>
      </p:pic>
      <p:sp>
        <p:nvSpPr>
          <p:cNvPr id="4" name="TextBox 3"/>
          <p:cNvSpPr txBox="1"/>
          <p:nvPr/>
        </p:nvSpPr>
        <p:spPr>
          <a:xfrm>
            <a:off x="3413760" y="1388174"/>
            <a:ext cx="8458200" cy="2554545"/>
          </a:xfrm>
          <a:prstGeom prst="rect">
            <a:avLst/>
          </a:prstGeom>
          <a:noFill/>
        </p:spPr>
        <p:txBody>
          <a:bodyPr wrap="square" rtlCol="0">
            <a:spAutoFit/>
          </a:bodyPr>
          <a:lstStyle/>
          <a:p>
            <a:r>
              <a:rPr lang="en-US" sz="4000" b="1" dirty="0">
                <a:solidFill>
                  <a:srgbClr val="00B050"/>
                </a:solidFill>
                <a:latin typeface="Calibri" panose="020F0502020204030204" pitchFamily="34" charset="0"/>
                <a:cs typeface="Calibri" panose="020F0502020204030204" pitchFamily="34" charset="0"/>
              </a:rPr>
              <a:t>Chia </a:t>
            </a:r>
            <a:r>
              <a:rPr lang="en-US" sz="4000" b="1" dirty="0" err="1">
                <a:solidFill>
                  <a:srgbClr val="00B050"/>
                </a:solidFill>
                <a:latin typeface="Calibri" panose="020F0502020204030204" pitchFamily="34" charset="0"/>
                <a:cs typeface="Calibri" panose="020F0502020204030204" pitchFamily="34" charset="0"/>
              </a:rPr>
              <a:t>sẻ</a:t>
            </a:r>
            <a:r>
              <a:rPr lang="en-US" sz="4000" b="1" dirty="0">
                <a:solidFill>
                  <a:srgbClr val="00B050"/>
                </a:solidFill>
                <a:latin typeface="Calibri" panose="020F0502020204030204" pitchFamily="34" charset="0"/>
                <a:cs typeface="Calibri" panose="020F0502020204030204" pitchFamily="34" charset="0"/>
              </a:rPr>
              <a:t>:</a:t>
            </a:r>
          </a:p>
          <a:p>
            <a:r>
              <a:rPr lang="nl-NL" sz="4000" b="1" dirty="0">
                <a:solidFill>
                  <a:srgbClr val="00B050"/>
                </a:solidFill>
                <a:latin typeface="Calibri" panose="020F0502020204030204" pitchFamily="34" charset="0"/>
                <a:cs typeface="Calibri" panose="020F0502020204030204" pitchFamily="34" charset="0"/>
              </a:rPr>
              <a:t>+ Nêu 3 điều em học được sau bài học</a:t>
            </a:r>
            <a:endParaRPr lang="en-US" sz="4000" b="1" dirty="0">
              <a:solidFill>
                <a:srgbClr val="00B050"/>
              </a:solidFill>
              <a:latin typeface="Calibri" panose="020F0502020204030204" pitchFamily="34" charset="0"/>
              <a:cs typeface="Calibri" panose="020F0502020204030204" pitchFamily="34" charset="0"/>
            </a:endParaRPr>
          </a:p>
          <a:p>
            <a:r>
              <a:rPr lang="nl-NL" sz="4000" b="1" dirty="0">
                <a:solidFill>
                  <a:srgbClr val="00B050"/>
                </a:solidFill>
                <a:latin typeface="Calibri" panose="020F0502020204030204" pitchFamily="34" charset="0"/>
                <a:cs typeface="Calibri" panose="020F0502020204030204" pitchFamily="34" charset="0"/>
              </a:rPr>
              <a:t>+ Nêu 3 điều em thích sau bài học</a:t>
            </a:r>
            <a:endParaRPr lang="en-US" sz="4000" b="1" dirty="0">
              <a:solidFill>
                <a:srgbClr val="00B050"/>
              </a:solidFill>
              <a:latin typeface="Calibri" panose="020F0502020204030204" pitchFamily="34" charset="0"/>
              <a:cs typeface="Calibri" panose="020F0502020204030204" pitchFamily="34" charset="0"/>
            </a:endParaRPr>
          </a:p>
          <a:p>
            <a:r>
              <a:rPr lang="nl-NL" sz="4000" b="1" dirty="0">
                <a:solidFill>
                  <a:srgbClr val="00B050"/>
                </a:solidFill>
                <a:latin typeface="Calibri" panose="020F0502020204030204" pitchFamily="34" charset="0"/>
                <a:cs typeface="Calibri" panose="020F0502020204030204" pitchFamily="34" charset="0"/>
              </a:rPr>
              <a:t>+ Nêu 3 việc em cần làm sau bài học</a:t>
            </a:r>
            <a:endParaRPr lang="en-US" sz="40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04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74686" y="2440678"/>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sp>
        <p:nvSpPr>
          <p:cNvPr id="9" name="文本框 8">
            <a:extLst>
              <a:ext uri="{FF2B5EF4-FFF2-40B4-BE49-F238E27FC236}">
                <a16:creationId xmlns:a16="http://schemas.microsoft.com/office/drawing/2014/main" id="{8805C66D-16BE-4EEB-996D-E3E57A854698}"/>
              </a:ext>
            </a:extLst>
          </p:cNvPr>
          <p:cNvSpPr txBox="1"/>
          <p:nvPr/>
        </p:nvSpPr>
        <p:spPr>
          <a:xfrm>
            <a:off x="3853637" y="3961801"/>
            <a:ext cx="4484725"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演示完毕感谢您的观看</a:t>
            </a:r>
            <a:endParaRPr kumimoji="0" lang="zh-CN" altLang="en-US" sz="1800" b="0"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3" name="Picture 2"/>
          <p:cNvPicPr>
            <a:picLocks noChangeAspect="1"/>
          </p:cNvPicPr>
          <p:nvPr/>
        </p:nvPicPr>
        <p:blipFill>
          <a:blip r:embed="rId3"/>
          <a:stretch>
            <a:fillRect/>
          </a:stretch>
        </p:blipFill>
        <p:spPr>
          <a:xfrm>
            <a:off x="636559" y="2151777"/>
            <a:ext cx="10918882" cy="2554445"/>
          </a:xfrm>
          <a:prstGeom prst="rect">
            <a:avLst/>
          </a:prstGeom>
        </p:spPr>
      </p:pic>
    </p:spTree>
    <p:extLst>
      <p:ext uri="{BB962C8B-B14F-4D97-AF65-F5344CB8AC3E}">
        <p14:creationId xmlns:p14="http://schemas.microsoft.com/office/powerpoint/2010/main" val="312486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19" name="Picture 18"/>
          <p:cNvPicPr>
            <a:picLocks noChangeAspect="1"/>
          </p:cNvPicPr>
          <p:nvPr/>
        </p:nvPicPr>
        <p:blipFill>
          <a:blip r:embed="rId5"/>
          <a:stretch>
            <a:fillRect/>
          </a:stretch>
        </p:blipFill>
        <p:spPr>
          <a:xfrm>
            <a:off x="1631496" y="579082"/>
            <a:ext cx="6969581" cy="6385425"/>
          </a:xfrm>
          <a:prstGeom prst="rect">
            <a:avLst/>
          </a:prstGeom>
        </p:spPr>
      </p:pic>
    </p:spTree>
    <p:extLst>
      <p:ext uri="{BB962C8B-B14F-4D97-AF65-F5344CB8AC3E}">
        <p14:creationId xmlns:p14="http://schemas.microsoft.com/office/powerpoint/2010/main" val="88113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750"/>
                                        <p:tgtEl>
                                          <p:spTgt spid="4"/>
                                        </p:tgtEl>
                                      </p:cBhvr>
                                    </p:animEffect>
                                  </p:childTnLst>
                                </p:cTn>
                              </p:par>
                            </p:childTnLst>
                          </p:cTn>
                        </p:par>
                        <p:par>
                          <p:cTn id="14" fill="hold">
                            <p:stCondLst>
                              <p:cond delay="750"/>
                            </p:stCondLst>
                            <p:childTnLst>
                              <p:par>
                                <p:cTn id="15" presetID="2" presetClass="entr" presetSubtype="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880812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ăm Ngón Tay Ngo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200931" cy="6858000"/>
          </a:xfrm>
          <a:prstGeom prst="rect">
            <a:avLst/>
          </a:prstGeom>
        </p:spPr>
      </p:pic>
    </p:spTree>
    <p:extLst>
      <p:ext uri="{BB962C8B-B14F-4D97-AF65-F5344CB8AC3E}">
        <p14:creationId xmlns:p14="http://schemas.microsoft.com/office/powerpoint/2010/main" val="228598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79510" y="2732667"/>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sp>
        <p:nvSpPr>
          <p:cNvPr id="9" name="文本框 8">
            <a:extLst>
              <a:ext uri="{FF2B5EF4-FFF2-40B4-BE49-F238E27FC236}">
                <a16:creationId xmlns:a16="http://schemas.microsoft.com/office/drawing/2014/main" id="{8805C66D-16BE-4EEB-996D-E3E57A854698}"/>
              </a:ext>
            </a:extLst>
          </p:cNvPr>
          <p:cNvSpPr txBox="1"/>
          <p:nvPr/>
        </p:nvSpPr>
        <p:spPr>
          <a:xfrm>
            <a:off x="3853637" y="3961801"/>
            <a:ext cx="4484725"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演示完毕感谢您的观看</a:t>
            </a:r>
            <a:endParaRPr kumimoji="0" lang="zh-CN" altLang="en-US" sz="1800" b="0"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11" name="Picture 10"/>
          <p:cNvPicPr>
            <a:picLocks noChangeAspect="1"/>
          </p:cNvPicPr>
          <p:nvPr/>
        </p:nvPicPr>
        <p:blipFill>
          <a:blip r:embed="rId4"/>
          <a:stretch>
            <a:fillRect/>
          </a:stretch>
        </p:blipFill>
        <p:spPr>
          <a:xfrm>
            <a:off x="3555743" y="978889"/>
            <a:ext cx="4870962" cy="1461789"/>
          </a:xfrm>
          <a:prstGeom prst="rect">
            <a:avLst/>
          </a:prstGeom>
        </p:spPr>
      </p:pic>
      <p:pic>
        <p:nvPicPr>
          <p:cNvPr id="2" name="Picture 1"/>
          <p:cNvPicPr>
            <a:picLocks noChangeAspect="1"/>
          </p:cNvPicPr>
          <p:nvPr/>
        </p:nvPicPr>
        <p:blipFill>
          <a:blip r:embed="rId5"/>
          <a:stretch>
            <a:fillRect/>
          </a:stretch>
        </p:blipFill>
        <p:spPr>
          <a:xfrm>
            <a:off x="4066399" y="3432207"/>
            <a:ext cx="7157324" cy="1018120"/>
          </a:xfrm>
          <a:prstGeom prst="rect">
            <a:avLst/>
          </a:prstGeom>
        </p:spPr>
      </p:pic>
      <p:pic>
        <p:nvPicPr>
          <p:cNvPr id="3" name="Picture 2"/>
          <p:cNvPicPr>
            <a:picLocks noChangeAspect="1"/>
          </p:cNvPicPr>
          <p:nvPr/>
        </p:nvPicPr>
        <p:blipFill>
          <a:blip r:embed="rId6"/>
          <a:stretch>
            <a:fillRect/>
          </a:stretch>
        </p:blipFill>
        <p:spPr>
          <a:xfrm>
            <a:off x="495122" y="2282688"/>
            <a:ext cx="7931583" cy="1603387"/>
          </a:xfrm>
          <a:prstGeom prst="rect">
            <a:avLst/>
          </a:prstGeom>
        </p:spPr>
      </p:pic>
      <p:pic>
        <p:nvPicPr>
          <p:cNvPr id="7" name="Picture 6"/>
          <p:cNvPicPr>
            <a:picLocks noChangeAspect="1"/>
          </p:cNvPicPr>
          <p:nvPr/>
        </p:nvPicPr>
        <p:blipFill>
          <a:blip r:embed="rId7"/>
          <a:stretch>
            <a:fillRect/>
          </a:stretch>
        </p:blipFill>
        <p:spPr>
          <a:xfrm>
            <a:off x="4651413" y="4475771"/>
            <a:ext cx="3263862" cy="826563"/>
          </a:xfrm>
          <a:prstGeom prst="rect">
            <a:avLst/>
          </a:prstGeom>
        </p:spPr>
      </p:pic>
    </p:spTree>
    <p:extLst>
      <p:ext uri="{BB962C8B-B14F-4D97-AF65-F5344CB8AC3E}">
        <p14:creationId xmlns:p14="http://schemas.microsoft.com/office/powerpoint/2010/main" val="72991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5">
            <a:extLst>
              <a:ext uri="{FF2B5EF4-FFF2-40B4-BE49-F238E27FC236}">
                <a16:creationId xmlns:a16="http://schemas.microsoft.com/office/drawing/2014/main" id="{2BCDE727-5C20-4E7B-80A7-F57936DFD6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869"/>
          <a:stretch/>
        </p:blipFill>
        <p:spPr>
          <a:xfrm>
            <a:off x="2683288" y="830256"/>
            <a:ext cx="6825424" cy="2772915"/>
          </a:xfrm>
          <a:prstGeom prst="rect">
            <a:avLst/>
          </a:prstGeom>
        </p:spPr>
      </p:pic>
      <p:pic>
        <p:nvPicPr>
          <p:cNvPr id="11" name="图片 26">
            <a:extLst>
              <a:ext uri="{FF2B5EF4-FFF2-40B4-BE49-F238E27FC236}">
                <a16:creationId xmlns:a16="http://schemas.microsoft.com/office/drawing/2014/main" id="{A8097375-5061-43F1-A2D4-2B69ED5F9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793" y="2066847"/>
            <a:ext cx="8612415" cy="2548125"/>
          </a:xfrm>
          <a:prstGeom prst="rect">
            <a:avLst/>
          </a:prstGeom>
        </p:spPr>
      </p:pic>
      <p:pic>
        <p:nvPicPr>
          <p:cNvPr id="16" name="图片 27">
            <a:extLst>
              <a:ext uri="{FF2B5EF4-FFF2-40B4-BE49-F238E27FC236}">
                <a16:creationId xmlns:a16="http://schemas.microsoft.com/office/drawing/2014/main" id="{7E918064-3839-4A8E-A196-C238C3E5A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874" y="898982"/>
            <a:ext cx="5236252" cy="1618938"/>
          </a:xfrm>
          <a:prstGeom prst="rect">
            <a:avLst/>
          </a:prstGeom>
        </p:spPr>
      </p:pic>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639619" y="2329099"/>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pic>
        <p:nvPicPr>
          <p:cNvPr id="3" name="Picture 2"/>
          <p:cNvPicPr>
            <a:picLocks noChangeAspect="1"/>
          </p:cNvPicPr>
          <p:nvPr/>
        </p:nvPicPr>
        <p:blipFill>
          <a:blip r:embed="rId7"/>
          <a:stretch>
            <a:fillRect/>
          </a:stretch>
        </p:blipFill>
        <p:spPr>
          <a:xfrm>
            <a:off x="2128836" y="2693210"/>
            <a:ext cx="7934325" cy="1121068"/>
          </a:xfrm>
          <a:prstGeom prst="rect">
            <a:avLst/>
          </a:prstGeom>
        </p:spPr>
      </p:pic>
      <p:pic>
        <p:nvPicPr>
          <p:cNvPr id="4" name="Picture 3"/>
          <p:cNvPicPr>
            <a:picLocks noChangeAspect="1"/>
          </p:cNvPicPr>
          <p:nvPr/>
        </p:nvPicPr>
        <p:blipFill>
          <a:blip r:embed="rId8"/>
          <a:stretch>
            <a:fillRect/>
          </a:stretch>
        </p:blipFill>
        <p:spPr>
          <a:xfrm>
            <a:off x="3846473" y="3681789"/>
            <a:ext cx="3785980" cy="997935"/>
          </a:xfrm>
          <a:prstGeom prst="rect">
            <a:avLst/>
          </a:prstGeom>
        </p:spPr>
      </p:pic>
      <p:pic>
        <p:nvPicPr>
          <p:cNvPr id="18" name="Picture 17"/>
          <p:cNvPicPr>
            <a:picLocks noChangeAspect="1"/>
          </p:cNvPicPr>
          <p:nvPr/>
        </p:nvPicPr>
        <p:blipFill>
          <a:blip r:embed="rId9"/>
          <a:stretch>
            <a:fillRect/>
          </a:stretch>
        </p:blipFill>
        <p:spPr>
          <a:xfrm>
            <a:off x="1789789" y="2098993"/>
            <a:ext cx="2017951" cy="1572904"/>
          </a:xfrm>
          <a:prstGeom prst="rect">
            <a:avLst/>
          </a:prstGeom>
        </p:spPr>
      </p:pic>
    </p:spTree>
    <p:extLst>
      <p:ext uri="{BB962C8B-B14F-4D97-AF65-F5344CB8AC3E}">
        <p14:creationId xmlns:p14="http://schemas.microsoft.com/office/powerpoint/2010/main" val="37254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2" name="Picture 1"/>
          <p:cNvPicPr>
            <a:picLocks noChangeAspect="1"/>
          </p:cNvPicPr>
          <p:nvPr/>
        </p:nvPicPr>
        <p:blipFill>
          <a:blip r:embed="rId5"/>
          <a:stretch>
            <a:fillRect/>
          </a:stretch>
        </p:blipFill>
        <p:spPr>
          <a:xfrm>
            <a:off x="2214992" y="1076443"/>
            <a:ext cx="6748857" cy="5797798"/>
          </a:xfrm>
          <a:prstGeom prst="rect">
            <a:avLst/>
          </a:prstGeom>
        </p:spPr>
      </p:pic>
    </p:spTree>
    <p:extLst>
      <p:ext uri="{BB962C8B-B14F-4D97-AF65-F5344CB8AC3E}">
        <p14:creationId xmlns:p14="http://schemas.microsoft.com/office/powerpoint/2010/main" val="21488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750"/>
                                        <p:tgtEl>
                                          <p:spTgt spid="4"/>
                                        </p:tgtEl>
                                      </p:cBhvr>
                                    </p:animEffect>
                                  </p:childTnLst>
                                </p:cTn>
                              </p:par>
                            </p:childTnLst>
                          </p:cTn>
                        </p:par>
                        <p:par>
                          <p:cTn id="15" fill="hold">
                            <p:stCondLst>
                              <p:cond delay="1250"/>
                            </p:stCondLst>
                            <p:childTnLst>
                              <p:par>
                                <p:cTn id="16" presetID="2" presetClass="entr" presetSubtype="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50" presetClass="entr" presetSubtype="0" decel="10000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3"/>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5"/>
            <a:ext cx="12192000" cy="2667059"/>
          </a:xfrm>
          <a:prstGeom prst="rect">
            <a:avLst/>
          </a:prstGeom>
        </p:spPr>
      </p:pic>
      <p:sp>
        <p:nvSpPr>
          <p:cNvPr id="10" name="Snip Diagonal Corner Rectangle 9"/>
          <p:cNvSpPr/>
          <p:nvPr/>
        </p:nvSpPr>
        <p:spPr>
          <a:xfrm>
            <a:off x="2028825" y="481039"/>
            <a:ext cx="8391525" cy="169545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alibri" panose="020F0502020204030204" pitchFamily="34" charset="0"/>
                <a:cs typeface="Calibri" panose="020F0502020204030204" pitchFamily="34" charset="0"/>
              </a:rPr>
              <a:t>3. </a:t>
            </a:r>
            <a:r>
              <a:rPr lang="en-US" sz="4800" b="1" dirty="0" err="1">
                <a:latin typeface="Calibri" panose="020F0502020204030204" pitchFamily="34" charset="0"/>
                <a:cs typeface="Calibri" panose="020F0502020204030204" pitchFamily="34" charset="0"/>
              </a:rPr>
              <a:t>Em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sẽ</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khuyên</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bạn</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điều</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gì</a:t>
            </a:r>
            <a:r>
              <a:rPr lang="en-US" sz="4800" b="1" dirty="0">
                <a:latin typeface="Calibri" panose="020F0502020204030204" pitchFamily="34" charset="0"/>
                <a:cs typeface="Calibri" panose="020F0502020204030204" pitchFamily="34" charset="0"/>
              </a:rPr>
              <a:t>?</a:t>
            </a:r>
          </a:p>
        </p:txBody>
      </p:sp>
      <p:pic>
        <p:nvPicPr>
          <p:cNvPr id="13" name="Picture 12"/>
          <p:cNvPicPr>
            <a:picLocks noChangeAspect="1"/>
          </p:cNvPicPr>
          <p:nvPr/>
        </p:nvPicPr>
        <p:blipFill>
          <a:blip r:embed="rId4"/>
          <a:stretch>
            <a:fillRect/>
          </a:stretch>
        </p:blipFill>
        <p:spPr>
          <a:xfrm>
            <a:off x="0" y="2339157"/>
            <a:ext cx="7666238" cy="2711468"/>
          </a:xfrm>
          <a:prstGeom prst="rect">
            <a:avLst/>
          </a:prstGeom>
        </p:spPr>
      </p:pic>
      <p:pic>
        <p:nvPicPr>
          <p:cNvPr id="14" name="Picture 13"/>
          <p:cNvPicPr>
            <a:picLocks noChangeAspect="1"/>
          </p:cNvPicPr>
          <p:nvPr/>
        </p:nvPicPr>
        <p:blipFill rotWithShape="1">
          <a:blip r:embed="rId5"/>
          <a:srcRect t="10129"/>
          <a:stretch/>
        </p:blipFill>
        <p:spPr>
          <a:xfrm>
            <a:off x="4600575" y="4174532"/>
            <a:ext cx="7410103" cy="2683468"/>
          </a:xfrm>
          <a:prstGeom prst="rect">
            <a:avLst/>
          </a:prstGeom>
        </p:spPr>
      </p:pic>
    </p:spTree>
    <p:extLst>
      <p:ext uri="{BB962C8B-B14F-4D97-AF65-F5344CB8AC3E}">
        <p14:creationId xmlns:p14="http://schemas.microsoft.com/office/powerpoint/2010/main" val="208262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5"/>
            <a:ext cx="12192000" cy="2667059"/>
          </a:xfrm>
          <a:prstGeom prst="rect">
            <a:avLst/>
          </a:prstGeom>
        </p:spPr>
      </p:pic>
      <p:pic>
        <p:nvPicPr>
          <p:cNvPr id="12" name="Picture 11"/>
          <p:cNvPicPr>
            <a:picLocks noChangeAspect="1"/>
          </p:cNvPicPr>
          <p:nvPr/>
        </p:nvPicPr>
        <p:blipFill rotWithShape="1">
          <a:blip r:embed="rId4"/>
          <a:srcRect t="10129"/>
          <a:stretch/>
        </p:blipFill>
        <p:spPr>
          <a:xfrm>
            <a:off x="3663746" y="3578485"/>
            <a:ext cx="8346932" cy="3022728"/>
          </a:xfrm>
          <a:prstGeom prst="rect">
            <a:avLst/>
          </a:prstGeom>
        </p:spPr>
      </p:pic>
      <p:pic>
        <p:nvPicPr>
          <p:cNvPr id="11" name="Picture 10"/>
          <p:cNvPicPr>
            <a:picLocks noChangeAspect="1"/>
          </p:cNvPicPr>
          <p:nvPr/>
        </p:nvPicPr>
        <p:blipFill>
          <a:blip r:embed="rId5"/>
          <a:stretch>
            <a:fillRect/>
          </a:stretch>
        </p:blipFill>
        <p:spPr>
          <a:xfrm>
            <a:off x="3913078" y="478868"/>
            <a:ext cx="8278922" cy="2928168"/>
          </a:xfrm>
          <a:prstGeom prst="rect">
            <a:avLst/>
          </a:prstGeom>
        </p:spPr>
      </p:pic>
      <p:grpSp>
        <p:nvGrpSpPr>
          <p:cNvPr id="6" name="Group 5"/>
          <p:cNvGrpSpPr/>
          <p:nvPr/>
        </p:nvGrpSpPr>
        <p:grpSpPr>
          <a:xfrm>
            <a:off x="100980" y="861816"/>
            <a:ext cx="4247161" cy="5877307"/>
            <a:chOff x="4824125" y="2292920"/>
            <a:chExt cx="3243169" cy="4470372"/>
          </a:xfrm>
        </p:grpSpPr>
        <p:grpSp>
          <p:nvGrpSpPr>
            <p:cNvPr id="7" name="Group 6"/>
            <p:cNvGrpSpPr/>
            <p:nvPr/>
          </p:nvGrpSpPr>
          <p:grpSpPr>
            <a:xfrm>
              <a:off x="5497279" y="2292920"/>
              <a:ext cx="2570015" cy="1935934"/>
              <a:chOff x="7064104" y="2149443"/>
              <a:chExt cx="2570015" cy="1935934"/>
            </a:xfrm>
          </p:grpSpPr>
          <p:pic>
            <p:nvPicPr>
              <p:cNvPr id="9" name="图片 11" descr="51miz-E716829-E2595A0F"/>
              <p:cNvPicPr>
                <a:picLocks noChangeAspect="1"/>
              </p:cNvPicPr>
              <p:nvPr/>
            </p:nvPicPr>
            <p:blipFill>
              <a:blip r:embed="rId6"/>
              <a:stretch>
                <a:fillRect/>
              </a:stretch>
            </p:blipFill>
            <p:spPr>
              <a:xfrm>
                <a:off x="7064104" y="2149443"/>
                <a:ext cx="2570015" cy="1935934"/>
              </a:xfrm>
              <a:prstGeom prst="rect">
                <a:avLst/>
              </a:prstGeom>
            </p:spPr>
          </p:pic>
          <p:sp>
            <p:nvSpPr>
              <p:cNvPr id="10" name="文本框 12"/>
              <p:cNvSpPr txBox="1"/>
              <p:nvPr/>
            </p:nvSpPr>
            <p:spPr>
              <a:xfrm>
                <a:off x="7304830" y="2911724"/>
                <a:ext cx="2218669" cy="58524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Thảo</a:t>
                </a:r>
                <a:r>
                  <a:rPr kumimoji="0" lang="en-US" altLang="zh-CN" sz="4400" b="1" i="0" u="none" strike="noStrike" kern="1200" cap="none" spc="0" normalizeH="0" noProof="0" dirty="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4400" b="1" i="0" u="none" strike="noStrike" kern="1200" cap="none" spc="0" normalizeH="0" noProof="0" dirty="0" err="1">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luận</a:t>
                </a:r>
                <a:endParaRPr kumimoji="0" lang="en-US" altLang="zh-CN" sz="4400" b="1" i="0" u="none" strike="noStrike" kern="1200" cap="none" spc="0" normalizeH="0" baseline="0" noProof="0" dirty="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8" name="图片 6" descr="C:\Users\Am'be'r\Desktop\千库网_6.1儿童节多彩卡通手绘小学生_元素编号10601599.png千库网_6.1儿童节多彩卡通手绘小学生_元素编号10601599"/>
            <p:cNvPicPr>
              <a:picLocks noChangeAspect="1"/>
            </p:cNvPicPr>
            <p:nvPr/>
          </p:nvPicPr>
          <p:blipFill>
            <a:blip r:embed="rId7"/>
            <a:srcRect/>
            <a:stretch>
              <a:fillRect/>
            </a:stretch>
          </p:blipFill>
          <p:spPr>
            <a:xfrm>
              <a:off x="4824125" y="3520123"/>
              <a:ext cx="3243169" cy="3243169"/>
            </a:xfrm>
            <a:prstGeom prst="rect">
              <a:avLst/>
            </a:prstGeom>
          </p:spPr>
        </p:pic>
      </p:grpSp>
    </p:spTree>
    <p:extLst>
      <p:ext uri="{BB962C8B-B14F-4D97-AF65-F5344CB8AC3E}">
        <p14:creationId xmlns:p14="http://schemas.microsoft.com/office/powerpoint/2010/main" val="265652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EC775C32-C61A-459F-876F-50DD259C4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771" y="914412"/>
            <a:ext cx="5943588" cy="5943588"/>
          </a:xfrm>
          <a:prstGeom prst="rect">
            <a:avLst/>
          </a:prstGeom>
        </p:spPr>
      </p:pic>
      <p:pic>
        <p:nvPicPr>
          <p:cNvPr id="12" name="Picture 11"/>
          <p:cNvPicPr>
            <a:picLocks noChangeAspect="1"/>
          </p:cNvPicPr>
          <p:nvPr/>
        </p:nvPicPr>
        <p:blipFill rotWithShape="1">
          <a:blip r:embed="rId4"/>
          <a:srcRect t="9481"/>
          <a:stretch/>
        </p:blipFill>
        <p:spPr>
          <a:xfrm>
            <a:off x="206557" y="138896"/>
            <a:ext cx="8937444" cy="4641448"/>
          </a:xfrm>
          <a:prstGeom prst="rect">
            <a:avLst/>
          </a:prstGeom>
        </p:spPr>
      </p:pic>
    </p:spTree>
    <p:extLst>
      <p:ext uri="{BB962C8B-B14F-4D97-AF65-F5344CB8AC3E}">
        <p14:creationId xmlns:p14="http://schemas.microsoft.com/office/powerpoint/2010/main" val="414454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100"/>
                                        <p:tgtEl>
                                          <p:spTgt spid="13"/>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Office 主题​​">
  <a:themeElements>
    <a:clrScheme name="自定义 245">
      <a:dk1>
        <a:sysClr val="windowText" lastClr="000000"/>
      </a:dk1>
      <a:lt1>
        <a:sysClr val="window" lastClr="FFFFFF"/>
      </a:lt1>
      <a:dk2>
        <a:srgbClr val="44546A"/>
      </a:dk2>
      <a:lt2>
        <a:srgbClr val="E7E6E6"/>
      </a:lt2>
      <a:accent1>
        <a:srgbClr val="41AA66"/>
      </a:accent1>
      <a:accent2>
        <a:srgbClr val="41AA66"/>
      </a:accent2>
      <a:accent3>
        <a:srgbClr val="41AA66"/>
      </a:accent3>
      <a:accent4>
        <a:srgbClr val="41AA66"/>
      </a:accent4>
      <a:accent5>
        <a:srgbClr val="41AA66"/>
      </a:accent5>
      <a:accent6>
        <a:srgbClr val="41AA66"/>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547</Words>
  <Application>Microsoft Office PowerPoint</Application>
  <PresentationFormat>Widescreen</PresentationFormat>
  <Paragraphs>51</Paragraphs>
  <Slides>20</Slides>
  <Notes>12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等线</vt:lpstr>
      <vt:lpstr>inpin heiti</vt:lpstr>
      <vt:lpstr>Arial</vt:lpstr>
      <vt:lpstr>UTM Avo</vt:lpstr>
      <vt:lpstr>#9Slide05 ViceroyJF</vt:lpstr>
      <vt:lpstr>UTM Aquarelle</vt:lpstr>
      <vt:lpstr>SVN-Dancing Script</vt:lpstr>
      <vt:lpstr>字魂27号-布丁体</vt:lpstr>
      <vt:lpstr>Calibri</vt:lpstr>
      <vt:lpstr>SVN-Newton</vt:lpstr>
      <vt:lpstr>UYa Respective</vt:lpstr>
      <vt:lpstr>Times New Roman</vt:lpstr>
      <vt:lpstr>字魂115号-刀刀体</vt:lpstr>
      <vt:lpstr>#9Slide07 HoneyCream</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Hong Diep</cp:lastModifiedBy>
  <cp:revision>21</cp:revision>
  <dcterms:created xsi:type="dcterms:W3CDTF">2023-02-25T10:04:41Z</dcterms:created>
  <dcterms:modified xsi:type="dcterms:W3CDTF">2024-03-03T16:01:55Z</dcterms:modified>
</cp:coreProperties>
</file>