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6" r:id="rId2"/>
    <p:sldId id="257" r:id="rId3"/>
    <p:sldId id="258" r:id="rId4"/>
    <p:sldId id="259" r:id="rId5"/>
    <p:sldId id="260" r:id="rId6"/>
    <p:sldId id="262" r:id="rId7"/>
    <p:sldId id="261" r:id="rId8"/>
    <p:sldId id="295" r:id="rId9"/>
    <p:sldId id="265" r:id="rId10"/>
    <p:sldId id="266" r:id="rId11"/>
    <p:sldId id="275" r:id="rId12"/>
    <p:sldId id="268" r:id="rId13"/>
    <p:sldId id="277" r:id="rId14"/>
    <p:sldId id="298" r:id="rId15"/>
    <p:sldId id="270" r:id="rId16"/>
    <p:sldId id="289" r:id="rId17"/>
    <p:sldId id="279" r:id="rId18"/>
    <p:sldId id="285" r:id="rId19"/>
    <p:sldId id="286" r:id="rId20"/>
    <p:sldId id="287" r:id="rId21"/>
    <p:sldId id="278" r:id="rId22"/>
    <p:sldId id="280" r:id="rId23"/>
    <p:sldId id="281" r:id="rId24"/>
    <p:sldId id="290" r:id="rId25"/>
    <p:sldId id="282" r:id="rId26"/>
    <p:sldId id="297" r:id="rId27"/>
    <p:sldId id="291" r:id="rId28"/>
    <p:sldId id="292" r:id="rId29"/>
    <p:sldId id="283" r:id="rId30"/>
    <p:sldId id="293" r:id="rId31"/>
    <p:sldId id="284" r:id="rId32"/>
    <p:sldId id="294" r:id="rId33"/>
  </p:sldIdLst>
  <p:sldSz cx="12192000" cy="6858000"/>
  <p:notesSz cx="6858000" cy="9144000"/>
  <p:embeddedFontLst>
    <p:embeddedFont>
      <p:font typeface="#9Slide07 HoneyCream" panose="020B0604020202020204" charset="0"/>
      <p:regular r:id="rId35"/>
    </p:embeddedFont>
    <p:embeddedFont>
      <p:font typeface="#9Slide07 Marbelia Regular" panose="020B0604020202020204" charset="0"/>
      <p:regular r:id="rId36"/>
    </p:embeddedFont>
    <p:embeddedFont>
      <p:font typeface="Cambria" panose="02040503050406030204" pitchFamily="18" charset="0"/>
      <p:regular r:id="rId37"/>
      <p:bold r:id="rId38"/>
      <p:italic r:id="rId39"/>
      <p:boldItalic r:id="rId40"/>
    </p:embeddedFont>
    <p:embeddedFont>
      <p:font typeface="Source Sans Pro" panose="020B0503030403020204" pitchFamily="34"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90C"/>
    <a:srgbClr val="FF7979"/>
    <a:srgbClr val="FBD435"/>
    <a:srgbClr val="25706E"/>
    <a:srgbClr val="FF8B8B"/>
    <a:srgbClr val="7AC5C8"/>
    <a:srgbClr val="35A9D6"/>
    <a:srgbClr val="7D3100"/>
    <a:srgbClr val="E8AE65"/>
    <a:srgbClr val="FFF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100" d="100"/>
          <a:sy n="100"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F96B-61BC-48B6-9ABE-CFF11B9B553E}" type="datetimeFigureOut">
              <a:rPr lang="en-GB" smtClean="0"/>
              <a:t>05/10/2024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FDE5A-4F0E-4A97-97A2-B644821C776E}" type="slidenum">
              <a:rPr lang="en-GB" smtClean="0"/>
              <a:t>‹#›</a:t>
            </a:fld>
            <a:endParaRPr lang="en-GB"/>
          </a:p>
        </p:txBody>
      </p:sp>
    </p:spTree>
    <p:extLst>
      <p:ext uri="{BB962C8B-B14F-4D97-AF65-F5344CB8AC3E}">
        <p14:creationId xmlns:p14="http://schemas.microsoft.com/office/powerpoint/2010/main" val="242606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từng</a:t>
            </a:r>
            <a:r>
              <a:rPr lang="en-GB" baseline="0" dirty="0"/>
              <a:t> icon </a:t>
            </a:r>
            <a:r>
              <a:rPr lang="en-GB" baseline="0" dirty="0" err="1"/>
              <a:t>trên</a:t>
            </a:r>
            <a:r>
              <a:rPr lang="en-GB" baseline="0" dirty="0"/>
              <a:t> </a:t>
            </a:r>
            <a:r>
              <a:rPr lang="en-GB" baseline="0" dirty="0" err="1"/>
              <a:t>đường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tên</a:t>
            </a:r>
            <a:r>
              <a:rPr lang="en-GB" baseline="0" dirty="0"/>
              <a:t> </a:t>
            </a:r>
            <a:r>
              <a:rPr lang="en-GB" baseline="0" dirty="0" err="1"/>
              <a:t>trò</a:t>
            </a:r>
            <a:r>
              <a:rPr lang="en-GB" baseline="0" dirty="0"/>
              <a:t> </a:t>
            </a:r>
            <a:r>
              <a:rPr lang="en-GB" baseline="0" dirty="0" err="1"/>
              <a:t>chơi</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4</a:t>
            </a:fld>
            <a:endParaRPr lang="en-GB"/>
          </a:p>
        </p:txBody>
      </p:sp>
    </p:spTree>
    <p:extLst>
      <p:ext uri="{BB962C8B-B14F-4D97-AF65-F5344CB8AC3E}">
        <p14:creationId xmlns:p14="http://schemas.microsoft.com/office/powerpoint/2010/main" val="338482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21</a:t>
            </a:fld>
            <a:endParaRPr lang="en-GB"/>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97397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71350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37826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8751128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54904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206341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92068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56521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300388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31932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81540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81617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13662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0042569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113216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7976392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22872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45661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02567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931306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28497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8890399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84874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8676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67506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BBBAE1-DB01-4A53-BABC-63F15324B7FD}" type="datetimeFigureOut">
              <a:rPr lang="en-GB" smtClean="0"/>
              <a:t>05/10/2024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6045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BBBAE1-DB01-4A53-BABC-63F15324B7FD}" type="datetimeFigureOut">
              <a:rPr lang="en-GB" smtClean="0"/>
              <a:t>05/10/2024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581455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BBBAE1-DB01-4A53-BABC-63F15324B7FD}" type="datetimeFigureOut">
              <a:rPr lang="en-GB" smtClean="0"/>
              <a:t>05/10/2024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8995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BBAE1-DB01-4A53-BABC-63F15324B7FD}" type="datetimeFigureOut">
              <a:rPr lang="en-GB" smtClean="0"/>
              <a:t>05/10/2024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92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05/10/2024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18525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05/10/2024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4739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4336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503256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783737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860783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89165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19800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75087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282210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BBAE1-DB01-4A53-BABC-63F15324B7FD}" type="datetimeFigureOut">
              <a:rPr lang="en-GB" smtClean="0"/>
              <a:t>05/10/2024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B0C-5D7C-470A-AE2E-FB318ACC4DD5}"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3147680" y="1825625"/>
            <a:ext cx="1033541" cy="106639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2630909" y="3468094"/>
            <a:ext cx="1033541" cy="1066399"/>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2630908" y="-1970180"/>
            <a:ext cx="1033541" cy="1066399"/>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6342402" y="-1436981"/>
            <a:ext cx="1033541" cy="1066399"/>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693029" y="-1324167"/>
            <a:ext cx="1033541" cy="1066399"/>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092281" y="1868846"/>
            <a:ext cx="1033541" cy="1066399"/>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2395459" y="3900770"/>
            <a:ext cx="1033541" cy="1066399"/>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2125822" y="6176963"/>
            <a:ext cx="1033541" cy="1066399"/>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3889967" y="6953550"/>
            <a:ext cx="1033541" cy="1066399"/>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9199904" y="7243362"/>
            <a:ext cx="1033541" cy="1066399"/>
          </a:xfrm>
          <a:prstGeom prst="rect">
            <a:avLst/>
          </a:prstGeom>
        </p:spPr>
      </p:pic>
      <p:pic>
        <p:nvPicPr>
          <p:cNvPr id="18" name="Picture 1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9982200" y="-1360111"/>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lang="en-GB" dirty="0"/>
          </a:p>
        </p:txBody>
      </p:sp>
      <p:sp>
        <p:nvSpPr>
          <p:cNvPr id="20" name="Rectangle 19"/>
          <p:cNvSpPr/>
          <p:nvPr userDrawn="1"/>
        </p:nvSpPr>
        <p:spPr>
          <a:xfrm>
            <a:off x="7920779" y="-663044"/>
            <a:ext cx="1755609" cy="369332"/>
          </a:xfrm>
          <a:prstGeom prst="rect">
            <a:avLst/>
          </a:prstGeom>
        </p:spPr>
        <p:txBody>
          <a:bodyPr wrap="none">
            <a:spAutoFit/>
          </a:bodyPr>
          <a:lstStyle/>
          <a:p>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Yến</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Nhi</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-MNT</a:t>
            </a:r>
            <a:endParaRPr lang="en-GB" dirty="0"/>
          </a:p>
        </p:txBody>
      </p:sp>
    </p:spTree>
    <p:extLst>
      <p:ext uri="{BB962C8B-B14F-4D97-AF65-F5344CB8AC3E}">
        <p14:creationId xmlns:p14="http://schemas.microsoft.com/office/powerpoint/2010/main" val="195256581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7" r:id="rId15"/>
    <p:sldLayoutId id="2147483676" r:id="rId16"/>
    <p:sldLayoutId id="2147483675" r:id="rId17"/>
    <p:sldLayoutId id="2147483674" r:id="rId18"/>
    <p:sldLayoutId id="2147483673" r:id="rId19"/>
    <p:sldLayoutId id="2147483672" r:id="rId20"/>
    <p:sldLayoutId id="2147483671" r:id="rId21"/>
    <p:sldLayoutId id="2147483670" r:id="rId22"/>
    <p:sldLayoutId id="2147483669" r:id="rId23"/>
    <p:sldLayoutId id="2147483668" r:id="rId24"/>
    <p:sldLayoutId id="2147483667" r:id="rId25"/>
    <p:sldLayoutId id="2147483666" r:id="rId26"/>
    <p:sldLayoutId id="2147483665" r:id="rId27"/>
    <p:sldLayoutId id="2147483664" r:id="rId28"/>
    <p:sldLayoutId id="2147483663" r:id="rId29"/>
    <p:sldLayoutId id="2147483662" r:id="rId30"/>
    <p:sldLayoutId id="2147483651" r:id="rId31"/>
    <p:sldLayoutId id="2147483652" r:id="rId32"/>
    <p:sldLayoutId id="2147483653" r:id="rId33"/>
    <p:sldLayoutId id="2147483654" r:id="rId34"/>
    <p:sldLayoutId id="2147483655" r:id="rId35"/>
    <p:sldLayoutId id="2147483656" r:id="rId36"/>
    <p:sldLayoutId id="2147483657" r:id="rId37"/>
    <p:sldLayoutId id="2147483658" r:id="rId38"/>
    <p:sldLayoutId id="214748365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1.wdp"/><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35.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1693592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80152" y="103240"/>
            <a:ext cx="11813459" cy="6754760"/>
            <a:chOff x="191727" y="339213"/>
            <a:chExt cx="11813459" cy="6754760"/>
          </a:xfrm>
          <a:solidFill>
            <a:schemeClr val="lt1">
              <a:alpha val="69000"/>
            </a:schemeClr>
          </a:solidFill>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7270"/>
          <a:stretch/>
        </p:blipFill>
        <p:spPr>
          <a:xfrm>
            <a:off x="1343938" y="2241942"/>
            <a:ext cx="9504123" cy="4035315"/>
          </a:xfrm>
          <a:prstGeom prst="rect">
            <a:avLst/>
          </a:prstGeom>
        </p:spPr>
      </p:pic>
      <p:sp>
        <p:nvSpPr>
          <p:cNvPr id="10" name="Rectangle 9"/>
          <p:cNvSpPr/>
          <p:nvPr/>
        </p:nvSpPr>
        <p:spPr>
          <a:xfrm>
            <a:off x="1469985" y="1011657"/>
            <a:ext cx="9572263" cy="646331"/>
          </a:xfrm>
          <a:prstGeom prst="rect">
            <a:avLst/>
          </a:prstGeom>
        </p:spPr>
        <p:txBody>
          <a:bodyPr wrap="square">
            <a:spAutoFit/>
          </a:bodyPr>
          <a:lstStyle/>
          <a:p>
            <a:r>
              <a:rPr lang="vi-VN" sz="3600" dirty="0">
                <a:solidFill>
                  <a:srgbClr val="C00000"/>
                </a:solidFill>
                <a:latin typeface="Cambria" panose="02040503050406030204" pitchFamily="18" charset="0"/>
                <a:ea typeface="Cambria" panose="02040503050406030204" pitchFamily="18" charset="0"/>
              </a:rPr>
              <a:t>Em thích quan sát những gì trên đường đi học?</a:t>
            </a:r>
            <a:endParaRPr lang="en-GB"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0883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0.9155 0.9669 L -6.25E-7 -3.33333E-6 " pathEditMode="relative" rAng="0" ptsTypes="AA">
                                      <p:cBhvr>
                                        <p:cTn id="6" dur="2000" fill="hold"/>
                                        <p:tgtEl>
                                          <p:spTgt spid="10"/>
                                        </p:tgtEl>
                                        <p:attrNameLst>
                                          <p:attrName>ppt_x</p:attrName>
                                          <p:attrName>ppt_y</p:attrName>
                                        </p:attrNameLst>
                                      </p:cBhvr>
                                      <p:rCtr x="-45794" y="-47963"/>
                                    </p:animMotion>
                                  </p:childTnLst>
                                </p:cTn>
                              </p:par>
                              <p:par>
                                <p:cTn id="7" presetID="49" presetClass="path" presetSubtype="0" accel="50000" decel="50000" fill="hold" nodeType="withEffect">
                                  <p:stCondLst>
                                    <p:cond delay="0"/>
                                  </p:stCondLst>
                                  <p:childTnLst>
                                    <p:animMotion origin="layout" path="M 0.89479 0.7338 L 0 -4.81481E-6 " pathEditMode="relative" rAng="0" ptsTypes="AA">
                                      <p:cBhvr>
                                        <p:cTn id="8" dur="2000" fill="hold"/>
                                        <p:tgtEl>
                                          <p:spTgt spid="3"/>
                                        </p:tgtEl>
                                        <p:attrNameLst>
                                          <p:attrName>ppt_x</p:attrName>
                                          <p:attrName>ppt_y</p:attrName>
                                        </p:attrNameLst>
                                      </p:cBhvr>
                                      <p:rCtr x="-44740" y="-3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894945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640465" y="968778"/>
              <a:ext cx="11193328" cy="5262979"/>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grpSp>
      <p:grpSp>
        <p:nvGrpSpPr>
          <p:cNvPr id="10" name="Group 9"/>
          <p:cNvGrpSpPr/>
          <p:nvPr/>
        </p:nvGrpSpPr>
        <p:grpSpPr>
          <a:xfrm>
            <a:off x="-1" y="0"/>
            <a:ext cx="3763036" cy="1005168"/>
            <a:chOff x="-1" y="0"/>
            <a:chExt cx="2903878" cy="100516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76423" y="81838"/>
              <a:ext cx="2627454" cy="923330"/>
            </a:xfrm>
            <a:prstGeom prst="rect">
              <a:avLst/>
            </a:prstGeom>
            <a:noFill/>
          </p:spPr>
          <p:txBody>
            <a:bodyPr wrap="square" rtlCol="0">
              <a:spAutoFit/>
            </a:bodyPr>
            <a:lstStyle/>
            <a:p>
              <a:r>
                <a:rPr lang="en-GB" sz="5400" dirty="0" err="1">
                  <a:solidFill>
                    <a:schemeClr val="accent6">
                      <a:lumMod val="50000"/>
                    </a:schemeClr>
                  </a:solidFill>
                  <a:latin typeface="UVF Chopin Script" panose="02000505090000020004" pitchFamily="2" charset="0"/>
                </a:rPr>
                <a:t>Đọc</a:t>
              </a:r>
              <a:r>
                <a:rPr lang="en-GB" sz="5400" dirty="0">
                  <a:solidFill>
                    <a:schemeClr val="accent6">
                      <a:lumMod val="50000"/>
                    </a:schemeClr>
                  </a:solidFill>
                  <a:latin typeface="UVF Chopin Script" panose="02000505090000020004" pitchFamily="2" charset="0"/>
                </a:rPr>
                <a:t> </a:t>
              </a:r>
              <a:r>
                <a:rPr lang="en-GB" sz="5400" dirty="0" err="1">
                  <a:solidFill>
                    <a:schemeClr val="accent6">
                      <a:lumMod val="50000"/>
                    </a:schemeClr>
                  </a:solidFill>
                  <a:latin typeface="UVF Chopin Script" panose="02000505090000020004" pitchFamily="2" charset="0"/>
                </a:rPr>
                <a:t>mẫu</a:t>
              </a:r>
              <a:endParaRPr lang="en-GB" sz="5400" dirty="0">
                <a:solidFill>
                  <a:schemeClr val="accent6">
                    <a:lumMod val="50000"/>
                  </a:schemeClr>
                </a:solidFill>
                <a:latin typeface="UVF Chopin Script" panose="02000505090000020004" pitchFamily="2" charset="0"/>
              </a:endParaRPr>
            </a:p>
          </p:txBody>
        </p:sp>
      </p:gr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2" name="Group 11"/>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a:stretch>
              <a:fillRect/>
            </a:stretch>
          </p:blipFill>
          <p:spPr>
            <a:xfrm>
              <a:off x="3471173" y="157631"/>
              <a:ext cx="5459895" cy="531735"/>
            </a:xfrm>
            <a:prstGeom prst="rect">
              <a:avLst/>
            </a:prstGeom>
          </p:spPr>
        </p:pic>
      </p:grpSp>
    </p:spTree>
    <p:extLst>
      <p:ext uri="{BB962C8B-B14F-4D97-AF65-F5344CB8AC3E}">
        <p14:creationId xmlns:p14="http://schemas.microsoft.com/office/powerpoint/2010/main" val="1950050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01704" y="92384"/>
            <a:ext cx="3897727"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Đọc</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nối</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tiếp</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đoạn</a:t>
            </a:r>
            <a:endParaRPr lang="en-GB" sz="36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a:solidFill>
                  <a:srgbClr val="C00000"/>
                </a:solidFill>
                <a:latin typeface="SVN-Internation" panose="02040603050506020204" pitchFamily="18" charset="0"/>
              </a:rPr>
              <a:t>Bài</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đọc</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được</a:t>
            </a:r>
            <a:r>
              <a:rPr lang="en-GB" sz="3600" dirty="0">
                <a:solidFill>
                  <a:srgbClr val="C00000"/>
                </a:solidFill>
                <a:latin typeface="SVN-Internation" panose="02040603050506020204" pitchFamily="18" charset="0"/>
              </a:rPr>
              <a:t> chia </a:t>
            </a:r>
            <a:r>
              <a:rPr lang="en-GB" sz="3600" dirty="0" err="1">
                <a:solidFill>
                  <a:srgbClr val="C00000"/>
                </a:solidFill>
                <a:latin typeface="SVN-Internation" panose="02040603050506020204" pitchFamily="18" charset="0"/>
              </a:rPr>
              <a:t>thành</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mấy</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đoạn</a:t>
            </a:r>
            <a:r>
              <a:rPr lang="en-GB" sz="3600" dirty="0">
                <a:solidFill>
                  <a:srgbClr val="C00000"/>
                </a:solidFill>
                <a:latin typeface="SVN-Internation" panose="02040603050506020204" pitchFamily="18" charset="0"/>
              </a:rPr>
              <a:t>?</a:t>
            </a:r>
          </a:p>
        </p:txBody>
      </p:sp>
      <p:sp>
        <p:nvSpPr>
          <p:cNvPr id="19" name="Rectangle 18"/>
          <p:cNvSpPr/>
          <p:nvPr/>
        </p:nvSpPr>
        <p:spPr>
          <a:xfrm>
            <a:off x="642938" y="1043336"/>
            <a:ext cx="11001375" cy="1399827"/>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43751" y="3615055"/>
            <a:ext cx="10998087" cy="1429396"/>
          </a:xfrm>
          <a:prstGeom prst="rect">
            <a:avLst/>
          </a:prstGeom>
          <a:solidFill>
            <a:schemeClr val="accent2">
              <a:alpha val="52000"/>
            </a:schemeClr>
          </a:solid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6" name="Rectangle 25"/>
          <p:cNvSpPr/>
          <p:nvPr/>
        </p:nvSpPr>
        <p:spPr>
          <a:xfrm>
            <a:off x="640464" y="5089281"/>
            <a:ext cx="11001375" cy="1429396"/>
          </a:xfrm>
          <a:prstGeom prst="rect">
            <a:avLst/>
          </a:prstGeom>
          <a:solidFill>
            <a:schemeClr val="accent1">
              <a:alpha val="52000"/>
            </a:schemeClr>
          </a:solid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 name="Left Brace 26"/>
          <p:cNvSpPr/>
          <p:nvPr/>
        </p:nvSpPr>
        <p:spPr>
          <a:xfrm>
            <a:off x="314328" y="1063579"/>
            <a:ext cx="260406" cy="1391445"/>
          </a:xfrm>
          <a:prstGeom prst="leftBrace">
            <a:avLst>
              <a:gd name="adj1" fmla="val 34209"/>
              <a:gd name="adj2" fmla="val 51021"/>
            </a:avLst>
          </a:prstGeom>
          <a:ln w="412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e 27"/>
          <p:cNvSpPr/>
          <p:nvPr/>
        </p:nvSpPr>
        <p:spPr>
          <a:xfrm>
            <a:off x="293045" y="2478923"/>
            <a:ext cx="260406" cy="1064378"/>
          </a:xfrm>
          <a:prstGeom prst="leftBrace">
            <a:avLst>
              <a:gd name="adj1" fmla="val 34209"/>
              <a:gd name="adj2" fmla="val 51021"/>
            </a:avLst>
          </a:prstGeom>
          <a:ln w="412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p:cNvSpPr/>
          <p:nvPr/>
        </p:nvSpPr>
        <p:spPr>
          <a:xfrm>
            <a:off x="285751" y="3626610"/>
            <a:ext cx="260406" cy="1391445"/>
          </a:xfrm>
          <a:prstGeom prst="leftBrace">
            <a:avLst>
              <a:gd name="adj1" fmla="val 34209"/>
              <a:gd name="adj2" fmla="val 51021"/>
            </a:avLst>
          </a:prstGeom>
          <a:ln w="412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Left Brace 29"/>
          <p:cNvSpPr/>
          <p:nvPr/>
        </p:nvSpPr>
        <p:spPr>
          <a:xfrm>
            <a:off x="293045" y="5111287"/>
            <a:ext cx="260406" cy="1391445"/>
          </a:xfrm>
          <a:prstGeom prst="leftBrace">
            <a:avLst>
              <a:gd name="adj1" fmla="val 34209"/>
              <a:gd name="adj2" fmla="val 51021"/>
            </a:avLst>
          </a:prstGeom>
          <a:ln w="412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7799008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2C0B-79BA-51BF-91A4-DCD345F1C1C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A8A006-C56B-4015-2DA6-B61D1A4FF4A7}"/>
              </a:ext>
            </a:extLst>
          </p:cNvPr>
          <p:cNvGrpSpPr/>
          <p:nvPr/>
        </p:nvGrpSpPr>
        <p:grpSpPr>
          <a:xfrm>
            <a:off x="0" y="194426"/>
            <a:ext cx="12303889" cy="6956384"/>
            <a:chOff x="191727" y="339213"/>
            <a:chExt cx="11813459" cy="6754760"/>
          </a:xfrm>
        </p:grpSpPr>
        <p:sp>
          <p:nvSpPr>
            <p:cNvPr id="4" name="Rounded Rectangle 3">
              <a:extLst>
                <a:ext uri="{FF2B5EF4-FFF2-40B4-BE49-F238E27FC236}">
                  <a16:creationId xmlns:a16="http://schemas.microsoft.com/office/drawing/2014/main" id="{E4EA8513-7E27-6E6A-7C84-4FA7CD5E3B1B}"/>
                </a:ext>
              </a:extLst>
            </p:cNvPr>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a:extLst>
                <a:ext uri="{FF2B5EF4-FFF2-40B4-BE49-F238E27FC236}">
                  <a16:creationId xmlns:a16="http://schemas.microsoft.com/office/drawing/2014/main" id="{03926E90-56D8-29A8-5DF1-0E61205AE2CD}"/>
                </a:ext>
              </a:extLst>
            </p:cNvPr>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a:extLst>
                <a:ext uri="{FF2B5EF4-FFF2-40B4-BE49-F238E27FC236}">
                  <a16:creationId xmlns:a16="http://schemas.microsoft.com/office/drawing/2014/main" id="{EDA4C4FD-E452-83AC-621E-1D97E60F5463}"/>
                </a:ext>
              </a:extLst>
            </p:cNvPr>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FDC418-B833-EFD4-F404-3F62A81525F8}"/>
              </a:ext>
            </a:extLst>
          </p:cNvPr>
          <p:cNvGrpSpPr/>
          <p:nvPr/>
        </p:nvGrpSpPr>
        <p:grpSpPr>
          <a:xfrm>
            <a:off x="-1" y="0"/>
            <a:ext cx="3639606" cy="795347"/>
            <a:chOff x="-1" y="0"/>
            <a:chExt cx="3639606" cy="795347"/>
          </a:xfrm>
        </p:grpSpPr>
        <p:grpSp>
          <p:nvGrpSpPr>
            <p:cNvPr id="7" name="Group 6">
              <a:extLst>
                <a:ext uri="{FF2B5EF4-FFF2-40B4-BE49-F238E27FC236}">
                  <a16:creationId xmlns:a16="http://schemas.microsoft.com/office/drawing/2014/main" id="{0BD74BB9-AF5E-33C5-343B-9F1512763C3F}"/>
                </a:ext>
              </a:extLst>
            </p:cNvPr>
            <p:cNvGrpSpPr/>
            <p:nvPr/>
          </p:nvGrpSpPr>
          <p:grpSpPr>
            <a:xfrm>
              <a:off x="-1" y="0"/>
              <a:ext cx="3471173" cy="784448"/>
              <a:chOff x="806" y="464576"/>
              <a:chExt cx="12004380" cy="6754760"/>
            </a:xfrm>
            <a:solidFill>
              <a:schemeClr val="bg1"/>
            </a:solidFill>
          </p:grpSpPr>
          <p:sp>
            <p:nvSpPr>
              <p:cNvPr id="8" name="Rounded Rectangle 3">
                <a:extLst>
                  <a:ext uri="{FF2B5EF4-FFF2-40B4-BE49-F238E27FC236}">
                    <a16:creationId xmlns:a16="http://schemas.microsoft.com/office/drawing/2014/main" id="{ADBBEDDC-603E-5671-21E5-625D6C9E3AC2}"/>
                  </a:ext>
                </a:extLst>
              </p:cNvPr>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a:extLst>
                  <a:ext uri="{FF2B5EF4-FFF2-40B4-BE49-F238E27FC236}">
                    <a16:creationId xmlns:a16="http://schemas.microsoft.com/office/drawing/2014/main" id="{40B66A4E-ACF6-2097-8970-0C0098B0AB03}"/>
                  </a:ext>
                </a:extLst>
              </p:cNvPr>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4F983E42-B0B1-9DDD-A57E-CD7C8A3CE2DB}"/>
                  </a:ext>
                </a:extLst>
              </p:cNvPr>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26A699-B4D0-11A9-4B3C-E5322792B9C0}"/>
                </a:ext>
              </a:extLst>
            </p:cNvPr>
            <p:cNvSpPr txBox="1"/>
            <p:nvPr/>
          </p:nvSpPr>
          <p:spPr>
            <a:xfrm>
              <a:off x="304735" y="25906"/>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UVF Chopin Script" panose="02000505090000020004" pitchFamily="2" charset="0"/>
                  <a:ea typeface="+mn-ea"/>
                  <a:cs typeface="+mn-cs"/>
                </a:rPr>
                <a:t>Luyện</a:t>
              </a:r>
              <a:r>
                <a:rPr kumimoji="0" lang="en-GB" sz="4400" b="0" i="0" u="none" strike="noStrike" kern="1200" cap="none" spc="0" normalizeH="0" baseline="0" noProof="0" dirty="0">
                  <a:ln>
                    <a:noFill/>
                  </a:ln>
                  <a:solidFill>
                    <a:srgbClr val="70AD47">
                      <a:lumMod val="50000"/>
                    </a:srgbClr>
                  </a:solidFill>
                  <a:effectLst/>
                  <a:uLnTx/>
                  <a:uFillTx/>
                  <a:latin typeface="UVF Chopin Script" panose="02000505090000020004" pitchFamily="2" charset="0"/>
                  <a:ea typeface="+mn-ea"/>
                  <a:cs typeface="+mn-cs"/>
                </a:rPr>
                <a:t> </a:t>
              </a:r>
              <a:r>
                <a:rPr kumimoji="0" lang="en-GB" sz="4400" b="0" i="0" u="none" strike="noStrike" kern="1200" cap="none" spc="0" normalizeH="0" baseline="0" noProof="0" dirty="0" err="1">
                  <a:ln>
                    <a:noFill/>
                  </a:ln>
                  <a:solidFill>
                    <a:srgbClr val="70AD47">
                      <a:lumMod val="50000"/>
                    </a:srgbClr>
                  </a:solidFill>
                  <a:effectLst/>
                  <a:uLnTx/>
                  <a:uFillTx/>
                  <a:latin typeface="UVF Chopin Script" panose="02000505090000020004" pitchFamily="2" charset="0"/>
                  <a:ea typeface="+mn-ea"/>
                  <a:cs typeface="+mn-cs"/>
                </a:rPr>
                <a:t>từ</a:t>
              </a:r>
              <a:r>
                <a:rPr kumimoji="0" lang="en-GB" sz="4400" b="0" i="0" u="none" strike="noStrike" kern="1200" cap="none" spc="0" normalizeH="0" baseline="0" noProof="0" dirty="0">
                  <a:ln>
                    <a:noFill/>
                  </a:ln>
                  <a:solidFill>
                    <a:srgbClr val="70AD47">
                      <a:lumMod val="50000"/>
                    </a:srgbClr>
                  </a:solidFill>
                  <a:effectLst/>
                  <a:uLnTx/>
                  <a:uFillTx/>
                  <a:latin typeface="UVF Chopin Script" panose="02000505090000020004" pitchFamily="2" charset="0"/>
                  <a:ea typeface="+mn-ea"/>
                  <a:cs typeface="+mn-cs"/>
                </a:rPr>
                <a:t> </a:t>
              </a:r>
              <a:r>
                <a:rPr kumimoji="0" lang="en-GB" sz="4400" b="0" i="0" u="none" strike="noStrike" kern="1200" cap="none" spc="0" normalizeH="0" baseline="0" noProof="0" dirty="0" err="1">
                  <a:ln>
                    <a:noFill/>
                  </a:ln>
                  <a:solidFill>
                    <a:srgbClr val="70AD47">
                      <a:lumMod val="50000"/>
                    </a:srgbClr>
                  </a:solidFill>
                  <a:effectLst/>
                  <a:uLnTx/>
                  <a:uFillTx/>
                  <a:latin typeface="UVF Chopin Script" panose="02000505090000020004" pitchFamily="2" charset="0"/>
                  <a:ea typeface="+mn-ea"/>
                  <a:cs typeface="+mn-cs"/>
                </a:rPr>
                <a:t>khó</a:t>
              </a:r>
              <a:endParaRPr kumimoji="0" lang="en-GB" sz="4400" b="0" i="0" u="none" strike="noStrike" kern="1200" cap="none" spc="0" normalizeH="0" baseline="0" noProof="0" dirty="0">
                <a:ln>
                  <a:noFill/>
                </a:ln>
                <a:solidFill>
                  <a:srgbClr val="70AD47">
                    <a:lumMod val="50000"/>
                  </a:srgbClr>
                </a:solidFill>
                <a:effectLst/>
                <a:uLnTx/>
                <a:uFillTx/>
                <a:latin typeface="UVF Chopin Script" panose="02000505090000020004" pitchFamily="2" charset="0"/>
                <a:ea typeface="+mn-ea"/>
                <a:cs typeface="+mn-cs"/>
              </a:endParaRPr>
            </a:p>
          </p:txBody>
        </p:sp>
      </p:grpSp>
      <p:grpSp>
        <p:nvGrpSpPr>
          <p:cNvPr id="13" name="Group 12">
            <a:extLst>
              <a:ext uri="{FF2B5EF4-FFF2-40B4-BE49-F238E27FC236}">
                <a16:creationId xmlns:a16="http://schemas.microsoft.com/office/drawing/2014/main" id="{8437CC2F-D5E8-EEA6-F58D-ED9F293C93AA}"/>
              </a:ext>
            </a:extLst>
          </p:cNvPr>
          <p:cNvGrpSpPr/>
          <p:nvPr/>
        </p:nvGrpSpPr>
        <p:grpSpPr>
          <a:xfrm>
            <a:off x="3471173" y="27822"/>
            <a:ext cx="5459895" cy="764741"/>
            <a:chOff x="3471173" y="27822"/>
            <a:chExt cx="5459895" cy="943898"/>
          </a:xfrm>
        </p:grpSpPr>
        <p:grpSp>
          <p:nvGrpSpPr>
            <p:cNvPr id="14" name="Group 13">
              <a:extLst>
                <a:ext uri="{FF2B5EF4-FFF2-40B4-BE49-F238E27FC236}">
                  <a16:creationId xmlns:a16="http://schemas.microsoft.com/office/drawing/2014/main" id="{1C539856-7F94-1EE6-AC2E-56321110847B}"/>
                </a:ext>
              </a:extLst>
            </p:cNvPr>
            <p:cNvGrpSpPr/>
            <p:nvPr/>
          </p:nvGrpSpPr>
          <p:grpSpPr>
            <a:xfrm>
              <a:off x="3680749" y="27822"/>
              <a:ext cx="5173884" cy="943898"/>
              <a:chOff x="806" y="464576"/>
              <a:chExt cx="12004380" cy="6754760"/>
            </a:xfrm>
            <a:solidFill>
              <a:schemeClr val="bg1"/>
            </a:solidFill>
          </p:grpSpPr>
          <p:sp>
            <p:nvSpPr>
              <p:cNvPr id="16" name="Rounded Rectangle 3">
                <a:extLst>
                  <a:ext uri="{FF2B5EF4-FFF2-40B4-BE49-F238E27FC236}">
                    <a16:creationId xmlns:a16="http://schemas.microsoft.com/office/drawing/2014/main" id="{C8083735-6210-EE7B-B135-3994568A6597}"/>
                  </a:ext>
                </a:extLst>
              </p:cNvPr>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3">
                <a:extLst>
                  <a:ext uri="{FF2B5EF4-FFF2-40B4-BE49-F238E27FC236}">
                    <a16:creationId xmlns:a16="http://schemas.microsoft.com/office/drawing/2014/main" id="{AC5F7334-0EA5-17BE-F67C-19C3865F7190}"/>
                  </a:ext>
                </a:extLst>
              </p:cNvPr>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3">
                <a:extLst>
                  <a:ext uri="{FF2B5EF4-FFF2-40B4-BE49-F238E27FC236}">
                    <a16:creationId xmlns:a16="http://schemas.microsoft.com/office/drawing/2014/main" id="{927C6B32-65ED-7DC8-7AEF-6144038042D3}"/>
                  </a:ext>
                </a:extLst>
              </p:cNvPr>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6D4B6546-E128-549C-333C-C9065CBE0B82}"/>
                </a:ext>
              </a:extLst>
            </p:cNvPr>
            <p:cNvPicPr>
              <a:picLocks noChangeAspect="1"/>
            </p:cNvPicPr>
            <p:nvPr/>
          </p:nvPicPr>
          <p:blipFill>
            <a:blip r:embed="rId2"/>
            <a:stretch>
              <a:fillRect/>
            </a:stretch>
          </p:blipFill>
          <p:spPr>
            <a:xfrm>
              <a:off x="3471173" y="224535"/>
              <a:ext cx="5459895" cy="531735"/>
            </a:xfrm>
            <a:prstGeom prst="rect">
              <a:avLst/>
            </a:prstGeom>
          </p:spPr>
        </p:pic>
      </p:grpSp>
      <p:grpSp>
        <p:nvGrpSpPr>
          <p:cNvPr id="23" name="Group 22">
            <a:extLst>
              <a:ext uri="{FF2B5EF4-FFF2-40B4-BE49-F238E27FC236}">
                <a16:creationId xmlns:a16="http://schemas.microsoft.com/office/drawing/2014/main" id="{DFD58A53-C16E-FE6F-7C1D-557475B3C6E3}"/>
              </a:ext>
            </a:extLst>
          </p:cNvPr>
          <p:cNvGrpSpPr/>
          <p:nvPr/>
        </p:nvGrpSpPr>
        <p:grpSpPr>
          <a:xfrm>
            <a:off x="1322769" y="1432223"/>
            <a:ext cx="2948033" cy="1705030"/>
            <a:chOff x="1095330" y="1585913"/>
            <a:chExt cx="2948033" cy="1705030"/>
          </a:xfrm>
        </p:grpSpPr>
        <p:sp>
          <p:nvSpPr>
            <p:cNvPr id="22" name="Oval 21">
              <a:extLst>
                <a:ext uri="{FF2B5EF4-FFF2-40B4-BE49-F238E27FC236}">
                  <a16:creationId xmlns:a16="http://schemas.microsoft.com/office/drawing/2014/main" id="{FD61A3F6-794D-2AAE-D270-323E288F9CE5}"/>
                </a:ext>
              </a:extLst>
            </p:cNvPr>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a:extLst>
                <a:ext uri="{FF2B5EF4-FFF2-40B4-BE49-F238E27FC236}">
                  <a16:creationId xmlns:a16="http://schemas.microsoft.com/office/drawing/2014/main" id="{2FC532C9-0C9E-D5AF-A291-36B8AA9E3682}"/>
                </a:ext>
              </a:extLst>
            </p:cNvPr>
            <p:cNvSpPr/>
            <p:nvPr/>
          </p:nvSpPr>
          <p:spPr>
            <a:xfrm>
              <a:off x="1333024" y="1891200"/>
              <a:ext cx="255069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vắt</a:t>
              </a:r>
              <a:r>
                <a:rPr kumimoji="0" lang="en-US"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r>
                <a:rPr kumimoji="0" lang="en-US" sz="72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vẻo</a:t>
              </a:r>
              <a:r>
                <a:rPr kumimoji="0" lang="en-US"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27" name="Group 26">
            <a:extLst>
              <a:ext uri="{FF2B5EF4-FFF2-40B4-BE49-F238E27FC236}">
                <a16:creationId xmlns:a16="http://schemas.microsoft.com/office/drawing/2014/main" id="{B1799763-DB32-316D-9963-8ACDDF3726F3}"/>
              </a:ext>
            </a:extLst>
          </p:cNvPr>
          <p:cNvGrpSpPr/>
          <p:nvPr/>
        </p:nvGrpSpPr>
        <p:grpSpPr>
          <a:xfrm>
            <a:off x="8714894" y="1412370"/>
            <a:ext cx="2948033" cy="1705030"/>
            <a:chOff x="1560463" y="4218061"/>
            <a:chExt cx="2948033" cy="1705030"/>
          </a:xfrm>
        </p:grpSpPr>
        <p:sp>
          <p:nvSpPr>
            <p:cNvPr id="25" name="Oval 21">
              <a:extLst>
                <a:ext uri="{FF2B5EF4-FFF2-40B4-BE49-F238E27FC236}">
                  <a16:creationId xmlns:a16="http://schemas.microsoft.com/office/drawing/2014/main" id="{FCD587EA-2BC8-1698-1F7E-0DAEA9662543}"/>
                </a:ext>
              </a:extLst>
            </p:cNvPr>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a:extLst>
                <a:ext uri="{FF2B5EF4-FFF2-40B4-BE49-F238E27FC236}">
                  <a16:creationId xmlns:a16="http://schemas.microsoft.com/office/drawing/2014/main" id="{7A03F1B5-0081-EA23-770D-B948CAB956B0}"/>
                </a:ext>
              </a:extLst>
            </p:cNvPr>
            <p:cNvSpPr/>
            <p:nvPr/>
          </p:nvSpPr>
          <p:spPr>
            <a:xfrm>
              <a:off x="2342455" y="4470411"/>
              <a:ext cx="1297150"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vầu</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28" name="Group 27">
            <a:extLst>
              <a:ext uri="{FF2B5EF4-FFF2-40B4-BE49-F238E27FC236}">
                <a16:creationId xmlns:a16="http://schemas.microsoft.com/office/drawing/2014/main" id="{2E77991E-1EB1-DC78-9C79-78F4D59E3793}"/>
              </a:ext>
            </a:extLst>
          </p:cNvPr>
          <p:cNvGrpSpPr/>
          <p:nvPr/>
        </p:nvGrpSpPr>
        <p:grpSpPr>
          <a:xfrm>
            <a:off x="5018831" y="1364748"/>
            <a:ext cx="2948033" cy="1705030"/>
            <a:chOff x="6262526" y="1432223"/>
            <a:chExt cx="2948033" cy="1705030"/>
          </a:xfrm>
        </p:grpSpPr>
        <p:sp>
          <p:nvSpPr>
            <p:cNvPr id="24" name="Oval 21">
              <a:extLst>
                <a:ext uri="{FF2B5EF4-FFF2-40B4-BE49-F238E27FC236}">
                  <a16:creationId xmlns:a16="http://schemas.microsoft.com/office/drawing/2014/main" id="{FA20916D-B112-F8C8-C5BB-C84F9592C670}"/>
                </a:ext>
              </a:extLst>
            </p:cNvPr>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20" name="Rectangle 19">
              <a:extLst>
                <a:ext uri="{FF2B5EF4-FFF2-40B4-BE49-F238E27FC236}">
                  <a16:creationId xmlns:a16="http://schemas.microsoft.com/office/drawing/2014/main" id="{45F16AC8-14C6-48CC-1071-2A3E69194A5E}"/>
                </a:ext>
              </a:extLst>
            </p:cNvPr>
            <p:cNvSpPr/>
            <p:nvPr/>
          </p:nvSpPr>
          <p:spPr>
            <a:xfrm>
              <a:off x="6654610" y="1716081"/>
              <a:ext cx="240963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lúp</a:t>
              </a:r>
              <a:r>
                <a:rPr kumimoji="0" lang="en-US"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r>
                <a:rPr kumimoji="0" lang="en-US" sz="66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xúp</a:t>
              </a:r>
              <a:r>
                <a:rPr kumimoji="0" lang="en-US"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a:extLst>
              <a:ext uri="{FF2B5EF4-FFF2-40B4-BE49-F238E27FC236}">
                <a16:creationId xmlns:a16="http://schemas.microsoft.com/office/drawing/2014/main" id="{B5B85019-F807-0BD7-F878-3D87C8F4A6E1}"/>
              </a:ext>
            </a:extLst>
          </p:cNvPr>
          <p:cNvGrpSpPr/>
          <p:nvPr/>
        </p:nvGrpSpPr>
        <p:grpSpPr>
          <a:xfrm rot="421974">
            <a:off x="7925656" y="4137088"/>
            <a:ext cx="3817252" cy="1705030"/>
            <a:chOff x="7825306" y="3960136"/>
            <a:chExt cx="3817252" cy="1705030"/>
          </a:xfrm>
        </p:grpSpPr>
        <p:sp>
          <p:nvSpPr>
            <p:cNvPr id="33" name="Oval 21">
              <a:extLst>
                <a:ext uri="{FF2B5EF4-FFF2-40B4-BE49-F238E27FC236}">
                  <a16:creationId xmlns:a16="http://schemas.microsoft.com/office/drawing/2014/main" id="{C91F28A2-F990-E686-0BDC-A2F157B0D37C}"/>
                </a:ext>
              </a:extLst>
            </p:cNvPr>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a:extLst>
                <a:ext uri="{FF2B5EF4-FFF2-40B4-BE49-F238E27FC236}">
                  <a16:creationId xmlns:a16="http://schemas.microsoft.com/office/drawing/2014/main" id="{0A46B990-D929-553B-46EB-9B6CCCB3261F}"/>
                </a:ext>
              </a:extLst>
            </p:cNvPr>
            <p:cNvSpPr/>
            <p:nvPr/>
          </p:nvSpPr>
          <p:spPr>
            <a:xfrm rot="20545014">
              <a:off x="8046700" y="4337202"/>
              <a:ext cx="351570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thỉnh thoảng </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a:extLst>
              <a:ext uri="{FF2B5EF4-FFF2-40B4-BE49-F238E27FC236}">
                <a16:creationId xmlns:a16="http://schemas.microsoft.com/office/drawing/2014/main" id="{D60BEE56-CC5A-CBDC-E9E1-B5C26C3659D3}"/>
              </a:ext>
            </a:extLst>
          </p:cNvPr>
          <p:cNvGrpSpPr/>
          <p:nvPr/>
        </p:nvGrpSpPr>
        <p:grpSpPr>
          <a:xfrm>
            <a:off x="567147" y="4081249"/>
            <a:ext cx="3929959" cy="1705030"/>
            <a:chOff x="699191" y="3769096"/>
            <a:chExt cx="3929959" cy="1705030"/>
          </a:xfrm>
        </p:grpSpPr>
        <p:sp>
          <p:nvSpPr>
            <p:cNvPr id="26" name="Oval 21">
              <a:extLst>
                <a:ext uri="{FF2B5EF4-FFF2-40B4-BE49-F238E27FC236}">
                  <a16:creationId xmlns:a16="http://schemas.microsoft.com/office/drawing/2014/main" id="{1052F8E0-FA89-78FB-C3C3-E8E009C20B96}"/>
                </a:ext>
              </a:extLst>
            </p:cNvPr>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a:extLst>
                <a:ext uri="{FF2B5EF4-FFF2-40B4-BE49-F238E27FC236}">
                  <a16:creationId xmlns:a16="http://schemas.microsoft.com/office/drawing/2014/main" id="{0D5BB2A4-8296-1706-EFD5-0CF7D32BA9CB}"/>
                </a:ext>
              </a:extLst>
            </p:cNvPr>
            <p:cNvSpPr/>
            <p:nvPr/>
          </p:nvSpPr>
          <p:spPr>
            <a:xfrm>
              <a:off x="944910" y="4117648"/>
              <a:ext cx="316625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phảng phất </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a:extLst>
              <a:ext uri="{FF2B5EF4-FFF2-40B4-BE49-F238E27FC236}">
                <a16:creationId xmlns:a16="http://schemas.microsoft.com/office/drawing/2014/main" id="{9866B5E6-6D4D-8BC7-CC59-35B61BD17FF9}"/>
              </a:ext>
            </a:extLst>
          </p:cNvPr>
          <p:cNvGrpSpPr/>
          <p:nvPr/>
        </p:nvGrpSpPr>
        <p:grpSpPr>
          <a:xfrm>
            <a:off x="4742825" y="4026280"/>
            <a:ext cx="2954136" cy="1711714"/>
            <a:chOff x="4742825" y="4026280"/>
            <a:chExt cx="2954136" cy="1711714"/>
          </a:xfrm>
        </p:grpSpPr>
        <p:sp>
          <p:nvSpPr>
            <p:cNvPr id="32" name="Oval 21">
              <a:extLst>
                <a:ext uri="{FF2B5EF4-FFF2-40B4-BE49-F238E27FC236}">
                  <a16:creationId xmlns:a16="http://schemas.microsoft.com/office/drawing/2014/main" id="{90C20ED4-EFAA-F854-9625-CF35425345E4}"/>
                </a:ext>
              </a:extLst>
            </p:cNvPr>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a:extLst>
                <a:ext uri="{FF2B5EF4-FFF2-40B4-BE49-F238E27FC236}">
                  <a16:creationId xmlns:a16="http://schemas.microsoft.com/office/drawing/2014/main" id="{D46E5568-3DAA-6A31-5850-0E0C12C1A816}"/>
                </a:ext>
              </a:extLst>
            </p:cNvPr>
            <p:cNvSpPr/>
            <p:nvPr/>
          </p:nvSpPr>
          <p:spPr>
            <a:xfrm>
              <a:off x="4935906" y="4328139"/>
              <a:ext cx="2432076"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lạc</a:t>
              </a:r>
              <a:r>
                <a:rPr kumimoji="0" lang="en-US"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r>
                <a:rPr kumimoji="0" lang="en-US" sz="6600" b="0" i="0" u="none" strike="noStrike" kern="1200" cap="none" spc="0" normalizeH="0" baseline="0" noProof="0" dirty="0" err="1">
                  <a:ln>
                    <a:noFill/>
                  </a:ln>
                  <a:solidFill>
                    <a:prstClr val="black"/>
                  </a:solidFill>
                  <a:effectLst/>
                  <a:uLnTx/>
                  <a:uFillTx/>
                  <a:latin typeface="#9Slide07 Marbelia Regular" panose="02000500000000000000" pitchFamily="2" charset="0"/>
                  <a:ea typeface="Times New Roman" panose="02020603050405020304" pitchFamily="18" charset="0"/>
                  <a:cs typeface="+mn-cs"/>
                </a:rPr>
                <a:t>tiên</a:t>
              </a:r>
              <a:r>
                <a:rPr kumimoji="0" lang="en-US"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spTree>
    <p:extLst>
      <p:ext uri="{BB962C8B-B14F-4D97-AF65-F5344CB8AC3E}">
        <p14:creationId xmlns:p14="http://schemas.microsoft.com/office/powerpoint/2010/main" val="5795324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80">
                                          <p:stCondLst>
                                            <p:cond delay="0"/>
                                          </p:stCondLst>
                                        </p:cTn>
                                        <p:tgtEl>
                                          <p:spTgt spid="27"/>
                                        </p:tgtEl>
                                      </p:cBhvr>
                                    </p:animEffect>
                                    <p:anim calcmode="lin" valueType="num">
                                      <p:cBhvr>
                                        <p:cTn id="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5" dur="26">
                                          <p:stCondLst>
                                            <p:cond delay="650"/>
                                          </p:stCondLst>
                                        </p:cTn>
                                        <p:tgtEl>
                                          <p:spTgt spid="27"/>
                                        </p:tgtEl>
                                      </p:cBhvr>
                                      <p:to x="100000" y="60000"/>
                                    </p:animScale>
                                    <p:animScale>
                                      <p:cBhvr>
                                        <p:cTn id="46" dur="166" decel="50000">
                                          <p:stCondLst>
                                            <p:cond delay="676"/>
                                          </p:stCondLst>
                                        </p:cTn>
                                        <p:tgtEl>
                                          <p:spTgt spid="27"/>
                                        </p:tgtEl>
                                      </p:cBhvr>
                                      <p:to x="100000" y="100000"/>
                                    </p:animScale>
                                    <p:animScale>
                                      <p:cBhvr>
                                        <p:cTn id="47" dur="26">
                                          <p:stCondLst>
                                            <p:cond delay="1312"/>
                                          </p:stCondLst>
                                        </p:cTn>
                                        <p:tgtEl>
                                          <p:spTgt spid="27"/>
                                        </p:tgtEl>
                                      </p:cBhvr>
                                      <p:to x="100000" y="80000"/>
                                    </p:animScale>
                                    <p:animScale>
                                      <p:cBhvr>
                                        <p:cTn id="48" dur="166" decel="50000">
                                          <p:stCondLst>
                                            <p:cond delay="1338"/>
                                          </p:stCondLst>
                                        </p:cTn>
                                        <p:tgtEl>
                                          <p:spTgt spid="27"/>
                                        </p:tgtEl>
                                      </p:cBhvr>
                                      <p:to x="100000" y="100000"/>
                                    </p:animScale>
                                    <p:animScale>
                                      <p:cBhvr>
                                        <p:cTn id="49" dur="26">
                                          <p:stCondLst>
                                            <p:cond delay="1642"/>
                                          </p:stCondLst>
                                        </p:cTn>
                                        <p:tgtEl>
                                          <p:spTgt spid="27"/>
                                        </p:tgtEl>
                                      </p:cBhvr>
                                      <p:to x="100000" y="90000"/>
                                    </p:animScale>
                                    <p:animScale>
                                      <p:cBhvr>
                                        <p:cTn id="50" dur="166" decel="50000">
                                          <p:stCondLst>
                                            <p:cond delay="1668"/>
                                          </p:stCondLst>
                                        </p:cTn>
                                        <p:tgtEl>
                                          <p:spTgt spid="27"/>
                                        </p:tgtEl>
                                      </p:cBhvr>
                                      <p:to x="100000" y="100000"/>
                                    </p:animScale>
                                    <p:animScale>
                                      <p:cBhvr>
                                        <p:cTn id="51" dur="26">
                                          <p:stCondLst>
                                            <p:cond delay="1808"/>
                                          </p:stCondLst>
                                        </p:cTn>
                                        <p:tgtEl>
                                          <p:spTgt spid="27"/>
                                        </p:tgtEl>
                                      </p:cBhvr>
                                      <p:to x="100000" y="95000"/>
                                    </p:animScale>
                                    <p:animScale>
                                      <p:cBhvr>
                                        <p:cTn id="52" dur="166" decel="50000">
                                          <p:stCondLst>
                                            <p:cond delay="1834"/>
                                          </p:stCondLst>
                                        </p:cTn>
                                        <p:tgtEl>
                                          <p:spTgt spid="2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80">
                                          <p:stCondLst>
                                            <p:cond delay="0"/>
                                          </p:stCondLst>
                                        </p:cTn>
                                        <p:tgtEl>
                                          <p:spTgt spid="35"/>
                                        </p:tgtEl>
                                      </p:cBhvr>
                                    </p:animEffect>
                                    <p:anim calcmode="lin" valueType="num">
                                      <p:cBhvr>
                                        <p:cTn id="5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1" dur="26">
                                          <p:stCondLst>
                                            <p:cond delay="650"/>
                                          </p:stCondLst>
                                        </p:cTn>
                                        <p:tgtEl>
                                          <p:spTgt spid="35"/>
                                        </p:tgtEl>
                                      </p:cBhvr>
                                      <p:to x="100000" y="60000"/>
                                    </p:animScale>
                                    <p:animScale>
                                      <p:cBhvr>
                                        <p:cTn id="62" dur="166" decel="50000">
                                          <p:stCondLst>
                                            <p:cond delay="676"/>
                                          </p:stCondLst>
                                        </p:cTn>
                                        <p:tgtEl>
                                          <p:spTgt spid="35"/>
                                        </p:tgtEl>
                                      </p:cBhvr>
                                      <p:to x="100000" y="100000"/>
                                    </p:animScale>
                                    <p:animScale>
                                      <p:cBhvr>
                                        <p:cTn id="63" dur="26">
                                          <p:stCondLst>
                                            <p:cond delay="1312"/>
                                          </p:stCondLst>
                                        </p:cTn>
                                        <p:tgtEl>
                                          <p:spTgt spid="35"/>
                                        </p:tgtEl>
                                      </p:cBhvr>
                                      <p:to x="100000" y="80000"/>
                                    </p:animScale>
                                    <p:animScale>
                                      <p:cBhvr>
                                        <p:cTn id="64" dur="166" decel="50000">
                                          <p:stCondLst>
                                            <p:cond delay="1338"/>
                                          </p:stCondLst>
                                        </p:cTn>
                                        <p:tgtEl>
                                          <p:spTgt spid="35"/>
                                        </p:tgtEl>
                                      </p:cBhvr>
                                      <p:to x="100000" y="100000"/>
                                    </p:animScale>
                                    <p:animScale>
                                      <p:cBhvr>
                                        <p:cTn id="65" dur="26">
                                          <p:stCondLst>
                                            <p:cond delay="1642"/>
                                          </p:stCondLst>
                                        </p:cTn>
                                        <p:tgtEl>
                                          <p:spTgt spid="35"/>
                                        </p:tgtEl>
                                      </p:cBhvr>
                                      <p:to x="100000" y="90000"/>
                                    </p:animScale>
                                    <p:animScale>
                                      <p:cBhvr>
                                        <p:cTn id="66" dur="166" decel="50000">
                                          <p:stCondLst>
                                            <p:cond delay="1668"/>
                                          </p:stCondLst>
                                        </p:cTn>
                                        <p:tgtEl>
                                          <p:spTgt spid="35"/>
                                        </p:tgtEl>
                                      </p:cBhvr>
                                      <p:to x="100000" y="100000"/>
                                    </p:animScale>
                                    <p:animScale>
                                      <p:cBhvr>
                                        <p:cTn id="67" dur="26">
                                          <p:stCondLst>
                                            <p:cond delay="1808"/>
                                          </p:stCondLst>
                                        </p:cTn>
                                        <p:tgtEl>
                                          <p:spTgt spid="35"/>
                                        </p:tgtEl>
                                      </p:cBhvr>
                                      <p:to x="100000" y="95000"/>
                                    </p:animScale>
                                    <p:animScale>
                                      <p:cBhvr>
                                        <p:cTn id="68" dur="166" decel="50000">
                                          <p:stCondLst>
                                            <p:cond delay="1834"/>
                                          </p:stCondLst>
                                        </p:cTn>
                                        <p:tgtEl>
                                          <p:spTgt spid="3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80">
                                          <p:stCondLst>
                                            <p:cond delay="0"/>
                                          </p:stCondLst>
                                        </p:cTn>
                                        <p:tgtEl>
                                          <p:spTgt spid="39"/>
                                        </p:tgtEl>
                                      </p:cBhvr>
                                    </p:animEffect>
                                    <p:anim calcmode="lin" valueType="num">
                                      <p:cBhvr>
                                        <p:cTn id="7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7" dur="26">
                                          <p:stCondLst>
                                            <p:cond delay="650"/>
                                          </p:stCondLst>
                                        </p:cTn>
                                        <p:tgtEl>
                                          <p:spTgt spid="39"/>
                                        </p:tgtEl>
                                      </p:cBhvr>
                                      <p:to x="100000" y="60000"/>
                                    </p:animScale>
                                    <p:animScale>
                                      <p:cBhvr>
                                        <p:cTn id="78" dur="166" decel="50000">
                                          <p:stCondLst>
                                            <p:cond delay="676"/>
                                          </p:stCondLst>
                                        </p:cTn>
                                        <p:tgtEl>
                                          <p:spTgt spid="39"/>
                                        </p:tgtEl>
                                      </p:cBhvr>
                                      <p:to x="100000" y="100000"/>
                                    </p:animScale>
                                    <p:animScale>
                                      <p:cBhvr>
                                        <p:cTn id="79" dur="26">
                                          <p:stCondLst>
                                            <p:cond delay="1312"/>
                                          </p:stCondLst>
                                        </p:cTn>
                                        <p:tgtEl>
                                          <p:spTgt spid="39"/>
                                        </p:tgtEl>
                                      </p:cBhvr>
                                      <p:to x="100000" y="80000"/>
                                    </p:animScale>
                                    <p:animScale>
                                      <p:cBhvr>
                                        <p:cTn id="80" dur="166" decel="50000">
                                          <p:stCondLst>
                                            <p:cond delay="1338"/>
                                          </p:stCondLst>
                                        </p:cTn>
                                        <p:tgtEl>
                                          <p:spTgt spid="39"/>
                                        </p:tgtEl>
                                      </p:cBhvr>
                                      <p:to x="100000" y="100000"/>
                                    </p:animScale>
                                    <p:animScale>
                                      <p:cBhvr>
                                        <p:cTn id="81" dur="26">
                                          <p:stCondLst>
                                            <p:cond delay="1642"/>
                                          </p:stCondLst>
                                        </p:cTn>
                                        <p:tgtEl>
                                          <p:spTgt spid="39"/>
                                        </p:tgtEl>
                                      </p:cBhvr>
                                      <p:to x="100000" y="90000"/>
                                    </p:animScale>
                                    <p:animScale>
                                      <p:cBhvr>
                                        <p:cTn id="82" dur="166" decel="50000">
                                          <p:stCondLst>
                                            <p:cond delay="1668"/>
                                          </p:stCondLst>
                                        </p:cTn>
                                        <p:tgtEl>
                                          <p:spTgt spid="39"/>
                                        </p:tgtEl>
                                      </p:cBhvr>
                                      <p:to x="100000" y="100000"/>
                                    </p:animScale>
                                    <p:animScale>
                                      <p:cBhvr>
                                        <p:cTn id="83" dur="26">
                                          <p:stCondLst>
                                            <p:cond delay="1808"/>
                                          </p:stCondLst>
                                        </p:cTn>
                                        <p:tgtEl>
                                          <p:spTgt spid="39"/>
                                        </p:tgtEl>
                                      </p:cBhvr>
                                      <p:to x="100000" y="95000"/>
                                    </p:animScale>
                                    <p:animScale>
                                      <p:cBhvr>
                                        <p:cTn id="84" dur="166" decel="50000">
                                          <p:stCondLst>
                                            <p:cond delay="1834"/>
                                          </p:stCondLst>
                                        </p:cTn>
                                        <p:tgtEl>
                                          <p:spTgt spid="39"/>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80">
                                          <p:stCondLst>
                                            <p:cond delay="0"/>
                                          </p:stCondLst>
                                        </p:cTn>
                                        <p:tgtEl>
                                          <p:spTgt spid="38"/>
                                        </p:tgtEl>
                                      </p:cBhvr>
                                    </p:animEffect>
                                    <p:anim calcmode="lin" valueType="num">
                                      <p:cBhvr>
                                        <p:cTn id="8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3" dur="26">
                                          <p:stCondLst>
                                            <p:cond delay="650"/>
                                          </p:stCondLst>
                                        </p:cTn>
                                        <p:tgtEl>
                                          <p:spTgt spid="38"/>
                                        </p:tgtEl>
                                      </p:cBhvr>
                                      <p:to x="100000" y="60000"/>
                                    </p:animScale>
                                    <p:animScale>
                                      <p:cBhvr>
                                        <p:cTn id="94" dur="166" decel="50000">
                                          <p:stCondLst>
                                            <p:cond delay="676"/>
                                          </p:stCondLst>
                                        </p:cTn>
                                        <p:tgtEl>
                                          <p:spTgt spid="38"/>
                                        </p:tgtEl>
                                      </p:cBhvr>
                                      <p:to x="100000" y="100000"/>
                                    </p:animScale>
                                    <p:animScale>
                                      <p:cBhvr>
                                        <p:cTn id="95" dur="26">
                                          <p:stCondLst>
                                            <p:cond delay="1312"/>
                                          </p:stCondLst>
                                        </p:cTn>
                                        <p:tgtEl>
                                          <p:spTgt spid="38"/>
                                        </p:tgtEl>
                                      </p:cBhvr>
                                      <p:to x="100000" y="80000"/>
                                    </p:animScale>
                                    <p:animScale>
                                      <p:cBhvr>
                                        <p:cTn id="96" dur="166" decel="50000">
                                          <p:stCondLst>
                                            <p:cond delay="1338"/>
                                          </p:stCondLst>
                                        </p:cTn>
                                        <p:tgtEl>
                                          <p:spTgt spid="38"/>
                                        </p:tgtEl>
                                      </p:cBhvr>
                                      <p:to x="100000" y="100000"/>
                                    </p:animScale>
                                    <p:animScale>
                                      <p:cBhvr>
                                        <p:cTn id="97" dur="26">
                                          <p:stCondLst>
                                            <p:cond delay="1642"/>
                                          </p:stCondLst>
                                        </p:cTn>
                                        <p:tgtEl>
                                          <p:spTgt spid="38"/>
                                        </p:tgtEl>
                                      </p:cBhvr>
                                      <p:to x="100000" y="90000"/>
                                    </p:animScale>
                                    <p:animScale>
                                      <p:cBhvr>
                                        <p:cTn id="98" dur="166" decel="50000">
                                          <p:stCondLst>
                                            <p:cond delay="1668"/>
                                          </p:stCondLst>
                                        </p:cTn>
                                        <p:tgtEl>
                                          <p:spTgt spid="38"/>
                                        </p:tgtEl>
                                      </p:cBhvr>
                                      <p:to x="100000" y="100000"/>
                                    </p:animScale>
                                    <p:animScale>
                                      <p:cBhvr>
                                        <p:cTn id="99" dur="26">
                                          <p:stCondLst>
                                            <p:cond delay="1808"/>
                                          </p:stCondLst>
                                        </p:cTn>
                                        <p:tgtEl>
                                          <p:spTgt spid="38"/>
                                        </p:tgtEl>
                                      </p:cBhvr>
                                      <p:to x="100000" y="95000"/>
                                    </p:animScale>
                                    <p:animScale>
                                      <p:cBhvr>
                                        <p:cTn id="100" dur="166" decel="50000">
                                          <p:stCondLst>
                                            <p:cond delay="1834"/>
                                          </p:stCondLst>
                                        </p:cTn>
                                        <p:tgtEl>
                                          <p:spTgt spid="38"/>
                                        </p:tgtEl>
                                      </p:cBhvr>
                                      <p:to x="100000" y="100000"/>
                                    </p:animScale>
                                  </p:childTnLst>
                                </p:cTn>
                              </p:par>
                            </p:childTnLst>
                          </p:cTn>
                        </p:par>
                        <p:par>
                          <p:cTn id="101" fill="hold">
                            <p:stCondLst>
                              <p:cond delay="2000"/>
                            </p:stCondLst>
                            <p:childTnLst>
                              <p:par>
                                <p:cTn id="102" presetID="32" presetClass="emph" presetSubtype="0" fill="hold" nodeType="afterEffect">
                                  <p:stCondLst>
                                    <p:cond delay="0"/>
                                  </p:stCondLst>
                                  <p:childTnLst>
                                    <p:animRot by="120000">
                                      <p:cBhvr>
                                        <p:cTn id="103" dur="100" fill="hold">
                                          <p:stCondLst>
                                            <p:cond delay="0"/>
                                          </p:stCondLst>
                                        </p:cTn>
                                        <p:tgtEl>
                                          <p:spTgt spid="23"/>
                                        </p:tgtEl>
                                        <p:attrNameLst>
                                          <p:attrName>r</p:attrName>
                                        </p:attrNameLst>
                                      </p:cBhvr>
                                    </p:animRot>
                                    <p:animRot by="-240000">
                                      <p:cBhvr>
                                        <p:cTn id="104" dur="200" fill="hold">
                                          <p:stCondLst>
                                            <p:cond delay="200"/>
                                          </p:stCondLst>
                                        </p:cTn>
                                        <p:tgtEl>
                                          <p:spTgt spid="23"/>
                                        </p:tgtEl>
                                        <p:attrNameLst>
                                          <p:attrName>r</p:attrName>
                                        </p:attrNameLst>
                                      </p:cBhvr>
                                    </p:animRot>
                                    <p:animRot by="240000">
                                      <p:cBhvr>
                                        <p:cTn id="105" dur="200" fill="hold">
                                          <p:stCondLst>
                                            <p:cond delay="400"/>
                                          </p:stCondLst>
                                        </p:cTn>
                                        <p:tgtEl>
                                          <p:spTgt spid="23"/>
                                        </p:tgtEl>
                                        <p:attrNameLst>
                                          <p:attrName>r</p:attrName>
                                        </p:attrNameLst>
                                      </p:cBhvr>
                                    </p:animRot>
                                    <p:animRot by="-240000">
                                      <p:cBhvr>
                                        <p:cTn id="106" dur="200" fill="hold">
                                          <p:stCondLst>
                                            <p:cond delay="600"/>
                                          </p:stCondLst>
                                        </p:cTn>
                                        <p:tgtEl>
                                          <p:spTgt spid="23"/>
                                        </p:tgtEl>
                                        <p:attrNameLst>
                                          <p:attrName>r</p:attrName>
                                        </p:attrNameLst>
                                      </p:cBhvr>
                                    </p:animRot>
                                    <p:animRot by="120000">
                                      <p:cBhvr>
                                        <p:cTn id="107" dur="200" fill="hold">
                                          <p:stCondLst>
                                            <p:cond delay="800"/>
                                          </p:stCondLst>
                                        </p:cTn>
                                        <p:tgtEl>
                                          <p:spTgt spid="23"/>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28"/>
                                        </p:tgtEl>
                                        <p:attrNameLst>
                                          <p:attrName>r</p:attrName>
                                        </p:attrNameLst>
                                      </p:cBhvr>
                                    </p:animRot>
                                    <p:animRot by="-240000">
                                      <p:cBhvr>
                                        <p:cTn id="110" dur="200" fill="hold">
                                          <p:stCondLst>
                                            <p:cond delay="200"/>
                                          </p:stCondLst>
                                        </p:cTn>
                                        <p:tgtEl>
                                          <p:spTgt spid="28"/>
                                        </p:tgtEl>
                                        <p:attrNameLst>
                                          <p:attrName>r</p:attrName>
                                        </p:attrNameLst>
                                      </p:cBhvr>
                                    </p:animRot>
                                    <p:animRot by="240000">
                                      <p:cBhvr>
                                        <p:cTn id="111" dur="200" fill="hold">
                                          <p:stCondLst>
                                            <p:cond delay="400"/>
                                          </p:stCondLst>
                                        </p:cTn>
                                        <p:tgtEl>
                                          <p:spTgt spid="28"/>
                                        </p:tgtEl>
                                        <p:attrNameLst>
                                          <p:attrName>r</p:attrName>
                                        </p:attrNameLst>
                                      </p:cBhvr>
                                    </p:animRot>
                                    <p:animRot by="-240000">
                                      <p:cBhvr>
                                        <p:cTn id="112" dur="200" fill="hold">
                                          <p:stCondLst>
                                            <p:cond delay="600"/>
                                          </p:stCondLst>
                                        </p:cTn>
                                        <p:tgtEl>
                                          <p:spTgt spid="28"/>
                                        </p:tgtEl>
                                        <p:attrNameLst>
                                          <p:attrName>r</p:attrName>
                                        </p:attrNameLst>
                                      </p:cBhvr>
                                    </p:animRot>
                                    <p:animRot by="120000">
                                      <p:cBhvr>
                                        <p:cTn id="113" dur="200" fill="hold">
                                          <p:stCondLst>
                                            <p:cond delay="800"/>
                                          </p:stCondLst>
                                        </p:cTn>
                                        <p:tgtEl>
                                          <p:spTgt spid="28"/>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27"/>
                                        </p:tgtEl>
                                        <p:attrNameLst>
                                          <p:attrName>r</p:attrName>
                                        </p:attrNameLst>
                                      </p:cBhvr>
                                    </p:animRot>
                                    <p:animRot by="-240000">
                                      <p:cBhvr>
                                        <p:cTn id="116" dur="200" fill="hold">
                                          <p:stCondLst>
                                            <p:cond delay="200"/>
                                          </p:stCondLst>
                                        </p:cTn>
                                        <p:tgtEl>
                                          <p:spTgt spid="27"/>
                                        </p:tgtEl>
                                        <p:attrNameLst>
                                          <p:attrName>r</p:attrName>
                                        </p:attrNameLst>
                                      </p:cBhvr>
                                    </p:animRot>
                                    <p:animRot by="240000">
                                      <p:cBhvr>
                                        <p:cTn id="117" dur="200" fill="hold">
                                          <p:stCondLst>
                                            <p:cond delay="400"/>
                                          </p:stCondLst>
                                        </p:cTn>
                                        <p:tgtEl>
                                          <p:spTgt spid="27"/>
                                        </p:tgtEl>
                                        <p:attrNameLst>
                                          <p:attrName>r</p:attrName>
                                        </p:attrNameLst>
                                      </p:cBhvr>
                                    </p:animRot>
                                    <p:animRot by="-240000">
                                      <p:cBhvr>
                                        <p:cTn id="118" dur="200" fill="hold">
                                          <p:stCondLst>
                                            <p:cond delay="600"/>
                                          </p:stCondLst>
                                        </p:cTn>
                                        <p:tgtEl>
                                          <p:spTgt spid="27"/>
                                        </p:tgtEl>
                                        <p:attrNameLst>
                                          <p:attrName>r</p:attrName>
                                        </p:attrNameLst>
                                      </p:cBhvr>
                                    </p:animRot>
                                    <p:animRot by="120000">
                                      <p:cBhvr>
                                        <p:cTn id="119" dur="200" fill="hold">
                                          <p:stCondLst>
                                            <p:cond delay="800"/>
                                          </p:stCondLst>
                                        </p:cTn>
                                        <p:tgtEl>
                                          <p:spTgt spid="27"/>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35"/>
                                        </p:tgtEl>
                                        <p:attrNameLst>
                                          <p:attrName>r</p:attrName>
                                        </p:attrNameLst>
                                      </p:cBhvr>
                                    </p:animRot>
                                    <p:animRot by="-240000">
                                      <p:cBhvr>
                                        <p:cTn id="122" dur="200" fill="hold">
                                          <p:stCondLst>
                                            <p:cond delay="200"/>
                                          </p:stCondLst>
                                        </p:cTn>
                                        <p:tgtEl>
                                          <p:spTgt spid="35"/>
                                        </p:tgtEl>
                                        <p:attrNameLst>
                                          <p:attrName>r</p:attrName>
                                        </p:attrNameLst>
                                      </p:cBhvr>
                                    </p:animRot>
                                    <p:animRot by="240000">
                                      <p:cBhvr>
                                        <p:cTn id="123" dur="200" fill="hold">
                                          <p:stCondLst>
                                            <p:cond delay="400"/>
                                          </p:stCondLst>
                                        </p:cTn>
                                        <p:tgtEl>
                                          <p:spTgt spid="35"/>
                                        </p:tgtEl>
                                        <p:attrNameLst>
                                          <p:attrName>r</p:attrName>
                                        </p:attrNameLst>
                                      </p:cBhvr>
                                    </p:animRot>
                                    <p:animRot by="-240000">
                                      <p:cBhvr>
                                        <p:cTn id="124" dur="200" fill="hold">
                                          <p:stCondLst>
                                            <p:cond delay="600"/>
                                          </p:stCondLst>
                                        </p:cTn>
                                        <p:tgtEl>
                                          <p:spTgt spid="35"/>
                                        </p:tgtEl>
                                        <p:attrNameLst>
                                          <p:attrName>r</p:attrName>
                                        </p:attrNameLst>
                                      </p:cBhvr>
                                    </p:animRot>
                                    <p:animRot by="120000">
                                      <p:cBhvr>
                                        <p:cTn id="125" dur="200" fill="hold">
                                          <p:stCondLst>
                                            <p:cond delay="800"/>
                                          </p:stCondLst>
                                        </p:cTn>
                                        <p:tgtEl>
                                          <p:spTgt spid="35"/>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39"/>
                                        </p:tgtEl>
                                        <p:attrNameLst>
                                          <p:attrName>r</p:attrName>
                                        </p:attrNameLst>
                                      </p:cBhvr>
                                    </p:animRot>
                                    <p:animRot by="-240000">
                                      <p:cBhvr>
                                        <p:cTn id="128" dur="200" fill="hold">
                                          <p:stCondLst>
                                            <p:cond delay="200"/>
                                          </p:stCondLst>
                                        </p:cTn>
                                        <p:tgtEl>
                                          <p:spTgt spid="39"/>
                                        </p:tgtEl>
                                        <p:attrNameLst>
                                          <p:attrName>r</p:attrName>
                                        </p:attrNameLst>
                                      </p:cBhvr>
                                    </p:animRot>
                                    <p:animRot by="240000">
                                      <p:cBhvr>
                                        <p:cTn id="129" dur="200" fill="hold">
                                          <p:stCondLst>
                                            <p:cond delay="400"/>
                                          </p:stCondLst>
                                        </p:cTn>
                                        <p:tgtEl>
                                          <p:spTgt spid="39"/>
                                        </p:tgtEl>
                                        <p:attrNameLst>
                                          <p:attrName>r</p:attrName>
                                        </p:attrNameLst>
                                      </p:cBhvr>
                                    </p:animRot>
                                    <p:animRot by="-240000">
                                      <p:cBhvr>
                                        <p:cTn id="130" dur="200" fill="hold">
                                          <p:stCondLst>
                                            <p:cond delay="600"/>
                                          </p:stCondLst>
                                        </p:cTn>
                                        <p:tgtEl>
                                          <p:spTgt spid="39"/>
                                        </p:tgtEl>
                                        <p:attrNameLst>
                                          <p:attrName>r</p:attrName>
                                        </p:attrNameLst>
                                      </p:cBhvr>
                                    </p:animRot>
                                    <p:animRot by="120000">
                                      <p:cBhvr>
                                        <p:cTn id="131" dur="200" fill="hold">
                                          <p:stCondLst>
                                            <p:cond delay="800"/>
                                          </p:stCondLst>
                                        </p:cTn>
                                        <p:tgtEl>
                                          <p:spTgt spid="39"/>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38"/>
                                        </p:tgtEl>
                                        <p:attrNameLst>
                                          <p:attrName>r</p:attrName>
                                        </p:attrNameLst>
                                      </p:cBhvr>
                                    </p:animRot>
                                    <p:animRot by="-240000">
                                      <p:cBhvr>
                                        <p:cTn id="134" dur="200" fill="hold">
                                          <p:stCondLst>
                                            <p:cond delay="200"/>
                                          </p:stCondLst>
                                        </p:cTn>
                                        <p:tgtEl>
                                          <p:spTgt spid="38"/>
                                        </p:tgtEl>
                                        <p:attrNameLst>
                                          <p:attrName>r</p:attrName>
                                        </p:attrNameLst>
                                      </p:cBhvr>
                                    </p:animRot>
                                    <p:animRot by="240000">
                                      <p:cBhvr>
                                        <p:cTn id="135" dur="200" fill="hold">
                                          <p:stCondLst>
                                            <p:cond delay="400"/>
                                          </p:stCondLst>
                                        </p:cTn>
                                        <p:tgtEl>
                                          <p:spTgt spid="38"/>
                                        </p:tgtEl>
                                        <p:attrNameLst>
                                          <p:attrName>r</p:attrName>
                                        </p:attrNameLst>
                                      </p:cBhvr>
                                    </p:animRot>
                                    <p:animRot by="-240000">
                                      <p:cBhvr>
                                        <p:cTn id="136" dur="200" fill="hold">
                                          <p:stCondLst>
                                            <p:cond delay="600"/>
                                          </p:stCondLst>
                                        </p:cTn>
                                        <p:tgtEl>
                                          <p:spTgt spid="38"/>
                                        </p:tgtEl>
                                        <p:attrNameLst>
                                          <p:attrName>r</p:attrName>
                                        </p:attrNameLst>
                                      </p:cBhvr>
                                    </p:animRot>
                                    <p:animRot by="120000">
                                      <p:cBhvr>
                                        <p:cTn id="13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4705348" y="315899"/>
            <a:ext cx="3991163"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4958655" y="471949"/>
            <a:ext cx="3851923"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Luyện</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đọc</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câu</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dài</a:t>
            </a:r>
            <a:endParaRPr lang="en-GB" sz="3600" dirty="0">
              <a:solidFill>
                <a:schemeClr val="accent6">
                  <a:lumMod val="50000"/>
                </a:schemeClr>
              </a:solidFill>
              <a:latin typeface="UVF Chopin Script" panose="02000505090000020004" pitchFamily="2"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1125894" y="2432300"/>
              <a:ext cx="10052099" cy="1938992"/>
            </a:xfrm>
            <a:prstGeom prst="rect">
              <a:avLst/>
            </a:prstGeom>
          </p:spPr>
          <p:txBody>
            <a:bodyPr wrap="square">
              <a:spAutoFit/>
            </a:bodyPr>
            <a:lstStyle/>
            <a:p>
              <a:pPr algn="just"/>
              <a:r>
                <a:rPr lang="en-US" sz="4000" i="1" dirty="0" err="1">
                  <a:latin typeface="UTM Avo" panose="02040603050506020204" pitchFamily="18" charset="0"/>
                  <a:ea typeface="Times New Roman" panose="02020603050405020304" pitchFamily="18" charset="0"/>
                </a:rPr>
                <a:t>Để</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khỏi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ngã</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thường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tháo</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phăng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dép</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nhựa</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và</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bước</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bằng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cách</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bấm</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mười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đầu</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ngón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chân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xuống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mặt</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đường</a:t>
              </a:r>
              <a:r>
                <a:rPr lang="en-US" sz="4000" i="1" dirty="0">
                  <a:latin typeface="UTM Avo" panose="02040603050506020204" pitchFamily="18" charset="0"/>
                  <a:ea typeface="Times New Roman" panose="02020603050405020304" pitchFamily="18" charset="0"/>
                </a:rPr>
                <a:t>.</a:t>
              </a:r>
              <a:endParaRPr lang="en-GB" sz="4000" dirty="0">
                <a:latin typeface="UTM Avo" panose="02040603050506020204" pitchFamily="18" charset="0"/>
              </a:endParaRPr>
            </a:p>
          </p:txBody>
        </p:sp>
      </p:grpSp>
      <p:cxnSp>
        <p:nvCxnSpPr>
          <p:cNvPr id="26" name="Straight Connector 25">
            <a:extLst>
              <a:ext uri="{FF2B5EF4-FFF2-40B4-BE49-F238E27FC236}">
                <a16:creationId xmlns:a16="http://schemas.microsoft.com/office/drawing/2014/main" id="{91BCB0EA-6A4E-71A0-97DE-200D7942D3F1}"/>
              </a:ext>
            </a:extLst>
          </p:cNvPr>
          <p:cNvCxnSpPr/>
          <p:nvPr/>
        </p:nvCxnSpPr>
        <p:spPr>
          <a:xfrm flipH="1">
            <a:off x="2371725" y="3229362"/>
            <a:ext cx="152400" cy="39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18004C-364E-64BC-A736-EEED2DA5F085}"/>
              </a:ext>
            </a:extLst>
          </p:cNvPr>
          <p:cNvCxnSpPr/>
          <p:nvPr/>
        </p:nvCxnSpPr>
        <p:spPr>
          <a:xfrm flipH="1">
            <a:off x="7534275" y="3179972"/>
            <a:ext cx="152400" cy="39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909A66-6010-BAB8-9F25-C277223661D0}"/>
              </a:ext>
            </a:extLst>
          </p:cNvPr>
          <p:cNvCxnSpPr/>
          <p:nvPr/>
        </p:nvCxnSpPr>
        <p:spPr>
          <a:xfrm flipH="1">
            <a:off x="7305675" y="3855916"/>
            <a:ext cx="152400" cy="39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57169F-1D68-3513-0BBA-D6E86C1C31F9}"/>
              </a:ext>
            </a:extLst>
          </p:cNvPr>
          <p:cNvCxnSpPr/>
          <p:nvPr/>
        </p:nvCxnSpPr>
        <p:spPr>
          <a:xfrm flipH="1">
            <a:off x="7367117" y="3855916"/>
            <a:ext cx="152400" cy="39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669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2837"/>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5102382" y="87577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5238685" y="875770"/>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Giải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nghĩa</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từ</a:t>
            </a:r>
            <a:endParaRPr lang="en-GB" sz="4400" dirty="0">
              <a:solidFill>
                <a:schemeClr val="accent6">
                  <a:lumMod val="50000"/>
                </a:schemeClr>
              </a:solidFill>
              <a:latin typeface="UVF Chopin Script" panose="02000505090000020004" pitchFamily="2" charset="0"/>
            </a:endParaRPr>
          </a:p>
        </p:txBody>
      </p:sp>
      <p:grpSp>
        <p:nvGrpSpPr>
          <p:cNvPr id="21" name="Group 20"/>
          <p:cNvGrpSpPr/>
          <p:nvPr/>
        </p:nvGrpSpPr>
        <p:grpSpPr>
          <a:xfrm>
            <a:off x="511762" y="2223867"/>
            <a:ext cx="11265158" cy="1514518"/>
            <a:chOff x="717887" y="2497423"/>
            <a:chExt cx="11265158" cy="1514518"/>
          </a:xfrm>
        </p:grpSpPr>
        <p:grpSp>
          <p:nvGrpSpPr>
            <p:cNvPr id="23" name="Group 22"/>
            <p:cNvGrpSpPr/>
            <p:nvPr/>
          </p:nvGrpSpPr>
          <p:grpSpPr>
            <a:xfrm>
              <a:off x="717887" y="2497423"/>
              <a:ext cx="2900313" cy="1396795"/>
              <a:chOff x="995575" y="3034236"/>
              <a:chExt cx="2979078" cy="1705030"/>
            </a:xfrm>
          </p:grpSpPr>
          <p:sp>
            <p:nvSpPr>
              <p:cNvPr id="22" name="Oval 21"/>
              <p:cNvSpPr/>
              <p:nvPr/>
            </p:nvSpPr>
            <p:spPr>
              <a:xfrm>
                <a:off x="995575" y="303423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1214201" y="3318264"/>
                <a:ext cx="2760452" cy="1239792"/>
              </a:xfrm>
              <a:prstGeom prst="rect">
                <a:avLst/>
              </a:prstGeom>
            </p:spPr>
            <p:txBody>
              <a:bodyPr wrap="none">
                <a:spAutoFit/>
              </a:bodyPr>
              <a:lstStyle/>
              <a:p>
                <a:r>
                  <a:rPr lang="en-US" sz="6000" dirty="0" err="1">
                    <a:latin typeface="Cambria" panose="02040503050406030204" pitchFamily="18" charset="0"/>
                    <a:ea typeface="Cambria" panose="02040503050406030204" pitchFamily="18" charset="0"/>
                  </a:rPr>
                  <a:t>vắt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vẻo</a:t>
                </a:r>
                <a:r>
                  <a:rPr lang="en-US" sz="6000" dirty="0">
                    <a:latin typeface="Cambria" panose="02040503050406030204" pitchFamily="18" charset="0"/>
                    <a:ea typeface="Cambria" panose="02040503050406030204" pitchFamily="18" charset="0"/>
                  </a:rPr>
                  <a:t> </a:t>
                </a:r>
                <a:endParaRPr lang="en-GB" sz="6000" dirty="0">
                  <a:latin typeface="Cambria" panose="02040503050406030204" pitchFamily="18" charset="0"/>
                  <a:ea typeface="Cambria" panose="02040503050406030204" pitchFamily="18" charset="0"/>
                </a:endParaRPr>
              </a:p>
            </p:txBody>
          </p:sp>
        </p:grpSp>
        <p:sp>
          <p:nvSpPr>
            <p:cNvPr id="12" name="Rounded Rectangle 11"/>
            <p:cNvSpPr/>
            <p:nvPr/>
          </p:nvSpPr>
          <p:spPr>
            <a:xfrm>
              <a:off x="3277368" y="2802654"/>
              <a:ext cx="8705677" cy="120928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mbria" panose="02040503050406030204" pitchFamily="18" charset="0"/>
                  <a:ea typeface="Cambria" panose="02040503050406030204" pitchFamily="18" charset="0"/>
                </a:rPr>
                <a:t>Ở </a:t>
              </a:r>
              <a:r>
                <a:rPr lang="en-GB" sz="2800" dirty="0" err="1">
                  <a:solidFill>
                    <a:schemeClr val="tx1"/>
                  </a:solidFill>
                  <a:latin typeface="Cambria" panose="02040503050406030204" pitchFamily="18" charset="0"/>
                  <a:ea typeface="Cambria" panose="02040503050406030204" pitchFamily="18" charset="0"/>
                </a:rPr>
                <a:t>vị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trí</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trên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cao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nhưng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không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có</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điểm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tựa</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vững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chắc</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457584" y="4462840"/>
            <a:ext cx="11446327" cy="1181039"/>
            <a:chOff x="540277" y="4706172"/>
            <a:chExt cx="11446327" cy="1181039"/>
          </a:xfrm>
        </p:grpSpPr>
        <p:grpSp>
          <p:nvGrpSpPr>
            <p:cNvPr id="28" name="Group 27"/>
            <p:cNvGrpSpPr/>
            <p:nvPr/>
          </p:nvGrpSpPr>
          <p:grpSpPr>
            <a:xfrm>
              <a:off x="540277" y="4706172"/>
              <a:ext cx="3137705" cy="1050158"/>
              <a:chOff x="6115284" y="4241422"/>
              <a:chExt cx="3053659" cy="1705030"/>
            </a:xfrm>
          </p:grpSpPr>
          <p:sp>
            <p:nvSpPr>
              <p:cNvPr id="24" name="Oval 21"/>
              <p:cNvSpPr/>
              <p:nvPr/>
            </p:nvSpPr>
            <p:spPr>
              <a:xfrm>
                <a:off x="6115284" y="4241422"/>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6699547" y="4421506"/>
                <a:ext cx="2469396" cy="1499113"/>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lúp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xúp</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31" name="Rounded Rectangle 11"/>
            <p:cNvSpPr/>
            <p:nvPr/>
          </p:nvSpPr>
          <p:spPr>
            <a:xfrm>
              <a:off x="3280927" y="4756089"/>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mbria" panose="02040503050406030204" pitchFamily="18" charset="0"/>
                  <a:ea typeface="Cambria" panose="02040503050406030204" pitchFamily="18" charset="0"/>
                </a:rPr>
                <a:t>Ở </a:t>
              </a:r>
              <a:r>
                <a:rPr lang="en-GB" sz="2800" dirty="0" err="1">
                  <a:solidFill>
                    <a:schemeClr val="tx1"/>
                  </a:solidFill>
                  <a:latin typeface="Cambria" panose="02040503050406030204" pitchFamily="18" charset="0"/>
                  <a:ea typeface="Cambria" panose="02040503050406030204" pitchFamily="18" charset="0"/>
                </a:rPr>
                <a:t>gần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nhau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thấp</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và</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sàn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sàn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như</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nhau</a:t>
              </a:r>
              <a:endParaRPr lang="en-GB" sz="2800"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7363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55945" y="-4919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pic>
        <p:nvPicPr>
          <p:cNvPr id="3074" name="Picture 2" descr="Cây lạc tiên - 'Thần dược' chữa bệnh mất ngủ cực hiệu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28" y="1105820"/>
            <a:ext cx="5352740" cy="4021246"/>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p:cNvSpPr/>
          <p:nvPr/>
        </p:nvSpPr>
        <p:spPr>
          <a:xfrm>
            <a:off x="250023" y="5168620"/>
            <a:ext cx="2207428"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2400" dirty="0" err="1">
                <a:solidFill>
                  <a:schemeClr val="tx1"/>
                </a:solidFill>
                <a:latin typeface="UTM Avo" panose="02040603050506020204" pitchFamily="18" charset="0"/>
              </a:rPr>
              <a:t>Cây</a:t>
            </a:r>
            <a:r>
              <a:rPr lang="en-GB" sz="2400" dirty="0">
                <a:solidFill>
                  <a:schemeClr val="tx1"/>
                </a:solidFill>
                <a:latin typeface="UTM Avo" panose="02040603050506020204" pitchFamily="18" charset="0"/>
              </a:rPr>
              <a:t> </a:t>
            </a:r>
            <a:r>
              <a:rPr lang="en-GB" sz="2400" dirty="0" err="1">
                <a:solidFill>
                  <a:schemeClr val="tx1"/>
                </a:solidFill>
                <a:latin typeface="UTM Avo" panose="02040603050506020204" pitchFamily="18" charset="0"/>
              </a:rPr>
              <a:t>lạc</a:t>
            </a:r>
            <a:r>
              <a:rPr lang="en-GB" sz="2400" dirty="0">
                <a:solidFill>
                  <a:schemeClr val="tx1"/>
                </a:solidFill>
                <a:latin typeface="UTM Avo" panose="02040603050506020204" pitchFamily="18" charset="0"/>
              </a:rPr>
              <a:t> </a:t>
            </a:r>
            <a:r>
              <a:rPr lang="en-GB" sz="2400" dirty="0" err="1">
                <a:solidFill>
                  <a:schemeClr val="tx1"/>
                </a:solidFill>
                <a:latin typeface="UTM Avo" panose="02040603050506020204" pitchFamily="18" charset="0"/>
              </a:rPr>
              <a:t>tiên</a:t>
            </a:r>
            <a:endParaRPr lang="en-GB" sz="2400" dirty="0">
              <a:solidFill>
                <a:schemeClr val="tx1"/>
              </a:solidFill>
              <a:latin typeface="UTM Avo" panose="02040603050506020204" pitchFamily="18" charset="0"/>
            </a:endParaRPr>
          </a:p>
        </p:txBody>
      </p:sp>
      <p:pic>
        <p:nvPicPr>
          <p:cNvPr id="3076" name="Picture 4" descr="Xứ sở cây vầu ra những củ măng to bự, hễ nghe tiếng sấm là đắ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120" y="1153524"/>
            <a:ext cx="5357468" cy="3973542"/>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1"/>
          <p:cNvSpPr/>
          <p:nvPr/>
        </p:nvSpPr>
        <p:spPr>
          <a:xfrm>
            <a:off x="6151944" y="5127066"/>
            <a:ext cx="1610931"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2400" dirty="0" err="1">
                <a:solidFill>
                  <a:schemeClr val="tx1"/>
                </a:solidFill>
                <a:latin typeface="UTM Avo" panose="02040603050506020204" pitchFamily="18" charset="0"/>
              </a:rPr>
              <a:t>Cây</a:t>
            </a:r>
            <a:r>
              <a:rPr lang="en-GB" sz="2400" dirty="0">
                <a:solidFill>
                  <a:schemeClr val="tx1"/>
                </a:solidFill>
                <a:latin typeface="UTM Avo" panose="02040603050506020204" pitchFamily="18" charset="0"/>
              </a:rPr>
              <a:t> </a:t>
            </a:r>
            <a:r>
              <a:rPr lang="en-GB" sz="2400" dirty="0" err="1">
                <a:solidFill>
                  <a:schemeClr val="tx1"/>
                </a:solidFill>
                <a:latin typeface="UTM Avo" panose="02040603050506020204" pitchFamily="18" charset="0"/>
              </a:rPr>
              <a:t>vầu</a:t>
            </a:r>
            <a:endParaRPr lang="en-GB" sz="2400" dirty="0">
              <a:solidFill>
                <a:schemeClr val="tx1"/>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A7D9AE4B-E014-02BC-D11F-0754D05DDAAB}"/>
              </a:ext>
            </a:extLst>
          </p:cNvPr>
          <p:cNvSpPr/>
          <p:nvPr/>
        </p:nvSpPr>
        <p:spPr>
          <a:xfrm>
            <a:off x="2530227" y="5211973"/>
            <a:ext cx="3548941" cy="12840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Cây</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dây</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leo</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mọc</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hoang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lá</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hình</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tim</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hoa</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mọc</a:t>
            </a:r>
            <a:r>
              <a:rPr lang="en-GB" sz="2400" dirty="0">
                <a:solidFill>
                  <a:schemeClr val="tx1"/>
                </a:solidFill>
                <a:latin typeface="Cambria" panose="02040503050406030204" pitchFamily="18" charset="0"/>
                <a:ea typeface="Cambria" panose="02040503050406030204" pitchFamily="18" charset="0"/>
              </a:rPr>
              <a:t> ở </a:t>
            </a:r>
            <a:r>
              <a:rPr lang="en-GB" sz="2400" dirty="0" err="1">
                <a:solidFill>
                  <a:schemeClr val="tx1"/>
                </a:solidFill>
                <a:latin typeface="Cambria" panose="02040503050406030204" pitchFamily="18" charset="0"/>
                <a:ea typeface="Cambria" panose="02040503050406030204" pitchFamily="18" charset="0"/>
              </a:rPr>
              <a:t>kẽ</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lá</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quả</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mọng</a:t>
            </a:r>
            <a:endParaRPr lang="en-GB" sz="24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BC17891-5408-9641-BFE3-9A1273B6310E}"/>
              </a:ext>
            </a:extLst>
          </p:cNvPr>
          <p:cNvSpPr/>
          <p:nvPr/>
        </p:nvSpPr>
        <p:spPr>
          <a:xfrm>
            <a:off x="7762875" y="5211973"/>
            <a:ext cx="3905250" cy="11031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ambria" panose="02040503050406030204" pitchFamily="18" charset="0"/>
                <a:ea typeface="Cambria" panose="02040503050406030204" pitchFamily="18" charset="0"/>
              </a:rPr>
              <a:t>Cây</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cùng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họ</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với</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tre</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thân</a:t>
            </a:r>
            <a:r>
              <a:rPr lang="en-GB" sz="2400" dirty="0">
                <a:solidFill>
                  <a:schemeClr val="tx1"/>
                </a:solidFill>
                <a:latin typeface="Cambria" panose="02040503050406030204" pitchFamily="18" charset="0"/>
                <a:ea typeface="Cambria" panose="02040503050406030204" pitchFamily="18" charset="0"/>
              </a:rPr>
              <a:t> to, </a:t>
            </a:r>
            <a:r>
              <a:rPr lang="en-GB" sz="2400" dirty="0" err="1">
                <a:solidFill>
                  <a:schemeClr val="tx1"/>
                </a:solidFill>
                <a:latin typeface="Cambria" panose="02040503050406030204" pitchFamily="18" charset="0"/>
                <a:ea typeface="Cambria" panose="02040503050406030204" pitchFamily="18" charset="0"/>
              </a:rPr>
              <a:t>mình</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mỏng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nhưng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rắn</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thường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dùng</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làm</a:t>
            </a:r>
            <a:r>
              <a:rPr lang="en-GB" sz="2400" dirty="0">
                <a:solidFill>
                  <a:schemeClr val="tx1"/>
                </a:solidFill>
                <a:latin typeface="Cambria" panose="02040503050406030204" pitchFamily="18" charset="0"/>
                <a:ea typeface="Cambria" panose="02040503050406030204" pitchFamily="18" charset="0"/>
              </a:rPr>
              <a:t> </a:t>
            </a:r>
            <a:r>
              <a:rPr lang="en-GB" sz="2400" dirty="0" err="1">
                <a:solidFill>
                  <a:schemeClr val="tx1"/>
                </a:solidFill>
                <a:latin typeface="Cambria" panose="02040503050406030204" pitchFamily="18" charset="0"/>
                <a:ea typeface="Cambria" panose="02040503050406030204" pitchFamily="18" charset="0"/>
              </a:rPr>
              <a:t>nhà</a:t>
            </a:r>
            <a:endParaRPr lang="en-GB"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2186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6132" y="50270"/>
            <a:ext cx="3678009"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Luyện</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đọc</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nhóm</a:t>
            </a:r>
            <a:r>
              <a:rPr lang="en-GB" sz="3600" dirty="0">
                <a:solidFill>
                  <a:schemeClr val="accent6">
                    <a:lumMod val="50000"/>
                  </a:schemeClr>
                </a:solidFill>
                <a:latin typeface="UVF Chopin Script" panose="02000505090000020004" pitchFamily="2" charset="0"/>
              </a:rPr>
              <a:t> 4</a:t>
            </a: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19" name="Rectangle 18"/>
          <p:cNvSpPr/>
          <p:nvPr/>
        </p:nvSpPr>
        <p:spPr>
          <a:xfrm>
            <a:off x="642938" y="1043336"/>
            <a:ext cx="11001375" cy="1399827"/>
          </a:xfrm>
          <a:prstGeom prst="rect">
            <a:avLst/>
          </a:prstGeom>
          <a:no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no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no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no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315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492676" cy="943898"/>
            <a:chOff x="-1" y="0"/>
            <a:chExt cx="3492676" cy="943898"/>
          </a:xfrm>
        </p:grpSpPr>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381599" y="62734"/>
              <a:ext cx="2785024"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Đọc</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toàn</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bài</a:t>
              </a:r>
              <a:endParaRPr lang="en-GB" sz="36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449680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1143000" y="1600200"/>
            <a:ext cx="10169887" cy="3615830"/>
          </a:xfrm>
          <a:prstGeom prst="rect">
            <a:avLst/>
          </a:prstGeom>
        </p:spPr>
      </p:pic>
    </p:spTree>
    <p:extLst>
      <p:ext uri="{BB962C8B-B14F-4D97-AF65-F5344CB8AC3E}">
        <p14:creationId xmlns:p14="http://schemas.microsoft.com/office/powerpoint/2010/main" val="10559756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3835278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Trả</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lời</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câu</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hỏi</a:t>
            </a:r>
            <a:endParaRPr lang="en-GB" sz="36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4"/>
            <a:stretch>
              <a:fillRect/>
            </a:stretch>
          </p:blipFill>
          <p:spPr>
            <a:xfrm>
              <a:off x="3471173" y="224535"/>
              <a:ext cx="5459895" cy="531735"/>
            </a:xfrm>
            <a:prstGeom prst="rect">
              <a:avLst/>
            </a:prstGeom>
          </p:spPr>
        </p:pic>
      </p:grpSp>
      <p:sp>
        <p:nvSpPr>
          <p:cNvPr id="3" name="Rectangle 2"/>
          <p:cNvSpPr/>
          <p:nvPr/>
        </p:nvSpPr>
        <p:spPr>
          <a:xfrm>
            <a:off x="556734" y="1410504"/>
            <a:ext cx="10929277" cy="1077218"/>
          </a:xfrm>
          <a:prstGeom prst="rect">
            <a:avLst/>
          </a:prstGeom>
        </p:spPr>
        <p:txBody>
          <a:bodyPr wrap="square">
            <a:spAutoFit/>
          </a:bodyPr>
          <a:lstStyle/>
          <a:p>
            <a:pPr algn="just"/>
            <a:r>
              <a:rPr lang="en-US" sz="3200" dirty="0" err="1">
                <a:solidFill>
                  <a:srgbClr val="C00000"/>
                </a:solidFill>
                <a:latin typeface="UTM Avo" panose="02040603050506020204" pitchFamily="18" charset="0"/>
                <a:ea typeface="Times New Roman" panose="02020603050405020304" pitchFamily="18" charset="0"/>
              </a:rPr>
              <a:t>Câu</a:t>
            </a:r>
            <a:r>
              <a:rPr lang="en-US" sz="3200" dirty="0">
                <a:solidFill>
                  <a:srgbClr val="C00000"/>
                </a:solidFill>
                <a:latin typeface="UTM Avo" panose="02040603050506020204" pitchFamily="18" charset="0"/>
                <a:ea typeface="Times New Roman" panose="02020603050405020304" pitchFamily="18" charset="0"/>
              </a:rPr>
              <a:t> 1: Ở </a:t>
            </a:r>
            <a:r>
              <a:rPr lang="en-US" sz="3200" dirty="0" err="1">
                <a:solidFill>
                  <a:srgbClr val="C00000"/>
                </a:solidFill>
                <a:latin typeface="UTM Avo" panose="02040603050506020204" pitchFamily="18" charset="0"/>
                <a:ea typeface="Times New Roman" panose="02020603050405020304" pitchFamily="18" charset="0"/>
              </a:rPr>
              <a:t>đoạn</a:t>
            </a:r>
            <a:r>
              <a:rPr lang="en-US" sz="3200" dirty="0">
                <a:solidFill>
                  <a:srgbClr val="C00000"/>
                </a:solidFill>
                <a:latin typeface="UTM Avo" panose="02040603050506020204" pitchFamily="18" charset="0"/>
                <a:ea typeface="Times New Roman" panose="02020603050405020304" pitchFamily="18" charset="0"/>
              </a:rPr>
              <a:t> 1, con </a:t>
            </a:r>
            <a:r>
              <a:rPr lang="en-US" sz="3200" dirty="0" err="1">
                <a:solidFill>
                  <a:srgbClr val="C00000"/>
                </a:solidFill>
                <a:latin typeface="UTM Avo" panose="02040603050506020204" pitchFamily="18" charset="0"/>
                <a:ea typeface="Times New Roman" panose="02020603050405020304" pitchFamily="18" charset="0"/>
              </a:rPr>
              <a:t>đường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đến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trường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của</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bạn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nhỏ</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hiện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lên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như</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thế</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nào</a:t>
            </a:r>
            <a:r>
              <a:rPr lang="en-US" sz="32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UTM Avo" panose="02040603050506020204" pitchFamily="18" charset="0"/>
              </a:rPr>
              <a:t>Hình</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dáng</a:t>
            </a:r>
            <a:r>
              <a:rPr lang="en-GB" sz="3200" dirty="0">
                <a:solidFill>
                  <a:schemeClr val="tx1"/>
                </a:solidFill>
                <a:latin typeface="UTM Avo" panose="02040603050506020204" pitchFamily="18" charset="0"/>
              </a:rPr>
              <a:t> con </a:t>
            </a:r>
            <a:r>
              <a:rPr lang="en-GB" sz="3200" dirty="0" err="1">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3200" dirty="0">
                  <a:latin typeface="UTM Avo" panose="02040603050506020204" pitchFamily="18" charset="0"/>
                  <a:ea typeface="Times New Roman" panose="02020603050405020304" pitchFamily="18" charset="0"/>
                </a:rPr>
                <a:t>con đường nằm vắt vẻo lưng chừng đồi</a:t>
              </a:r>
              <a:endParaRPr lang="en-GB" sz="3200" dirty="0">
                <a:latin typeface="UTM Avo" panose="0204060305050602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algn="ctr">
                <a:spcAft>
                  <a:spcPts val="0"/>
                </a:spcAft>
              </a:pPr>
              <a:r>
                <a:rPr lang="nl-NL" sz="3200" dirty="0">
                  <a:latin typeface="UTM Avo" panose="02040603050506020204" pitchFamily="18" charset="0"/>
                  <a:ea typeface="Times New Roman" panose="02020603050405020304" pitchFamily="18" charset="0"/>
                </a:rPr>
                <a:t>lúp xúp cây cỏ dại, cây lạc tiên</a:t>
              </a:r>
              <a:endParaRPr lang="en-GB" sz="2800" dirty="0">
                <a:effectLst/>
                <a:latin typeface="UTM Avo" panose="02040603050506020204" pitchFamily="18" charset="0"/>
                <a:ea typeface="Times New Roman" panose="020206030504050203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31" name="Rectangle 30"/>
            <p:cNvSpPr/>
            <p:nvPr/>
          </p:nvSpPr>
          <p:spPr>
            <a:xfrm>
              <a:off x="4835483" y="4857477"/>
              <a:ext cx="2111476" cy="646331"/>
            </a:xfrm>
            <a:prstGeom prst="rect">
              <a:avLst/>
            </a:prstGeom>
          </p:spPr>
          <p:txBody>
            <a:bodyPr wrap="none">
              <a:spAutoFit/>
            </a:bodyPr>
            <a:lstStyle/>
            <a:p>
              <a:pPr algn="ctr">
                <a:spcAft>
                  <a:spcPts val="0"/>
                </a:spcAft>
              </a:pPr>
              <a:r>
                <a:rPr lang="nl-NL" sz="3600" dirty="0">
                  <a:latin typeface="UTM Avo" panose="02040603050506020204" pitchFamily="18" charset="0"/>
                  <a:ea typeface="Times New Roman" panose="02020603050405020304" pitchFamily="18" charset="0"/>
                </a:rPr>
                <a:t>mấp mô</a:t>
              </a:r>
              <a:endParaRPr lang="en-GB" sz="3200" dirty="0">
                <a:latin typeface="UTM Avo" panose="02040603050506020204" pitchFamily="18" charset="0"/>
                <a:ea typeface="Times New Roman" panose="020206030504050203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UTM Avo" panose="02040603050506020204" pitchFamily="18" charset="0"/>
              </a:rPr>
              <a:t>Hai bên đường</a:t>
            </a:r>
            <a:endParaRPr lang="en-GB" sz="3200" dirty="0">
              <a:solidFill>
                <a:schemeClr val="tx1"/>
              </a:solidFill>
              <a:latin typeface="UTM Avo" panose="0204060305050602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UTM Avo" panose="02040603050506020204" pitchFamily="18" charset="0"/>
              </a:rPr>
              <a:t>Bề</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mặt</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477427" y="1179398"/>
            <a:ext cx="11226147" cy="646331"/>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2: Con </a:t>
            </a:r>
            <a:r>
              <a:rPr lang="en-US" sz="3600" dirty="0" err="1">
                <a:solidFill>
                  <a:srgbClr val="C00000"/>
                </a:solidFill>
                <a:latin typeface="UTM Avo" panose="02040603050506020204" pitchFamily="18" charset="0"/>
                <a:ea typeface="Times New Roman" panose="02020603050405020304" pitchFamily="18" charset="0"/>
              </a:rPr>
              <a:t>đường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được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miêu</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như</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thế</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a typeface="Times New Roman" panose="020206030504050203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algn="just">
              <a:spcAft>
                <a:spcPts val="0"/>
              </a:spcAft>
            </a:pPr>
            <a:r>
              <a:rPr lang="en-US" dirty="0">
                <a:solidFill>
                  <a:srgbClr val="C00000"/>
                </a:solidFill>
                <a:latin typeface="UTM Avo" panose="02040603050506020204" pitchFamily="18" charset="0"/>
                <a:ea typeface="Times New Roman" panose="02020603050405020304" pitchFamily="18" charset="0"/>
              </a:rPr>
              <a:t>-.</a:t>
            </a:r>
            <a:endParaRPr lang="en-GB" sz="1600" dirty="0">
              <a:solidFill>
                <a:srgbClr val="C00000"/>
              </a:solidFill>
              <a:latin typeface="UTM Avo" panose="02040603050506020204" pitchFamily="18" charset="0"/>
              <a:ea typeface="Times New Roman" panose="020206030504050203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27" name="Rectangle 26"/>
            <p:cNvSpPr/>
            <p:nvPr/>
          </p:nvSpPr>
          <p:spPr>
            <a:xfrm>
              <a:off x="4662822" y="4857477"/>
              <a:ext cx="2456797" cy="584775"/>
            </a:xfrm>
            <a:prstGeom prst="rect">
              <a:avLst/>
            </a:prstGeom>
          </p:spPr>
          <p:txBody>
            <a:bodyPr wrap="none">
              <a:spAutoFit/>
            </a:bodyPr>
            <a:lstStyle/>
            <a:p>
              <a:pPr algn="just">
                <a:spcAft>
                  <a:spcPts val="0"/>
                </a:spcAft>
              </a:pPr>
              <a:r>
                <a:rPr lang="en-US" sz="3200" dirty="0">
                  <a:latin typeface="UTM Avo" panose="02040603050506020204" pitchFamily="18" charset="0"/>
                  <a:ea typeface="Times New Roman" panose="02020603050405020304" pitchFamily="18" charset="0"/>
                </a:rPr>
                <a:t>con </a:t>
              </a:r>
              <a:r>
                <a:rPr lang="en-US" sz="3200" dirty="0" err="1">
                  <a:latin typeface="UTM Avo" panose="02040603050506020204" pitchFamily="18" charset="0"/>
                  <a:ea typeface="Times New Roman" panose="02020603050405020304" pitchFamily="18" charset="0"/>
                </a:rPr>
                <a:t>đường</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lầy</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lội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và</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trơn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trượt</a:t>
              </a:r>
              <a:r>
                <a:rPr lang="nl-NL" sz="3200" dirty="0">
                  <a:latin typeface="UTM Avo" panose="02040603050506020204" pitchFamily="18" charset="0"/>
                  <a:ea typeface="Times New Roman" panose="02020603050405020304" pitchFamily="18" charset="0"/>
                </a:rPr>
                <a:t>.</a:t>
              </a:r>
              <a:endParaRPr lang="en-GB" sz="2800" dirty="0">
                <a:latin typeface="UTM Avo" panose="02040603050506020204" pitchFamily="18" charset="0"/>
                <a:ea typeface="Times New Roman" panose="020206030504050203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584775"/>
            </a:xfrm>
            <a:prstGeom prst="rect">
              <a:avLst/>
            </a:prstGeom>
          </p:spPr>
          <p:txBody>
            <a:bodyPr wrap="square">
              <a:spAutoFit/>
            </a:bodyPr>
            <a:lstStyle/>
            <a:p>
              <a:r>
                <a:rPr lang="en-US" sz="3200" dirty="0" err="1">
                  <a:latin typeface="UTM Avo" panose="02040603050506020204" pitchFamily="18" charset="0"/>
                  <a:ea typeface="Times New Roman" panose="02020603050405020304" pitchFamily="18" charset="0"/>
                </a:rPr>
                <a:t>đất</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dưới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chân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xốp</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nhẹ</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như</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bông</a:t>
              </a:r>
              <a:endParaRPr lang="en-GB" sz="3200" dirty="0">
                <a:latin typeface="UTM Avo" panose="0204060305050602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4509668" y="3244334"/>
            <a:ext cx="184731" cy="369332"/>
          </a:xfrm>
          <a:prstGeom prst="rect">
            <a:avLst/>
          </a:prstGeom>
        </p:spPr>
        <p:txBody>
          <a:bodyPr wrap="none">
            <a:spAutoFit/>
          </a:bodyPr>
          <a:lstStyle/>
          <a:p>
            <a:endParaRPr lang="en-GB" dirty="0"/>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nắng</a:t>
              </a:r>
              <a:endParaRPr lang="en-GB" sz="3200" dirty="0">
                <a:solidFill>
                  <a:schemeClr val="tx1"/>
                </a:solidFill>
                <a:latin typeface="UTM Avo" panose="0204060305050602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mưa</a:t>
              </a:r>
              <a:endParaRPr lang="en-GB" sz="3200"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332497" y="1227554"/>
            <a:ext cx="11295395" cy="1200329"/>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3: </a:t>
            </a:r>
            <a:r>
              <a:rPr lang="en-US" sz="3600" dirty="0" err="1">
                <a:solidFill>
                  <a:srgbClr val="C00000"/>
                </a:solidFill>
                <a:latin typeface="UTM Avo" panose="02040603050506020204" pitchFamily="18" charset="0"/>
                <a:ea typeface="Times New Roman" panose="02020603050405020304" pitchFamily="18" charset="0"/>
              </a:rPr>
              <a:t>Vì</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sao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các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bạn</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nhỏ</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không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nghỉ</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một</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buổi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học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kể</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trời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mưa</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rét</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33192" y="4400550"/>
              <a:ext cx="3361886" cy="17490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en-GB" sz="4000" dirty="0" err="1">
                  <a:solidFill>
                    <a:schemeClr val="accent5">
                      <a:lumMod val="50000"/>
                    </a:schemeClr>
                  </a:solidFill>
                  <a:latin typeface="UTM Avo" panose="02040603050506020204" pitchFamily="18" charset="0"/>
                  <a:ea typeface="Cambria" panose="02040503050406030204" pitchFamily="18" charset="0"/>
                </a:rPr>
                <a:t>Vì</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cô</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giáo</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thường</a:t>
              </a:r>
              <a:r>
                <a:rPr lang="vi-VN"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đứng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đợi</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các</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bạn</a:t>
              </a:r>
              <a:r>
                <a:rPr lang="en-GB" sz="4000" dirty="0">
                  <a:solidFill>
                    <a:schemeClr val="accent5">
                      <a:lumMod val="50000"/>
                    </a:schemeClr>
                  </a:solidFill>
                  <a:latin typeface="UTM Avo" panose="02040603050506020204" pitchFamily="18" charset="0"/>
                  <a:ea typeface="Cambria" panose="02040503050406030204" pitchFamily="18" charset="0"/>
                </a:rPr>
                <a:t> ở </a:t>
              </a:r>
              <a:r>
                <a:rPr lang="en-GB" sz="4000" dirty="0" err="1">
                  <a:solidFill>
                    <a:schemeClr val="accent5">
                      <a:lumMod val="50000"/>
                    </a:schemeClr>
                  </a:solidFill>
                  <a:latin typeface="UTM Avo" panose="02040603050506020204" pitchFamily="18" charset="0"/>
                  <a:ea typeface="Cambria" panose="02040503050406030204" pitchFamily="18" charset="0"/>
                </a:rPr>
                <a:t>những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đoạn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đường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khó</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để</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đưa</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các</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bạn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đến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lớp</a:t>
              </a:r>
              <a:endParaRPr lang="nl-NL" sz="4000" dirty="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553422" y="1222402"/>
            <a:ext cx="11295395" cy="1200329"/>
          </a:xfrm>
          <a:prstGeom prst="rect">
            <a:avLst/>
          </a:prstGeom>
        </p:spPr>
        <p:txBody>
          <a:bodyPr wrap="square">
            <a:spAutoFit/>
          </a:bodyPr>
          <a:lstStyle/>
          <a:p>
            <a:pPr algn="just">
              <a:spcAft>
                <a:spcPts val="0"/>
              </a:spcAft>
            </a:pPr>
            <a:r>
              <a:rPr lang="en-US" sz="3600">
                <a:solidFill>
                  <a:srgbClr val="C00000"/>
                </a:solidFill>
                <a:latin typeface="UTM Avo" panose="02040603050506020204" pitchFamily="18" charset="0"/>
              </a:rPr>
              <a:t>Câu 4: Theo em, bạn nhỏ có tình cảm như thế nào với cô giáo?</a:t>
            </a:r>
            <a:endParaRPr lang="en-GB" sz="54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43765" y="4562567"/>
              <a:ext cx="3361886" cy="133191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4400" dirty="0">
                  <a:solidFill>
                    <a:schemeClr val="accent1">
                      <a:lumMod val="50000"/>
                    </a:schemeClr>
                  </a:solidFill>
                  <a:latin typeface="UTM Avo" panose="02040603050506020204" pitchFamily="18" charset="0"/>
                </a:rPr>
                <a:t>Các bạn rất yêu thương, quý trọng cô giáo của mình</a:t>
              </a:r>
              <a:endParaRPr lang="nl-NL" sz="8000" dirty="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22" name="Oval 6"/>
          <p:cNvSpPr/>
          <p:nvPr/>
        </p:nvSpPr>
        <p:spPr>
          <a:xfrm>
            <a:off x="1078589" y="2135522"/>
            <a:ext cx="9703142" cy="294354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algn="just">
              <a:spcAft>
                <a:spcPts val="0"/>
              </a:spcAft>
            </a:pPr>
            <a:r>
              <a:rPr lang="en-US" sz="4000" dirty="0" err="1">
                <a:solidFill>
                  <a:schemeClr val="tx1"/>
                </a:solidFill>
                <a:latin typeface="UTM Avo" panose="02040603050506020204" pitchFamily="18" charset="0"/>
                <a:ea typeface="Times New Roman" panose="02020603050405020304" pitchFamily="18" charset="0"/>
              </a:rPr>
              <a:t>Câu</a:t>
            </a:r>
            <a:r>
              <a:rPr lang="en-US" sz="4000" dirty="0">
                <a:solidFill>
                  <a:schemeClr val="tx1"/>
                </a:solidFill>
                <a:latin typeface="UTM Avo" panose="02040603050506020204" pitchFamily="18" charset="0"/>
                <a:ea typeface="Times New Roman" panose="02020603050405020304" pitchFamily="18" charset="0"/>
              </a:rPr>
              <a:t> 5: Con </a:t>
            </a:r>
            <a:r>
              <a:rPr lang="en-US" sz="4000" dirty="0" err="1">
                <a:solidFill>
                  <a:schemeClr val="tx1"/>
                </a:solidFill>
                <a:latin typeface="UTM Avo" panose="02040603050506020204" pitchFamily="18" charset="0"/>
                <a:ea typeface="Times New Roman" panose="02020603050405020304" pitchFamily="18" charset="0"/>
              </a:rPr>
              <a:t>đường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đi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học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của</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các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bạn</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nhỏ</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trong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bài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gợi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cho</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em</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những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suy</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nghĩ</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gì</a:t>
            </a:r>
            <a:r>
              <a:rPr lang="en-US" sz="4000" dirty="0">
                <a:solidFill>
                  <a:schemeClr val="tx1"/>
                </a:solidFill>
                <a:latin typeface="UTM Avo" panose="02040603050506020204" pitchFamily="18" charset="0"/>
                <a:ea typeface="Times New Roman" panose="02020603050405020304" pitchFamily="18" charset="0"/>
              </a:rPr>
              <a:t>?</a:t>
            </a:r>
            <a:endParaRPr lang="en-GB" sz="3600" dirty="0">
              <a:solidFill>
                <a:schemeClr val="tx1"/>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30177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782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3471173" y="27822"/>
            <a:ext cx="5465748" cy="943898"/>
            <a:chOff x="3471173" y="27822"/>
            <a:chExt cx="5465748"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2"/>
            <a:stretch>
              <a:fillRect/>
            </a:stretch>
          </p:blipFill>
          <p:spPr>
            <a:xfrm>
              <a:off x="3471173" y="224535"/>
              <a:ext cx="5465748" cy="531735"/>
            </a:xfrm>
            <a:prstGeom prst="rect">
              <a:avLst/>
            </a:prstGeom>
          </p:spPr>
        </p:pic>
      </p:grpSp>
      <p:sp>
        <p:nvSpPr>
          <p:cNvPr id="22" name="Oval 6"/>
          <p:cNvSpPr/>
          <p:nvPr/>
        </p:nvSpPr>
        <p:spPr>
          <a:xfrm>
            <a:off x="504826" y="2135522"/>
            <a:ext cx="11106150" cy="294354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indent="228600" algn="just">
              <a:lnSpc>
                <a:spcPct val="120000"/>
              </a:lnSpc>
              <a:spcAft>
                <a:spcPts val="0"/>
              </a:spcAft>
            </a:pPr>
            <a:r>
              <a:rPr lang="en-US" sz="4000" dirty="0">
                <a:solidFill>
                  <a:srgbClr val="434856"/>
                </a:solidFill>
                <a:latin typeface="Source Sans Pro" panose="020F0502020204030204" pitchFamily="34" charset="0"/>
              </a:rPr>
              <a:t>      </a:t>
            </a:r>
            <a:r>
              <a:rPr lang="vi-VN" sz="4000" dirty="0">
                <a:solidFill>
                  <a:srgbClr val="434856"/>
                </a:solidFill>
                <a:latin typeface="Source Sans Pro" panose="020F0502020204030204" pitchFamily="34" charset="0"/>
              </a:rPr>
              <a:t>Qua bài đọc, ta biết thêm về con đường đến trường vất vả và tình cảm yêu mến cô giáo của bạn nhỏ.</a:t>
            </a:r>
            <a:endParaRPr lang="en-US" sz="4000" dirty="0">
              <a:solidFill>
                <a:srgbClr val="434856"/>
              </a:solidFill>
              <a:latin typeface="Source Sans Pro" panose="020F0502020204030204" pitchFamily="34" charset="0"/>
            </a:endParaRPr>
          </a:p>
        </p:txBody>
      </p:sp>
      <p:sp>
        <p:nvSpPr>
          <p:cNvPr id="3" name="Rectangle: Rounded Corners 2">
            <a:extLst>
              <a:ext uri="{FF2B5EF4-FFF2-40B4-BE49-F238E27FC236}">
                <a16:creationId xmlns:a16="http://schemas.microsoft.com/office/drawing/2014/main" id="{D983E329-9A71-0289-0722-500772D0B493}"/>
              </a:ext>
            </a:extLst>
          </p:cNvPr>
          <p:cNvSpPr/>
          <p:nvPr/>
        </p:nvSpPr>
        <p:spPr>
          <a:xfrm>
            <a:off x="4603859" y="1162782"/>
            <a:ext cx="3409950" cy="7311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NỘI DUNG</a:t>
            </a:r>
          </a:p>
        </p:txBody>
      </p:sp>
    </p:spTree>
    <p:extLst>
      <p:ext uri="{BB962C8B-B14F-4D97-AF65-F5344CB8AC3E}">
        <p14:creationId xmlns:p14="http://schemas.microsoft.com/office/powerpoint/2010/main" val="4217183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410163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90766" y="62734"/>
            <a:ext cx="2966690" cy="646331"/>
          </a:xfrm>
          <a:prstGeom prst="rect">
            <a:avLst/>
          </a:prstGeom>
          <a:noFill/>
        </p:spPr>
        <p:txBody>
          <a:bodyPr wrap="square" rtlCol="0">
            <a:spAutoFit/>
          </a:bodyPr>
          <a:lstStyle/>
          <a:p>
            <a:r>
              <a:rPr lang="en-GB" sz="3600" dirty="0" err="1">
                <a:solidFill>
                  <a:schemeClr val="accent6">
                    <a:lumMod val="50000"/>
                  </a:schemeClr>
                </a:solidFill>
                <a:latin typeface="UVF Chopin Script" panose="02000505090000020004" pitchFamily="2" charset="0"/>
              </a:rPr>
              <a:t>Luyện</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đọc</a:t>
            </a:r>
            <a:r>
              <a:rPr lang="en-GB" sz="3600" dirty="0">
                <a:solidFill>
                  <a:schemeClr val="accent6">
                    <a:lumMod val="50000"/>
                  </a:schemeClr>
                </a:solidFill>
                <a:latin typeface="UVF Chopin Script" panose="02000505090000020004" pitchFamily="2" charset="0"/>
              </a:rPr>
              <a:t> </a:t>
            </a:r>
            <a:r>
              <a:rPr lang="en-GB" sz="3600" dirty="0" err="1">
                <a:solidFill>
                  <a:schemeClr val="accent6">
                    <a:lumMod val="50000"/>
                  </a:schemeClr>
                </a:solidFill>
                <a:latin typeface="UVF Chopin Script" panose="02000505090000020004" pitchFamily="2" charset="0"/>
              </a:rPr>
              <a:t>lại</a:t>
            </a:r>
            <a:endParaRPr lang="en-GB" sz="3600" dirty="0">
              <a:solidFill>
                <a:schemeClr val="accent6">
                  <a:lumMod val="50000"/>
                </a:schemeClr>
              </a:solidFill>
              <a:latin typeface="UVF Chopin Script" panose="02000505090000020004" pitchFamily="2" charset="0"/>
            </a:endParaRPr>
          </a:p>
        </p:txBody>
      </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29076746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3100813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543301" y="2286001"/>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dirty="0">
                <a:solidFill>
                  <a:schemeClr val="accent5">
                    <a:lumMod val="50000"/>
                  </a:schemeClr>
                </a:solidFill>
                <a:latin typeface="Cambria" panose="02040503050406030204" pitchFamily="18" charset="0"/>
                <a:ea typeface="Cambria" panose="02040503050406030204" pitchFamily="18" charset="0"/>
              </a:rPr>
              <a:t>	Mai </a:t>
            </a:r>
            <a:r>
              <a:rPr lang="en-GB" sz="4000" dirty="0" err="1">
                <a:solidFill>
                  <a:schemeClr val="accent5">
                    <a:lumMod val="50000"/>
                  </a:schemeClr>
                </a:solidFill>
                <a:latin typeface="Cambria" panose="02040503050406030204" pitchFamily="18" charset="0"/>
                <a:ea typeface="Cambria" panose="02040503050406030204" pitchFamily="18" charset="0"/>
              </a:rPr>
              <a:t>và</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Bảo</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đang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đến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trường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nhưng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các</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bạn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gặp</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rất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nhiều</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chướng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ngại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vật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Em</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hãy</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giúp</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các</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bạn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vượt</a:t>
            </a:r>
            <a:r>
              <a:rPr lang="en-GB" sz="4000" dirty="0">
                <a:solidFill>
                  <a:schemeClr val="accent5">
                    <a:lumMod val="50000"/>
                  </a:schemeClr>
                </a:solidFill>
                <a:latin typeface="Cambria" panose="02040503050406030204" pitchFamily="18" charset="0"/>
                <a:ea typeface="Cambria" panose="02040503050406030204" pitchFamily="18" charset="0"/>
              </a:rPr>
              <a:t> qua </a:t>
            </a:r>
            <a:r>
              <a:rPr lang="en-GB" sz="4000" dirty="0" err="1">
                <a:solidFill>
                  <a:schemeClr val="accent5">
                    <a:lumMod val="50000"/>
                  </a:schemeClr>
                </a:solidFill>
                <a:latin typeface="Cambria" panose="02040503050406030204" pitchFamily="18" charset="0"/>
                <a:ea typeface="Cambria" panose="02040503050406030204" pitchFamily="18" charset="0"/>
              </a:rPr>
              <a:t>những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chướng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ngại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vật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đó</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và</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đến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trường</a:t>
            </a:r>
            <a:r>
              <a:rPr lang="en-GB" sz="4000" dirty="0">
                <a:solidFill>
                  <a:schemeClr val="accent5">
                    <a:lumMod val="50000"/>
                  </a:schemeClr>
                </a:solidFill>
                <a:latin typeface="Cambria" panose="02040503050406030204" pitchFamily="18" charset="0"/>
                <a:ea typeface="Cambria" panose="02040503050406030204" pitchFamily="18" charset="0"/>
              </a:rPr>
              <a:t> an </a:t>
            </a:r>
            <a:r>
              <a:rPr lang="en-GB" sz="4000" dirty="0" err="1">
                <a:solidFill>
                  <a:schemeClr val="accent5">
                    <a:lumMod val="50000"/>
                  </a:schemeClr>
                </a:solidFill>
                <a:latin typeface="Cambria" panose="02040503050406030204" pitchFamily="18" charset="0"/>
                <a:ea typeface="Cambria" panose="02040503050406030204" pitchFamily="18" charset="0"/>
              </a:rPr>
              <a:t>toàn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nhé</a:t>
            </a:r>
            <a:r>
              <a:rPr lang="en-GB" sz="4000" dirty="0">
                <a:solidFill>
                  <a:schemeClr val="accent5">
                    <a:lumMod val="50000"/>
                  </a:schemeClr>
                </a:solidFill>
                <a:latin typeface="Cambria" panose="02040503050406030204" pitchFamily="18" charset="0"/>
                <a:ea typeface="Cambria" panose="02040503050406030204" pitchFamily="18" charset="0"/>
              </a:rPr>
              <a:t>!</a:t>
            </a:r>
          </a:p>
        </p:txBody>
      </p:sp>
      <p:grpSp>
        <p:nvGrpSpPr>
          <p:cNvPr id="2" name="Group 1"/>
          <p:cNvGrpSpPr/>
          <p:nvPr/>
        </p:nvGrpSpPr>
        <p:grpSpPr>
          <a:xfrm>
            <a:off x="1085848" y="242890"/>
            <a:ext cx="10628644" cy="1814514"/>
            <a:chOff x="1085848" y="242890"/>
            <a:chExt cx="10628644" cy="1814514"/>
          </a:xfrm>
        </p:grpSpPr>
        <p:sp>
          <p:nvSpPr>
            <p:cNvPr id="4" name="Rounded Rectangle 3"/>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6901143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1588291" y="1841933"/>
            <a:ext cx="8829350" cy="3196574"/>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sp>
          <p:nvSpPr>
            <p:cNvPr id="23" name="Rectangle 8"/>
            <p:cNvSpPr/>
            <p:nvPr/>
          </p:nvSpPr>
          <p:spPr>
            <a:xfrm>
              <a:off x="578677" y="6569869"/>
              <a:ext cx="3521814" cy="2199554"/>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algn="ctr"/>
              <a:r>
                <a:rPr lang="nl-NL" sz="4400" dirty="0">
                  <a:solidFill>
                    <a:schemeClr val="accent1">
                      <a:lumMod val="50000"/>
                    </a:schemeClr>
                  </a:solidFill>
                  <a:latin typeface="UTM Avo" panose="02040603050506020204" pitchFamily="18" charset="0"/>
                </a:rPr>
                <a:t>Hãy chia sẻ cùng bạn về tình cảm của mình đối với thầy cô giáo đã dạy các em.</a:t>
              </a:r>
              <a:endParaRPr lang="nl-NL" sz="8000" dirty="0">
                <a:solidFill>
                  <a:schemeClr val="accent1">
                    <a:lumMod val="50000"/>
                  </a:schemeClr>
                </a:solidFill>
                <a:latin typeface="UTM Avo" panose="02040603050506020204" pitchFamily="18" charset="0"/>
                <a:ea typeface="Times New Roman" panose="02020603050405020304" pitchFamily="18" charset="0"/>
              </a:endParaRPr>
            </a:p>
          </p:txBody>
        </p:sp>
      </p:grpSp>
    </p:spTree>
    <p:extLst>
      <p:ext uri="{BB962C8B-B14F-4D97-AF65-F5344CB8AC3E}">
        <p14:creationId xmlns:p14="http://schemas.microsoft.com/office/powerpoint/2010/main" val="346998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Luyện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đọc</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lại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bài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đọc</a:t>
            </a:r>
            <a:r>
              <a:rPr lang="en-GB" sz="2800" dirty="0">
                <a:solidFill>
                  <a:schemeClr val="tx1"/>
                </a:solidFill>
                <a:latin typeface="UTM Avo" panose="02040603050506020204" pitchFamily="18" charset="0"/>
              </a:rPr>
              <a:t> “Con </a:t>
            </a:r>
            <a:r>
              <a:rPr lang="en-GB" sz="2800" dirty="0" err="1">
                <a:solidFill>
                  <a:schemeClr val="tx1"/>
                </a:solidFill>
                <a:latin typeface="UTM Avo" panose="02040603050506020204" pitchFamily="18" charset="0"/>
              </a:rPr>
              <a:t>đường</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đến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trường</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và</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trả</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lời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các</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câu</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hỏi</a:t>
            </a:r>
            <a:endParaRPr lang="en-GB" sz="2800" dirty="0">
              <a:solidFill>
                <a:schemeClr val="tx1"/>
              </a:solidFill>
              <a:latin typeface="UTM Avo" panose="02040603050506020204" pitchFamily="18" charset="0"/>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a:solidFill>
                  <a:schemeClr val="tx1"/>
                </a:solidFill>
                <a:latin typeface="UTM Avo" panose="02040603050506020204" pitchFamily="18" charset="0"/>
              </a:rPr>
              <a:t>- Chia </a:t>
            </a:r>
            <a:r>
              <a:rPr lang="en-GB" sz="2800" dirty="0" err="1">
                <a:solidFill>
                  <a:schemeClr val="tx1"/>
                </a:solidFill>
                <a:latin typeface="UTM Avo" panose="02040603050506020204" pitchFamily="18" charset="0"/>
              </a:rPr>
              <a:t>sẻ</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với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người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thân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về</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tình</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cảm</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của</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em</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đối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với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thầy</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cô</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giáo</a:t>
            </a:r>
            <a:endParaRPr lang="en-GB" sz="2800" dirty="0">
              <a:solidFill>
                <a:schemeClr val="tx1"/>
              </a:solidFill>
              <a:latin typeface="UTM Avo" panose="02040603050506020204" pitchFamily="18" charset="0"/>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indent="352425" algn="just"/>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Chuẩn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bị</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bài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sau</a:t>
            </a:r>
            <a:endParaRPr lang="en-GB" sz="28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16317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b="-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338137" y="3536156"/>
            <a:ext cx="4197231" cy="3314701"/>
          </a:xfrm>
          <a:prstGeom prst="rect">
            <a:avLst/>
          </a:prstGeom>
        </p:spPr>
      </p:pic>
      <p:pic>
        <p:nvPicPr>
          <p:cNvPr id="2" name="Picture 1">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3339847" y="5193506"/>
            <a:ext cx="1511808" cy="1057656"/>
          </a:xfrm>
          <a:prstGeom prst="rect">
            <a:avLst/>
          </a:prstGeom>
        </p:spPr>
      </p:pic>
      <p:pic>
        <p:nvPicPr>
          <p:cNvPr id="5" name="Picture 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7537078" y="4957763"/>
            <a:ext cx="3679393" cy="2100262"/>
          </a:xfrm>
          <a:prstGeom prst="rect">
            <a:avLst/>
          </a:prstGeom>
        </p:spPr>
      </p:pic>
      <p:pic>
        <p:nvPicPr>
          <p:cNvPr id="6" name="Picture 5">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9254175">
            <a:off x="5359273" y="5145865"/>
            <a:ext cx="1670188" cy="1334957"/>
          </a:xfrm>
          <a:prstGeom prst="rect">
            <a:avLst/>
          </a:prstGeom>
        </p:spPr>
      </p:pic>
      <p:grpSp>
        <p:nvGrpSpPr>
          <p:cNvPr id="8" name="Group 7"/>
          <p:cNvGrpSpPr/>
          <p:nvPr/>
        </p:nvGrpSpPr>
        <p:grpSpPr>
          <a:xfrm>
            <a:off x="1085848" y="242890"/>
            <a:ext cx="10628644" cy="1814514"/>
            <a:chOff x="1085848" y="242890"/>
            <a:chExt cx="10628644" cy="1814514"/>
          </a:xfrm>
        </p:grpSpPr>
        <p:sp>
          <p:nvSpPr>
            <p:cNvPr id="9" name="Rounded Rectangle 8"/>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3688657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0.43984 4.44444E-6 L 0.98659 0.02569 " pathEditMode="relative" rAng="0" ptsTypes="AA">
                                      <p:cBhvr>
                                        <p:cTn id="20" dur="2000" fill="hold"/>
                                        <p:tgtEl>
                                          <p:spTgt spid="7"/>
                                        </p:tgtEl>
                                        <p:attrNameLst>
                                          <p:attrName>ppt_x</p:attrName>
                                          <p:attrName>ppt_y</p:attrName>
                                        </p:attrNameLst>
                                      </p:cBhvr>
                                      <p:rCtr x="25638" y="116"/>
                                    </p:animMotion>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xit" presetSubtype="0" fill="hold" nodeType="clickEffect">
                                  <p:stCondLst>
                                    <p:cond delay="0"/>
                                  </p:stCondLst>
                                  <p:childTnLst>
                                    <p:animEffect transition="out" filter="wipe(down)">
                                      <p:cBhvr>
                                        <p:cTn id="25" dur="180" accel="50000">
                                          <p:stCondLst>
                                            <p:cond delay="1820"/>
                                          </p:stCondLst>
                                        </p:cTn>
                                        <p:tgtEl>
                                          <p:spTgt spid="6"/>
                                        </p:tgtEl>
                                      </p:cBhvr>
                                    </p:animEffect>
                                    <p:anim calcmode="lin" valueType="num">
                                      <p:cBhvr>
                                        <p:cTn id="2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33" dur="26">
                                          <p:stCondLst>
                                            <p:cond delay="620"/>
                                          </p:stCondLst>
                                        </p:cTn>
                                        <p:tgtEl>
                                          <p:spTgt spid="6"/>
                                        </p:tgtEl>
                                      </p:cBhvr>
                                      <p:to x="100000" y="60000"/>
                                    </p:animScale>
                                    <p:animScale>
                                      <p:cBhvr>
                                        <p:cTn id="34" dur="166" decel="50000">
                                          <p:stCondLst>
                                            <p:cond delay="64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set>
                                      <p:cBhvr>
                                        <p:cTn id="41" dur="1" fill="hold">
                                          <p:stCondLst>
                                            <p:cond delay="19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63" presetClass="path" presetSubtype="0" accel="50000" decel="50000" fill="hold" nodeType="afterEffect">
                                  <p:stCondLst>
                                    <p:cond delay="0"/>
                                  </p:stCondLst>
                                  <p:childTnLst>
                                    <p:animMotion origin="layout" path="M 0.25 4.07407E-6 L 0.43984 4.07407E-6 " pathEditMode="relative" rAng="0" ptsTypes="AA">
                                      <p:cBhvr>
                                        <p:cTn id="44" dur="2000" fill="hold"/>
                                        <p:tgtEl>
                                          <p:spTgt spid="7"/>
                                        </p:tgtEl>
                                        <p:attrNameLst>
                                          <p:attrName>ppt_x</p:attrName>
                                          <p:attrName>ppt_y</p:attrName>
                                        </p:attrNameLst>
                                      </p:cBhvr>
                                      <p:rCtr x="9310" y="0"/>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180" accel="50000">
                                          <p:stCondLst>
                                            <p:cond delay="1820"/>
                                          </p:stCondLst>
                                        </p:cTn>
                                        <p:tgtEl>
                                          <p:spTgt spid="2"/>
                                        </p:tgtEl>
                                      </p:cBhvr>
                                    </p:animEffect>
                                    <p:anim calcmode="lin" valueType="num">
                                      <p:cBhvr>
                                        <p:cTn id="50"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51"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52"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57" dur="26">
                                          <p:stCondLst>
                                            <p:cond delay="620"/>
                                          </p:stCondLst>
                                        </p:cTn>
                                        <p:tgtEl>
                                          <p:spTgt spid="2"/>
                                        </p:tgtEl>
                                      </p:cBhvr>
                                      <p:to x="100000" y="60000"/>
                                    </p:animScale>
                                    <p:animScale>
                                      <p:cBhvr>
                                        <p:cTn id="58" dur="166" decel="50000">
                                          <p:stCondLst>
                                            <p:cond delay="64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set>
                                      <p:cBhvr>
                                        <p:cTn id="65" dur="1" fill="hold">
                                          <p:stCondLst>
                                            <p:cond delay="19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63" presetClass="path" presetSubtype="0" accel="50000" decel="50000" fill="hold" nodeType="afterEffect">
                                  <p:stCondLst>
                                    <p:cond delay="0"/>
                                  </p:stCondLst>
                                  <p:childTnLst>
                                    <p:animMotion origin="layout" path="M 0.10703 4.07407E-6 L 0.25 4.07407E-6 " pathEditMode="relative" rAng="0" ptsTypes="AA">
                                      <p:cBhvr>
                                        <p:cTn id="68" dur="2000" fill="hold"/>
                                        <p:tgtEl>
                                          <p:spTgt spid="7"/>
                                        </p:tgtEl>
                                        <p:attrNameLst>
                                          <p:attrName>ppt_x</p:attrName>
                                          <p:attrName>ppt_y</p:attrName>
                                        </p:attrNameLst>
                                      </p:cBhvr>
                                      <p:rCtr x="7148" y="0"/>
                                    </p:animMotion>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1: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nhỏ</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đi</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học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trong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khung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cảnh</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như</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thế</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 </a:t>
              </a:r>
            </a:p>
          </p:txBody>
        </p:sp>
      </p:grpSp>
      <p:grpSp>
        <p:nvGrpSpPr>
          <p:cNvPr id="28" name="Group a"/>
          <p:cNvGrpSpPr/>
          <p:nvPr/>
        </p:nvGrpSpPr>
        <p:grpSpPr>
          <a:xfrm>
            <a:off x="731828" y="238831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a:latin typeface="SVN-Internation" panose="02040603050506020204" pitchFamily="18" charset="0"/>
                </a:rPr>
                <a:t>Nắng</a:t>
              </a:r>
              <a:r>
                <a:rPr lang="en-GB" sz="4400" dirty="0">
                  <a:latin typeface="SVN-Internation" panose="02040603050506020204" pitchFamily="18" charset="0"/>
                </a:rPr>
                <a:t> </a:t>
              </a:r>
              <a:r>
                <a:rPr lang="en-GB" sz="4400" dirty="0" err="1">
                  <a:latin typeface="SVN-Internation" panose="02040603050506020204" pitchFamily="18" charset="0"/>
                </a:rPr>
                <a:t>xôn</a:t>
              </a:r>
              <a:r>
                <a:rPr lang="en-GB" sz="4400" dirty="0">
                  <a:latin typeface="SVN-Internation" panose="02040603050506020204" pitchFamily="18" charset="0"/>
                </a:rPr>
                <a:t> </a:t>
              </a:r>
              <a:r>
                <a:rPr lang="en-GB" sz="4400" dirty="0" err="1">
                  <a:latin typeface="SVN-Internation" panose="02040603050506020204" pitchFamily="18" charset="0"/>
                </a:rPr>
                <a:t>xao</a:t>
              </a:r>
              <a:r>
                <a:rPr lang="en-GB" sz="4400" dirty="0">
                  <a:latin typeface="SVN-Internation" panose="02040603050506020204" pitchFamily="18" charset="0"/>
                </a:rPr>
                <a:t>, </a:t>
              </a:r>
            </a:p>
            <a:p>
              <a:pPr algn="ctr"/>
              <a:r>
                <a:rPr lang="en-GB" sz="4400" dirty="0" err="1">
                  <a:latin typeface="SVN-Internation" panose="02040603050506020204" pitchFamily="18" charset="0"/>
                </a:rPr>
                <a:t>làn</a:t>
              </a:r>
              <a:r>
                <a:rPr lang="en-GB" sz="4400" dirty="0">
                  <a:latin typeface="SVN-Internation" panose="02040603050506020204" pitchFamily="18" charset="0"/>
                </a:rPr>
                <a:t> </a:t>
              </a:r>
              <a:r>
                <a:rPr lang="en-GB" sz="4400" dirty="0" err="1">
                  <a:latin typeface="SVN-Internation" panose="02040603050506020204" pitchFamily="18" charset="0"/>
                </a:rPr>
                <a:t>gió</a:t>
              </a:r>
              <a:r>
                <a:rPr lang="en-GB" sz="4400" dirty="0">
                  <a:latin typeface="SVN-Internation" panose="02040603050506020204" pitchFamily="18" charset="0"/>
                </a:rPr>
                <a:t> </a:t>
              </a:r>
              <a:r>
                <a:rPr lang="en-GB" sz="4400" dirty="0" err="1">
                  <a:latin typeface="SVN-Internation" panose="02040603050506020204" pitchFamily="18" charset="0"/>
                </a:rPr>
                <a:t>mát</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grpSp>
        <p:nvGrpSpPr>
          <p:cNvPr id="29" name="Group b"/>
          <p:cNvGrpSpPr/>
          <p:nvPr/>
        </p:nvGrpSpPr>
        <p:grpSpPr>
          <a:xfrm>
            <a:off x="6508626" y="2529470"/>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8147564" y="2773035"/>
              <a:ext cx="2939537" cy="1446550"/>
            </a:xfrm>
            <a:prstGeom prst="rect">
              <a:avLst/>
            </a:prstGeom>
            <a:noFill/>
          </p:spPr>
          <p:txBody>
            <a:bodyPr wrap="square" rtlCol="0">
              <a:spAutoFit/>
            </a:bodyPr>
            <a:lstStyle/>
            <a:p>
              <a:pPr algn="ctr"/>
              <a:r>
                <a:rPr lang="en-GB" sz="4400" dirty="0" err="1">
                  <a:latin typeface="SVN-Internation" panose="02040603050506020204" pitchFamily="18" charset="0"/>
                </a:rPr>
                <a:t>Trời</a:t>
              </a:r>
              <a:r>
                <a:rPr lang="en-GB" sz="4400" dirty="0">
                  <a:latin typeface="SVN-Internation" panose="02040603050506020204" pitchFamily="18" charset="0"/>
                </a:rPr>
                <a:t> </a:t>
              </a:r>
              <a:r>
                <a:rPr lang="en-GB" sz="4400" dirty="0" err="1">
                  <a:latin typeface="SVN-Internation" panose="02040603050506020204" pitchFamily="18" charset="0"/>
                </a:rPr>
                <a:t>nắng</a:t>
              </a:r>
              <a:r>
                <a:rPr lang="en-GB" sz="4400" dirty="0">
                  <a:latin typeface="SVN-Internation" panose="02040603050506020204" pitchFamily="18" charset="0"/>
                </a:rPr>
                <a:t> </a:t>
              </a:r>
              <a:r>
                <a:rPr lang="en-GB" sz="4400" dirty="0" err="1">
                  <a:latin typeface="SVN-Internation" panose="02040603050506020204" pitchFamily="18" charset="0"/>
                </a:rPr>
                <a:t>nóng</a:t>
              </a:r>
              <a:r>
                <a:rPr lang="en-GB" sz="4400" dirty="0">
                  <a:latin typeface="SVN-Internation" panose="02040603050506020204" pitchFamily="18" charset="0"/>
                </a:rPr>
                <a:t> oi </a:t>
              </a:r>
              <a:r>
                <a:rPr lang="en-GB" sz="4400" dirty="0" err="1">
                  <a:latin typeface="SVN-Internation" panose="02040603050506020204" pitchFamily="18" charset="0"/>
                </a:rPr>
                <a:t>bức</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Trời</a:t>
              </a:r>
              <a:r>
                <a:rPr lang="en-GB" sz="4400" dirty="0">
                  <a:latin typeface="SVN-Internation" panose="02040603050506020204" pitchFamily="18" charset="0"/>
                </a:rPr>
                <a:t> </a:t>
              </a:r>
              <a:r>
                <a:rPr lang="en-GB" sz="4400" dirty="0" err="1">
                  <a:latin typeface="SVN-Internation" panose="02040603050506020204" pitchFamily="18" charset="0"/>
                </a:rPr>
                <a:t>mưa</a:t>
              </a:r>
              <a:r>
                <a:rPr lang="en-GB" sz="4400" dirty="0">
                  <a:latin typeface="SVN-Internation" panose="02040603050506020204" pitchFamily="18" charset="0"/>
                </a:rPr>
                <a:t> </a:t>
              </a:r>
              <a:r>
                <a:rPr lang="en-GB" sz="4400" dirty="0" err="1">
                  <a:latin typeface="SVN-Internation" panose="02040603050506020204" pitchFamily="18" charset="0"/>
                </a:rPr>
                <a:t>rất</a:t>
              </a:r>
              <a:r>
                <a:rPr lang="en-GB" sz="4400" dirty="0">
                  <a:latin typeface="SVN-Internation" panose="02040603050506020204" pitchFamily="18" charset="0"/>
                </a:rPr>
                <a:t> to</a:t>
              </a: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4931740" y="2451139"/>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34" name="Picture 33">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2181895" y="1240887"/>
            <a:ext cx="1511808" cy="1057656"/>
          </a:xfrm>
          <a:prstGeom prst="rect">
            <a:avLst/>
          </a:prstGeom>
        </p:spPr>
      </p:pic>
    </p:spTree>
    <p:extLst>
      <p:ext uri="{BB962C8B-B14F-4D97-AF65-F5344CB8AC3E}">
        <p14:creationId xmlns:p14="http://schemas.microsoft.com/office/powerpoint/2010/main" val="2864162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31479" y="-16274"/>
            <a:ext cx="10344150" cy="2498302"/>
            <a:chOff x="1131479" y="-16274"/>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131479" y="-16274"/>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2: Chi </a:t>
              </a:r>
              <a:r>
                <a:rPr lang="en-GB" sz="4400" dirty="0" err="1">
                  <a:solidFill>
                    <a:srgbClr val="C00000"/>
                  </a:solidFill>
                  <a:latin typeface="SVN-Internation" panose="02040603050506020204" pitchFamily="18" charset="0"/>
                </a:rPr>
                <a:t>tiết</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thể</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hiện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niềm</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vui</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của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các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trong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giờ</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ra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chơi</a:t>
              </a:r>
              <a:r>
                <a:rPr lang="en-GB" sz="4400" dirty="0">
                  <a:solidFill>
                    <a:srgbClr val="C00000"/>
                  </a:solidFill>
                  <a:latin typeface="SVN-Internation" panose="02040603050506020204" pitchFamily="18" charset="0"/>
                </a:rPr>
                <a:t>?</a:t>
              </a:r>
            </a:p>
          </p:txBody>
        </p:sp>
      </p:grpSp>
      <p:grpSp>
        <p:nvGrpSpPr>
          <p:cNvPr id="28" name="Group a"/>
          <p:cNvGrpSpPr/>
          <p:nvPr/>
        </p:nvGrpSpPr>
        <p:grpSpPr>
          <a:xfrm>
            <a:off x="3506290" y="409227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a:latin typeface="SVN-Internation" panose="02040603050506020204" pitchFamily="18" charset="0"/>
                </a:rPr>
                <a:t>Náo</a:t>
              </a:r>
              <a:r>
                <a:rPr lang="en-GB" sz="4400" dirty="0">
                  <a:latin typeface="SVN-Internation" panose="02040603050506020204" pitchFamily="18" charset="0"/>
                </a:rPr>
                <a:t> </a:t>
              </a:r>
              <a:r>
                <a:rPr lang="en-GB" sz="4400" dirty="0" err="1">
                  <a:latin typeface="SVN-Internation" panose="02040603050506020204" pitchFamily="18" charset="0"/>
                </a:rPr>
                <a:t>nức</a:t>
              </a:r>
              <a:r>
                <a:rPr lang="en-GB" sz="4400" dirty="0">
                  <a:latin typeface="SVN-Internation" panose="02040603050506020204" pitchFamily="18" charset="0"/>
                </a:rPr>
                <a:t> </a:t>
              </a:r>
              <a:r>
                <a:rPr lang="en-GB" sz="4400" dirty="0" err="1">
                  <a:latin typeface="SVN-Internation" panose="02040603050506020204" pitchFamily="18" charset="0"/>
                </a:rPr>
                <a:t>nô</a:t>
              </a:r>
              <a:r>
                <a:rPr lang="en-GB" sz="4400" dirty="0">
                  <a:latin typeface="SVN-Internation" panose="02040603050506020204" pitchFamily="18" charset="0"/>
                </a:rPr>
                <a:t> </a:t>
              </a:r>
              <a:r>
                <a:rPr lang="en-GB" sz="4400" dirty="0" err="1">
                  <a:latin typeface="SVN-Internation" panose="02040603050506020204" pitchFamily="18" charset="0"/>
                </a:rPr>
                <a:t>đùa</a:t>
              </a:r>
              <a:r>
                <a:rPr lang="en-GB" sz="4400" dirty="0">
                  <a:latin typeface="SVN-Internation" panose="02040603050506020204" pitchFamily="18" charset="0"/>
                </a:rPr>
                <a:t>, </a:t>
              </a:r>
              <a:r>
                <a:rPr lang="en-GB" sz="4400" dirty="0" err="1">
                  <a:latin typeface="SVN-Internation" panose="02040603050506020204" pitchFamily="18" charset="0"/>
                </a:rPr>
                <a:t>vẽ</a:t>
              </a:r>
              <a:r>
                <a:rPr lang="en-GB" sz="4400" dirty="0">
                  <a:latin typeface="SVN-Internation" panose="02040603050506020204" pitchFamily="18" charset="0"/>
                </a:rPr>
                <a:t> </a:t>
              </a:r>
              <a:r>
                <a:rPr lang="en-GB" sz="4400" dirty="0" err="1">
                  <a:latin typeface="SVN-Internation" panose="02040603050506020204" pitchFamily="18" charset="0"/>
                </a:rPr>
                <a:t>tranh</a:t>
              </a:r>
              <a:r>
                <a:rPr lang="en-GB" sz="4400" dirty="0">
                  <a:latin typeface="SVN-Internation" panose="02040603050506020204" pitchFamily="18" charset="0"/>
                </a:rPr>
                <a:t> say </a:t>
              </a:r>
              <a:r>
                <a:rPr lang="en-GB" sz="4400" dirty="0" err="1">
                  <a:latin typeface="SVN-Internation" panose="02040603050506020204" pitchFamily="18" charset="0"/>
                </a:rPr>
                <a:t>sưa</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grpSp>
        <p:nvGrpSpPr>
          <p:cNvPr id="29" name="Group b"/>
          <p:cNvGrpSpPr/>
          <p:nvPr/>
        </p:nvGrpSpPr>
        <p:grpSpPr>
          <a:xfrm>
            <a:off x="6454547" y="2455571"/>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972426" y="2773035"/>
              <a:ext cx="3114675" cy="1446550"/>
            </a:xfrm>
            <a:prstGeom prst="rect">
              <a:avLst/>
            </a:prstGeom>
            <a:noFill/>
          </p:spPr>
          <p:txBody>
            <a:bodyPr wrap="square" rtlCol="0">
              <a:spAutoFit/>
            </a:bodyPr>
            <a:lstStyle/>
            <a:p>
              <a:pPr algn="ctr"/>
              <a:r>
                <a:rPr lang="en-GB" sz="4400" dirty="0" err="1">
                  <a:latin typeface="SVN-Internation" panose="02040603050506020204" pitchFamily="18" charset="0"/>
                </a:rPr>
                <a:t>Chạy</a:t>
              </a:r>
              <a:r>
                <a:rPr lang="en-GB" sz="4400" dirty="0">
                  <a:latin typeface="SVN-Internation" panose="02040603050506020204" pitchFamily="18" charset="0"/>
                </a:rPr>
                <a:t> </a:t>
              </a:r>
              <a:r>
                <a:rPr lang="en-GB" sz="4400" dirty="0" err="1">
                  <a:latin typeface="SVN-Internation" panose="02040603050506020204" pitchFamily="18" charset="0"/>
                </a:rPr>
                <a:t>nhảy</a:t>
              </a:r>
              <a:r>
                <a:rPr lang="en-GB" sz="4400" dirty="0">
                  <a:latin typeface="SVN-Internation" panose="02040603050506020204" pitchFamily="18" charset="0"/>
                </a:rPr>
                <a:t> </a:t>
              </a:r>
              <a:r>
                <a:rPr lang="en-GB" sz="4400" dirty="0" err="1">
                  <a:latin typeface="SVN-Internation" panose="02040603050506020204" pitchFamily="18" charset="0"/>
                </a:rPr>
                <a:t>quanh</a:t>
              </a:r>
              <a:r>
                <a:rPr lang="en-GB" sz="4400" dirty="0">
                  <a:latin typeface="SVN-Internation" panose="02040603050506020204" pitchFamily="18" charset="0"/>
                </a:rPr>
                <a:t> </a:t>
              </a:r>
              <a:r>
                <a:rPr lang="en-GB" sz="4400" dirty="0" err="1">
                  <a:latin typeface="SVN-Internation" panose="02040603050506020204" pitchFamily="18" charset="0"/>
                </a:rPr>
                <a:t>sân</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37507" y="2388314"/>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655491" y="4910557"/>
              <a:ext cx="2939537" cy="1446550"/>
            </a:xfrm>
            <a:prstGeom prst="rect">
              <a:avLst/>
            </a:prstGeom>
            <a:noFill/>
          </p:spPr>
          <p:txBody>
            <a:bodyPr wrap="square" rtlCol="0">
              <a:spAutoFit/>
            </a:bodyPr>
            <a:lstStyle/>
            <a:p>
              <a:pPr algn="ctr"/>
              <a:r>
                <a:rPr lang="en-GB" sz="4400" dirty="0">
                  <a:latin typeface="SVN-Internation" panose="02040603050506020204" pitchFamily="18" charset="0"/>
                </a:rPr>
                <a:t>Ca </a:t>
              </a:r>
              <a:r>
                <a:rPr lang="en-GB" sz="4400" dirty="0" err="1">
                  <a:latin typeface="SVN-Internation" panose="02040603050506020204" pitchFamily="18" charset="0"/>
                </a:rPr>
                <a:t>hát</a:t>
              </a:r>
              <a:r>
                <a:rPr lang="en-GB" sz="4400" dirty="0">
                  <a:latin typeface="SVN-Internation" panose="02040603050506020204" pitchFamily="18" charset="0"/>
                </a:rPr>
                <a:t>, </a:t>
              </a:r>
            </a:p>
            <a:p>
              <a:pPr algn="ctr"/>
              <a:r>
                <a:rPr lang="en-GB" sz="4400" dirty="0" err="1">
                  <a:latin typeface="SVN-Internation" panose="02040603050506020204" pitchFamily="18" charset="0"/>
                </a:rPr>
                <a:t>nhảy</a:t>
              </a:r>
              <a:r>
                <a:rPr lang="en-GB" sz="4400" dirty="0">
                  <a:latin typeface="SVN-Internation" panose="02040603050506020204" pitchFamily="18" charset="0"/>
                </a:rPr>
                <a:t> </a:t>
              </a:r>
              <a:r>
                <a:rPr lang="en-GB" sz="4400" dirty="0" err="1">
                  <a:latin typeface="SVN-Internation" panose="02040603050506020204" pitchFamily="18" charset="0"/>
                </a:rPr>
                <a:t>múa</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7702722" y="4492476"/>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479480" y="2339770"/>
            <a:ext cx="1326174" cy="1347393"/>
          </a:xfrm>
          <a:prstGeom prst="rect">
            <a:avLst/>
          </a:prstGeom>
        </p:spPr>
      </p:pic>
      <p:pic>
        <p:nvPicPr>
          <p:cNvPr id="19" name="Picture 1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8149354">
            <a:off x="1726005" y="554776"/>
            <a:ext cx="1670188" cy="1334957"/>
          </a:xfrm>
          <a:prstGeom prst="rect">
            <a:avLst/>
          </a:prstGeom>
        </p:spPr>
      </p:pic>
    </p:spTree>
    <p:extLst>
      <p:ext uri="{BB962C8B-B14F-4D97-AF65-F5344CB8AC3E}">
        <p14:creationId xmlns:p14="http://schemas.microsoft.com/office/powerpoint/2010/main" val="3907130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3: </a:t>
              </a:r>
              <a:r>
                <a:rPr lang="en-GB" sz="4400" dirty="0" err="1">
                  <a:solidFill>
                    <a:srgbClr val="C00000"/>
                  </a:solidFill>
                  <a:latin typeface="SVN-Internation" panose="02040603050506020204" pitchFamily="18" charset="0"/>
                </a:rPr>
                <a:t>Cảm</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xúc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của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nhỏ</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khi</a:t>
              </a:r>
              <a:r>
                <a:rPr lang="en-GB" sz="4400" dirty="0">
                  <a:solidFill>
                    <a:srgbClr val="C00000"/>
                  </a:solidFill>
                  <a:latin typeface="SVN-Internation" panose="02040603050506020204" pitchFamily="18" charset="0"/>
                </a:rPr>
                <a:t> tan </a:t>
              </a:r>
              <a:r>
                <a:rPr lang="en-GB" sz="4400" dirty="0" err="1">
                  <a:solidFill>
                    <a:srgbClr val="C00000"/>
                  </a:solidFill>
                  <a:latin typeface="SVN-Internation" panose="02040603050506020204" pitchFamily="18" charset="0"/>
                </a:rPr>
                <a:t>học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như</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thế</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a:t>
              </a:r>
            </a:p>
          </p:txBody>
        </p:sp>
      </p:grpSp>
      <p:grpSp>
        <p:nvGrpSpPr>
          <p:cNvPr id="28" name="Group a"/>
          <p:cNvGrpSpPr/>
          <p:nvPr/>
        </p:nvGrpSpPr>
        <p:grpSpPr>
          <a:xfrm>
            <a:off x="6561382" y="2432936"/>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a:latin typeface="SVN-Internation" panose="02040603050506020204" pitchFamily="18" charset="0"/>
                </a:rPr>
                <a:t>Lòng</a:t>
              </a:r>
              <a:r>
                <a:rPr lang="en-GB" sz="4400" dirty="0">
                  <a:latin typeface="SVN-Internation" panose="02040603050506020204" pitchFamily="18" charset="0"/>
                </a:rPr>
                <a:t> </a:t>
              </a:r>
              <a:r>
                <a:rPr lang="en-GB" sz="4400" dirty="0" err="1">
                  <a:latin typeface="SVN-Internation" panose="02040603050506020204" pitchFamily="18" charset="0"/>
                </a:rPr>
                <a:t>vui</a:t>
              </a:r>
              <a:endParaRPr lang="en-GB" sz="4400" dirty="0">
                <a:latin typeface="SVN-Internation" panose="02040603050506020204" pitchFamily="18" charset="0"/>
              </a:endParaRPr>
            </a:p>
            <a:p>
              <a:pPr algn="ctr"/>
              <a:r>
                <a:rPr lang="en-GB" sz="4400" dirty="0">
                  <a:latin typeface="SVN-Internation" panose="02040603050506020204" pitchFamily="18" charset="0"/>
                </a:rPr>
                <a:t> </a:t>
              </a:r>
              <a:r>
                <a:rPr lang="en-GB" sz="4400" dirty="0" err="1">
                  <a:latin typeface="SVN-Internation" panose="02040603050506020204" pitchFamily="18" charset="0"/>
                </a:rPr>
                <a:t>xốn</a:t>
              </a:r>
              <a:r>
                <a:rPr lang="en-GB" sz="4400" dirty="0">
                  <a:latin typeface="SVN-Internation" panose="02040603050506020204" pitchFamily="18" charset="0"/>
                </a:rPr>
                <a:t> </a:t>
              </a:r>
              <a:r>
                <a:rPr lang="en-GB" sz="4400" dirty="0" err="1">
                  <a:latin typeface="SVN-Internation" panose="02040603050506020204" pitchFamily="18" charset="0"/>
                </a:rPr>
                <a:t>xang</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29" name="Group b"/>
          <p:cNvGrpSpPr/>
          <p:nvPr/>
        </p:nvGrpSpPr>
        <p:grpSpPr>
          <a:xfrm>
            <a:off x="1042988" y="2529470"/>
            <a:ext cx="5316099" cy="2215991"/>
            <a:chOff x="6430372" y="2548573"/>
            <a:chExt cx="5316099"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820852" y="3111588"/>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Buồn</a:t>
              </a:r>
              <a:r>
                <a:rPr lang="en-GB" sz="4400" dirty="0">
                  <a:latin typeface="SVN-Internation" panose="02040603050506020204" pitchFamily="18" charset="0"/>
                </a:rPr>
                <a:t> </a:t>
              </a:r>
              <a:r>
                <a:rPr lang="en-GB" sz="4400" dirty="0" err="1">
                  <a:latin typeface="SVN-Internation" panose="02040603050506020204" pitchFamily="18" charset="0"/>
                </a:rPr>
                <a:t>bã</a:t>
              </a:r>
              <a:endParaRPr lang="en-GB" sz="4400" dirty="0">
                <a:latin typeface="SVN-Internation" panose="02040603050506020204" pitchFamily="18" charset="0"/>
              </a:endParaRPr>
            </a:p>
          </p:txBody>
        </p:sp>
        <p:sp>
          <p:nvSpPr>
            <p:cNvPr id="26" name="TextBox 25"/>
            <p:cNvSpPr txBox="1"/>
            <p:nvPr/>
          </p:nvSpPr>
          <p:spPr>
            <a:xfrm>
              <a:off x="6430372" y="2548573"/>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Mệt</a:t>
              </a:r>
              <a:r>
                <a:rPr lang="en-GB" sz="4400" dirty="0">
                  <a:latin typeface="SVN-Internation" panose="02040603050506020204" pitchFamily="18" charset="0"/>
                </a:rPr>
                <a:t> </a:t>
              </a:r>
              <a:r>
                <a:rPr lang="en-GB" sz="4400" dirty="0" err="1">
                  <a:latin typeface="SVN-Internation" panose="02040603050506020204" pitchFamily="18" charset="0"/>
                </a:rPr>
                <a:t>mỏi</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10784415" y="2417375"/>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969446" y="236234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1854614" y="956121"/>
            <a:ext cx="2670405" cy="1524314"/>
          </a:xfrm>
          <a:prstGeom prst="rect">
            <a:avLst/>
          </a:prstGeom>
        </p:spPr>
      </p:pic>
    </p:spTree>
    <p:extLst>
      <p:ext uri="{BB962C8B-B14F-4D97-AF65-F5344CB8AC3E}">
        <p14:creationId xmlns:p14="http://schemas.microsoft.com/office/powerpoint/2010/main" val="1279016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2324970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91726" y="103240"/>
            <a:ext cx="11813459" cy="6754760"/>
            <a:chOff x="191726" y="103240"/>
            <a:chExt cx="11813459" cy="6754760"/>
          </a:xfrm>
        </p:grpSpPr>
        <p:grpSp>
          <p:nvGrpSpPr>
            <p:cNvPr id="2" name="Group 1"/>
            <p:cNvGrpSpPr/>
            <p:nvPr/>
          </p:nvGrpSpPr>
          <p:grpSpPr>
            <a:xfrm>
              <a:off x="191726" y="103240"/>
              <a:ext cx="11813459" cy="6754760"/>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678424" y="959445"/>
              <a:ext cx="11105536" cy="5366405"/>
            </a:xfrm>
            <a:prstGeom prst="rect">
              <a:avLst/>
            </a:prstGeom>
          </p:spPr>
          <p:txBody>
            <a:bodyPr wrap="square">
              <a:spAutoFit/>
            </a:bodyPr>
            <a:lstStyle/>
            <a:p>
              <a:pPr indent="228600" algn="just">
                <a:lnSpc>
                  <a:spcPct val="120000"/>
                </a:lnSpc>
                <a:spcAft>
                  <a:spcPts val="0"/>
                </a:spcAft>
              </a:pPr>
              <a:r>
                <a:rPr lang="nl-NL" sz="3600" dirty="0">
                  <a:latin typeface="UTM Avo" panose="02040603050506020204" pitchFamily="18" charset="0"/>
                  <a:ea typeface="Times New Roman" panose="02020603050405020304" pitchFamily="18" charset="0"/>
                </a:rPr>
                <a:t>- Học sinh đọc đúng từ ngữ, câu, đoạn và toàn bộ bài đọc “Con đường đến trường ”</a:t>
              </a:r>
              <a:endParaRPr lang="en-GB" sz="36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3600" dirty="0">
                  <a:latin typeface="UTM Avo" panose="02040603050506020204" pitchFamily="18" charset="0"/>
                  <a:ea typeface="Times New Roman" panose="02020603050405020304" pitchFamily="18" charset="0"/>
                </a:rPr>
                <a:t>- Biết đọc theo giọng đọc tâm tình, nhẹ nhàng, tha thiết. </a:t>
              </a:r>
              <a:endParaRPr lang="en-GB" sz="36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3600" dirty="0">
                  <a:latin typeface="UTM Avo" panose="02040603050506020204" pitchFamily="18" charset="0"/>
                  <a:ea typeface="Times New Roman" panose="02020603050405020304" pitchFamily="18" charset="0"/>
                </a:rPr>
                <a:t>- Hiểu nội dung bài: </a:t>
              </a:r>
              <a:r>
                <a:rPr lang="vi-VN" sz="3600" b="0" i="0" dirty="0">
                  <a:solidFill>
                    <a:srgbClr val="434856"/>
                  </a:solidFill>
                  <a:effectLst/>
                  <a:latin typeface="Source Sans Pro" panose="020F0502020204030204" pitchFamily="34" charset="0"/>
                </a:rPr>
                <a:t>Qua bài đọc, ta biết thêm về con đường đến trường vất vả và tình cảm yêu mến cô giáo của bạn nhỏ.</a:t>
              </a:r>
              <a:endParaRPr lang="en-US" sz="3600" b="0" i="0" dirty="0">
                <a:solidFill>
                  <a:srgbClr val="434856"/>
                </a:solidFill>
                <a:effectLst/>
                <a:latin typeface="Source Sans Pro" panose="020F0502020204030204" pitchFamily="34" charset="0"/>
              </a:endParaRPr>
            </a:p>
            <a:p>
              <a:pPr indent="228600" algn="just">
                <a:lnSpc>
                  <a:spcPct val="120000"/>
                </a:lnSpc>
                <a:spcAft>
                  <a:spcPts val="0"/>
                </a:spcAft>
              </a:pPr>
              <a:r>
                <a:rPr lang="nl-NL" sz="3600" dirty="0">
                  <a:latin typeface="UTM Avo" panose="02040603050506020204" pitchFamily="18" charset="0"/>
                  <a:ea typeface="Times New Roman" panose="02020603050405020304" pitchFamily="18" charset="0"/>
                </a:rPr>
                <a:t>- Đọc thêm được những văn bản mới về trường lớp hoặc tự đọc được bài ngôi trường mới.</a:t>
              </a:r>
              <a:endParaRPr lang="en-GB" sz="3600" dirty="0">
                <a:latin typeface="UTM Avo" panose="02040603050506020204" pitchFamily="18" charset="0"/>
                <a:ea typeface="Times New Roman" panose="02020603050405020304" pitchFamily="18" charset="0"/>
              </a:endParaRPr>
            </a:p>
          </p:txBody>
        </p:sp>
      </p:grpSp>
      <p:grpSp>
        <p:nvGrpSpPr>
          <p:cNvPr id="3" name="Group 2"/>
          <p:cNvGrpSpPr/>
          <p:nvPr/>
        </p:nvGrpSpPr>
        <p:grpSpPr>
          <a:xfrm>
            <a:off x="2271251" y="17518"/>
            <a:ext cx="7418438" cy="943898"/>
            <a:chOff x="2271251" y="17518"/>
            <a:chExt cx="7418438" cy="943898"/>
          </a:xfrm>
        </p:grpSpPr>
        <p:grpSp>
          <p:nvGrpSpPr>
            <p:cNvPr id="7" name="Group 6"/>
            <p:cNvGrpSpPr/>
            <p:nvPr/>
          </p:nvGrpSpPr>
          <p:grpSpPr>
            <a:xfrm>
              <a:off x="2271251" y="17518"/>
              <a:ext cx="7418438"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3"/>
            <a:stretch>
              <a:fillRect/>
            </a:stretch>
          </p:blipFill>
          <p:spPr>
            <a:xfrm>
              <a:off x="3791435" y="58337"/>
              <a:ext cx="4187172" cy="816920"/>
            </a:xfrm>
            <a:prstGeom prst="rect">
              <a:avLst/>
            </a:prstGeom>
          </p:spPr>
        </p:pic>
      </p:grpSp>
    </p:spTree>
    <p:extLst>
      <p:ext uri="{BB962C8B-B14F-4D97-AF65-F5344CB8AC3E}">
        <p14:creationId xmlns:p14="http://schemas.microsoft.com/office/powerpoint/2010/main" val="3828552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6159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1960</Words>
  <Application>Microsoft Office PowerPoint</Application>
  <PresentationFormat>Widescreen</PresentationFormat>
  <Paragraphs>109</Paragraphs>
  <Slides>32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UTM Avo</vt:lpstr>
      <vt:lpstr>UVF Chopin Script</vt:lpstr>
      <vt:lpstr>#9Slide07 Marbelia Regular</vt:lpstr>
      <vt:lpstr>Cambria</vt:lpstr>
      <vt:lpstr>Source Sans Pro</vt:lpstr>
      <vt:lpstr>SVN-Internation</vt:lpstr>
      <vt:lpstr>#9Slide07 HoneyCream</vt:lpstr>
      <vt:lpstr>Calibri</vt:lpstr>
      <vt:lpstr>SVN-Moon star</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Diep</cp:lastModifiedBy>
  <cp:revision>65</cp:revision>
  <dcterms:created xsi:type="dcterms:W3CDTF">2022-08-18T15:24:37Z</dcterms:created>
  <dcterms:modified xsi:type="dcterms:W3CDTF">2024-10-05T08:28:22Z</dcterms:modified>
</cp:coreProperties>
</file>