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79" r:id="rId3"/>
  </p:sldMasterIdLst>
  <p:notesMasterIdLst>
    <p:notesMasterId r:id="rId11"/>
  </p:notesMasterIdLst>
  <p:sldIdLst>
    <p:sldId id="2721" r:id="rId4"/>
    <p:sldId id="518" r:id="rId5"/>
    <p:sldId id="2711" r:id="rId6"/>
    <p:sldId id="2712" r:id="rId7"/>
    <p:sldId id="2713" r:id="rId8"/>
    <p:sldId id="2714" r:id="rId9"/>
    <p:sldId id="2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F2A0-AB9D-4D6C-AAC2-39A6C90E21E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2C4C-50A9-4472-96E4-2D801BC7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+mj-lt"/>
              </a:rPr>
              <a:t>Toán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các số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</a:t>
            </a:r>
            <a:r>
              <a:rPr kumimoji="0" lang="en-US" sz="66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6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5" y="78105"/>
            <a:ext cx="2354580" cy="105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" y="1417955"/>
            <a:ext cx="140208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" y="2100580"/>
            <a:ext cx="11727815" cy="34734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155565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89550" y="4662805"/>
            <a:ext cx="465455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6322695" y="3609340"/>
            <a:ext cx="920115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50</a:t>
            </a:r>
          </a:p>
        </p:txBody>
      </p:sp>
      <p:sp>
        <p:nvSpPr>
          <p:cNvPr id="13" name="Oval 12"/>
          <p:cNvSpPr/>
          <p:nvPr/>
        </p:nvSpPr>
        <p:spPr>
          <a:xfrm>
            <a:off x="8013700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42810" y="4618421"/>
            <a:ext cx="770890" cy="7115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/>
              <a:t>50</a:t>
            </a:r>
          </a:p>
        </p:txBody>
      </p:sp>
      <p:sp>
        <p:nvSpPr>
          <p:cNvPr id="15" name="Oval 14"/>
          <p:cNvSpPr/>
          <p:nvPr/>
        </p:nvSpPr>
        <p:spPr>
          <a:xfrm>
            <a:off x="9060815" y="3609340"/>
            <a:ext cx="920115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50</a:t>
            </a:r>
          </a:p>
        </p:txBody>
      </p:sp>
      <p:sp>
        <p:nvSpPr>
          <p:cNvPr id="16" name="Oval 15"/>
          <p:cNvSpPr/>
          <p:nvPr/>
        </p:nvSpPr>
        <p:spPr>
          <a:xfrm>
            <a:off x="10796270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38086" y="4642485"/>
            <a:ext cx="710732" cy="7115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054715" y="4702645"/>
            <a:ext cx="465455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93675" y="75565"/>
            <a:ext cx="7707630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Sắp xếp các số ghi trên áo theo thứ tự</a:t>
            </a:r>
          </a:p>
        </p:txBody>
      </p:sp>
      <p:sp>
        <p:nvSpPr>
          <p:cNvPr id="8" name="Text Box 7"/>
          <p:cNvSpPr txBox="1"/>
          <p:nvPr>
            <p:custDataLst>
              <p:tags r:id="rId1"/>
            </p:custDataLst>
          </p:nvPr>
        </p:nvSpPr>
        <p:spPr>
          <a:xfrm>
            <a:off x="671195" y="1600200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 Từ bé đến lớn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00670" y="1418590"/>
            <a:ext cx="4110355" cy="307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690" y="2371725"/>
            <a:ext cx="1139825" cy="1249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90" y="2371725"/>
            <a:ext cx="1135380" cy="1216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185" y="2453005"/>
            <a:ext cx="1144270" cy="11347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980" y="2453640"/>
            <a:ext cx="1170305" cy="1134110"/>
          </a:xfrm>
          <a:prstGeom prst="rect">
            <a:avLst/>
          </a:prstGeom>
        </p:spPr>
      </p:pic>
      <p:sp>
        <p:nvSpPr>
          <p:cNvPr id="17" name="Text Box 16"/>
          <p:cNvSpPr txBox="1"/>
          <p:nvPr>
            <p:custDataLst>
              <p:tags r:id="rId2"/>
            </p:custDataLst>
          </p:nvPr>
        </p:nvSpPr>
        <p:spPr>
          <a:xfrm>
            <a:off x="508635" y="3908425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 Từ lớn đến bé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35" y="4705985"/>
            <a:ext cx="1170305" cy="11341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995" y="4705350"/>
            <a:ext cx="1144270" cy="1134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665" y="4590415"/>
            <a:ext cx="1139825" cy="1249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510" y="4664710"/>
            <a:ext cx="1135380" cy="121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45" y="0"/>
            <a:ext cx="1440180" cy="67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295" y="1072515"/>
            <a:ext cx="7769860" cy="41979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89270" y="271018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44560" y="269938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9430" y="334010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44560" y="334010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89270" y="397065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44560" y="399097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99430" y="460121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44560" y="460121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93675" y="75565"/>
            <a:ext cx="10662920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4. Từ ba thẻ số dưới đây, em hãy lập các số có 2 chữ số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4585" y="1675130"/>
            <a:ext cx="4975860" cy="200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858" y="3840480"/>
            <a:ext cx="5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7578" y="3840480"/>
            <a:ext cx="5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1613" y="3840480"/>
            <a:ext cx="5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8333" y="3840480"/>
            <a:ext cx="5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7978" y="3840480"/>
            <a:ext cx="5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4698" y="3840480"/>
            <a:ext cx="5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2789" y="3840480"/>
            <a:ext cx="5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9509" y="3840480"/>
            <a:ext cx="5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14790" y="3840480"/>
            <a:ext cx="5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41510" y="3840480"/>
            <a:ext cx="5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0835" y="3840480"/>
            <a:ext cx="5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67555" y="3840480"/>
            <a:ext cx="5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98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ITC Avant Garde Std Bk</vt:lpstr>
      <vt:lpstr>Times New Roman</vt:lpstr>
      <vt:lpstr>方正卡通简体</vt:lpstr>
      <vt:lpstr>1_Office Theme</vt:lpstr>
      <vt:lpstr>4_Office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32</cp:revision>
  <dcterms:created xsi:type="dcterms:W3CDTF">2021-02-20T02:56:00Z</dcterms:created>
  <dcterms:modified xsi:type="dcterms:W3CDTF">2024-09-14T16:21:11Z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