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 id="2147483801" r:id="rId4"/>
    <p:sldMasterId id="2147483810" r:id="rId5"/>
    <p:sldMasterId id="2147483821" r:id="rId6"/>
  </p:sldMasterIdLst>
  <p:notesMasterIdLst>
    <p:notesMasterId r:id="rId39"/>
  </p:notesMasterIdLst>
  <p:sldIdLst>
    <p:sldId id="2007577120" r:id="rId7"/>
    <p:sldId id="279" r:id="rId8"/>
    <p:sldId id="345" r:id="rId9"/>
    <p:sldId id="259" r:id="rId10"/>
    <p:sldId id="328" r:id="rId11"/>
    <p:sldId id="301" r:id="rId12"/>
    <p:sldId id="305" r:id="rId13"/>
    <p:sldId id="362" r:id="rId14"/>
    <p:sldId id="360" r:id="rId15"/>
    <p:sldId id="332" r:id="rId16"/>
    <p:sldId id="295" r:id="rId17"/>
    <p:sldId id="355" r:id="rId18"/>
    <p:sldId id="353" r:id="rId19"/>
    <p:sldId id="361" r:id="rId20"/>
    <p:sldId id="334" r:id="rId21"/>
    <p:sldId id="350" r:id="rId22"/>
    <p:sldId id="335" r:id="rId23"/>
    <p:sldId id="321" r:id="rId24"/>
    <p:sldId id="365" r:id="rId25"/>
    <p:sldId id="366" r:id="rId26"/>
    <p:sldId id="336" r:id="rId27"/>
    <p:sldId id="337" r:id="rId28"/>
    <p:sldId id="339" r:id="rId29"/>
    <p:sldId id="357" r:id="rId30"/>
    <p:sldId id="364" r:id="rId31"/>
    <p:sldId id="363" r:id="rId32"/>
    <p:sldId id="342" r:id="rId33"/>
    <p:sldId id="341" r:id="rId34"/>
    <p:sldId id="284" r:id="rId35"/>
    <p:sldId id="343" r:id="rId36"/>
    <p:sldId id="257" r:id="rId37"/>
    <p:sldId id="34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6D3"/>
    <a:srgbClr val="FB6DB7"/>
    <a:srgbClr val="F90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62" autoAdjust="0"/>
  </p:normalViewPr>
  <p:slideViewPr>
    <p:cSldViewPr snapToGrid="0">
      <p:cViewPr varScale="1">
        <p:scale>
          <a:sx n="75" d="100"/>
          <a:sy n="75" d="100"/>
        </p:scale>
        <p:origin x="97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9371F-EB5E-4BA7-8A67-AF2CECFB8628}" type="datetimeFigureOut">
              <a:rPr lang="en-US" smtClean="0"/>
              <a:t>9/14/2024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CF8F0-8EE4-431C-9658-399490ACC418}" type="slidenum">
              <a:rPr lang="en-US" smtClean="0"/>
              <a:t>‹#›</a:t>
            </a:fld>
            <a:endParaRPr lang="en-US"/>
          </a:p>
        </p:txBody>
      </p:sp>
    </p:spTree>
    <p:extLst>
      <p:ext uri="{BB962C8B-B14F-4D97-AF65-F5344CB8AC3E}">
        <p14:creationId xmlns:p14="http://schemas.microsoft.com/office/powerpoint/2010/main" val="186310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815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599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5541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7851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0956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381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68369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74988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16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9951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069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4431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897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E6CF8F0-8EE4-431C-9658-399490ACC418}" type="slidenum">
              <a:rPr lang="en-US" smtClean="0"/>
              <a:t>5</a:t>
            </a:fld>
            <a:endParaRPr lang="en-US"/>
          </a:p>
        </p:txBody>
      </p:sp>
    </p:spTree>
    <p:extLst>
      <p:ext uri="{BB962C8B-B14F-4D97-AF65-F5344CB8AC3E}">
        <p14:creationId xmlns:p14="http://schemas.microsoft.com/office/powerpoint/2010/main" val="136318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99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295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038427515"/>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917274085"/>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76593674"/>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908978"/>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233234773"/>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24719736"/>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77374861"/>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896634985"/>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208132622"/>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45894522"/>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03281402"/>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058553154"/>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85019569"/>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0042546"/>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32255527"/>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19533607"/>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154279919"/>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758369350"/>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64224"/>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968994"/>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086882"/>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13996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47132839"/>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2024/9/14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24564033"/>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321357162"/>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07532"/>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72218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532353"/>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058485"/>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059687"/>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441283"/>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2024/9/14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62468955"/>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128252630"/>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2024/9/14</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82527474"/>
      </p:ext>
    </p:extLst>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972129"/>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083885"/>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160975"/>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305613"/>
      </p:ext>
    </p:extLst>
  </p:cSld>
  <p:clrMapOvr>
    <a:masterClrMapping/>
  </p:clrMapOvr>
  <p:transition spd="slow">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020237"/>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690956"/>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2024/9/14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855474646"/>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620220964"/>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837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4008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2024/9/14</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817132234"/>
      </p:ext>
    </p:extLst>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3946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166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17083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2024/9/14</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475854803"/>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2024/9/14</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510575904"/>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2024/9/14</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98995891"/>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2024/9/14</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37559312"/>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6.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7556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67" r:id="rId1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2024/9/14</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
        <p:nvSpPr>
          <p:cNvPr id="7" name="TextBox 6">
            <a:extLst>
              <a:ext uri="{FF2B5EF4-FFF2-40B4-BE49-F238E27FC236}">
                <a16:creationId xmlns:a16="http://schemas.microsoft.com/office/drawing/2014/main" id="{61ED127C-1AB9-49D4-AC10-B9A902CDDD42}"/>
              </a:ext>
            </a:extLst>
          </p:cNvPr>
          <p:cNvSpPr txBox="1"/>
          <p:nvPr userDrawn="1"/>
        </p:nvSpPr>
        <p:spPr>
          <a:xfrm>
            <a:off x="9625379" y="36047"/>
            <a:ext cx="2727813" cy="246221"/>
          </a:xfrm>
          <a:prstGeom prst="rect">
            <a:avLst/>
          </a:prstGeom>
          <a:noFill/>
        </p:spPr>
        <p:txBody>
          <a:bodyPr wrap="square">
            <a:spAutoFit/>
          </a:bodyPr>
          <a:lstStyle/>
          <a:p>
            <a:r>
              <a:rPr lang="en-US" sz="1000" i="1" dirty="0" err="1">
                <a:latin typeface="Times New Roman" panose="02020603050405020304" pitchFamily="18" charset="0"/>
                <a:cs typeface="Times New Roman" panose="02020603050405020304" pitchFamily="18" charset="0"/>
                <a:sym typeface="+mn-ea"/>
              </a:rPr>
              <a:t>Hương</a:t>
            </a:r>
            <a:r>
              <a:rPr lang="en-US" sz="1000" i="1" dirty="0">
                <a:latin typeface="Times New Roman" panose="02020603050405020304" pitchFamily="18" charset="0"/>
                <a:cs typeface="Times New Roman" panose="02020603050405020304" pitchFamily="18" charset="0"/>
                <a:sym typeface="+mn-ea"/>
              </a:rPr>
              <a:t> </a:t>
            </a:r>
            <a:r>
              <a:rPr lang="en-US" sz="1000" i="1" dirty="0" err="1">
                <a:latin typeface="Times New Roman" panose="02020603050405020304" pitchFamily="18" charset="0"/>
                <a:cs typeface="Times New Roman" panose="02020603050405020304" pitchFamily="18" charset="0"/>
                <a:sym typeface="+mn-ea"/>
              </a:rPr>
              <a:t>Thảo</a:t>
            </a:r>
            <a:r>
              <a:rPr lang="en-US" sz="1000" i="1" dirty="0">
                <a:latin typeface="Times New Roman" panose="02020603050405020304" pitchFamily="18" charset="0"/>
                <a:cs typeface="Times New Roman" panose="02020603050405020304" pitchFamily="18" charset="0"/>
                <a:sym typeface="+mn-ea"/>
              </a:rPr>
              <a:t> - tranthao121004@gmail.com</a:t>
            </a:r>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6043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819" r:id="rId1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3756261"/>
      </p:ext>
    </p:extLst>
  </p:cSld>
  <p:clrMap bg1="lt1" tx1="dk1" bg2="lt2" tx2="dk2" accent1="accent1" accent2="accent2" accent3="accent3" accent4="accent4" accent5="accent5" accent6="accent6" hlink="hlink" folHlink="folHlink"/>
  <p:sldLayoutIdLst>
    <p:sldLayoutId id="2147483793" r:id="rId1"/>
    <p:sldLayoutId id="2147483796" r:id="rId2"/>
    <p:sldLayoutId id="2147483797" r:id="rId3"/>
    <p:sldLayoutId id="2147483798" r:id="rId4"/>
    <p:sldLayoutId id="2147483799" r:id="rId5"/>
    <p:sldLayoutId id="2147483800" r:id="rId6"/>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7847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4529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20" r:id="rId9"/>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345397133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3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16.png"/><Relationship Id="rId4" Type="http://schemas.openxmlformats.org/officeDocument/2006/relationships/image" Target="../media/image38.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8.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16.png"/><Relationship Id="rId4" Type="http://schemas.openxmlformats.org/officeDocument/2006/relationships/image" Target="../media/image38.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8.jpg"/><Relationship Id="rId4" Type="http://schemas.openxmlformats.org/officeDocument/2006/relationships/image" Target="../media/image47.jp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0.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5.png"/><Relationship Id="rId3" Type="http://schemas.openxmlformats.org/officeDocument/2006/relationships/image" Target="../media/image49.png"/><Relationship Id="rId7" Type="http://schemas.openxmlformats.org/officeDocument/2006/relationships/image" Target="../media/image43.png"/><Relationship Id="rId12"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2.png"/><Relationship Id="rId5" Type="http://schemas.openxmlformats.org/officeDocument/2006/relationships/image" Target="../media/image17.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35A09E-20C1-4343-B4E8-7582643A8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9668" y="1693881"/>
            <a:ext cx="4007056" cy="4642089"/>
          </a:xfrm>
          <a:prstGeom prst="rect">
            <a:avLst/>
          </a:prstGeom>
        </p:spPr>
      </p:pic>
      <p:sp>
        <p:nvSpPr>
          <p:cNvPr id="5" name="TextBox 4">
            <a:extLst>
              <a:ext uri="{FF2B5EF4-FFF2-40B4-BE49-F238E27FC236}">
                <a16:creationId xmlns:a16="http://schemas.microsoft.com/office/drawing/2014/main" id="{F27634F1-2D1E-4DEA-AFE4-2842F8A419C7}"/>
              </a:ext>
            </a:extLst>
          </p:cNvPr>
          <p:cNvSpPr txBox="1"/>
          <p:nvPr/>
        </p:nvSpPr>
        <p:spPr>
          <a:xfrm>
            <a:off x="2781760" y="459950"/>
            <a:ext cx="634019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9Slide03 Arima Madurai Medium" panose="00000600000000000000" pitchFamily="2" charset="0"/>
                <a:cs typeface="#9Slide03 Arima Madurai Medium" panose="00000600000000000000" pitchFamily="2" charset="0"/>
              </a:rPr>
              <a:t>PHÒNG GIÁO DỤC VÀ ĐÀO TẠO 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9Slide03 Arima Madurai Medium" panose="00000600000000000000" pitchFamily="2" charset="0"/>
                <a:cs typeface="#9Slide03 Arima Madurai Medium" panose="00000600000000000000" pitchFamily="2" charset="0"/>
              </a:rPr>
              <a:t>TRƯỜNG TIỂU HỌC </a:t>
            </a:r>
            <a:r>
              <a:rPr kumimoji="0" lang="en-US" sz="2000" b="1" i="0" u="none" strike="noStrike" kern="1200" cap="none" spc="0" normalizeH="0" baseline="0" noProof="0" dirty="0">
                <a:ln>
                  <a:noFill/>
                </a:ln>
                <a:solidFill>
                  <a:prstClr val="black"/>
                </a:solidFill>
                <a:effectLst/>
                <a:uLnTx/>
                <a:uFillTx/>
                <a:latin typeface="#9Slide03 Arima Madurai Medium" panose="00000600000000000000" pitchFamily="2" charset="0"/>
                <a:cs typeface="#9Slide03 Arima Madurai Medium" panose="00000600000000000000" pitchFamily="2" charset="0"/>
              </a:rPr>
              <a:t>ĐỨC GIANG</a:t>
            </a:r>
            <a:endParaRPr kumimoji="0" lang="vi-VN" sz="2000" b="1" i="0" u="none" strike="noStrike" kern="1200" cap="none" spc="0" normalizeH="0" baseline="0" noProof="0" dirty="0">
              <a:ln>
                <a:noFill/>
              </a:ln>
              <a:solidFill>
                <a:prstClr val="black"/>
              </a:solidFill>
              <a:effectLst/>
              <a:uLnTx/>
              <a:uFillTx/>
              <a:latin typeface="#9Slide03 Arima Madurai Medium" panose="00000600000000000000" pitchFamily="2" charset="0"/>
              <a:cs typeface="#9Slide03 Arima Madurai Medium" panose="00000600000000000000" pitchFamily="2" charset="0"/>
            </a:endParaRPr>
          </a:p>
        </p:txBody>
      </p:sp>
      <p:sp>
        <p:nvSpPr>
          <p:cNvPr id="7" name="TextBox 6">
            <a:extLst>
              <a:ext uri="{FF2B5EF4-FFF2-40B4-BE49-F238E27FC236}">
                <a16:creationId xmlns:a16="http://schemas.microsoft.com/office/drawing/2014/main" id="{5B62B5C2-AD04-4335-8369-E55A491627D7}"/>
              </a:ext>
            </a:extLst>
          </p:cNvPr>
          <p:cNvSpPr txBox="1"/>
          <p:nvPr/>
        </p:nvSpPr>
        <p:spPr>
          <a:xfrm>
            <a:off x="465979" y="1567595"/>
            <a:ext cx="731270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9Slide03 Arima Madurai Medium" panose="00000600000000000000" pitchFamily="2" charset="0"/>
                <a:cs typeface="#9Slide03 Arima Madurai Medium" panose="00000600000000000000" pitchFamily="2" charset="0"/>
              </a:rPr>
              <a:t>Đọc</a:t>
            </a:r>
            <a:r>
              <a:rPr kumimoji="0" lang="en-US" sz="5400" b="1" i="0" u="none" strike="noStrike" kern="1200" cap="none" spc="0" normalizeH="0" baseline="0" noProof="0" dirty="0">
                <a:ln>
                  <a:noFill/>
                </a:ln>
                <a:solidFill>
                  <a:srgbClr val="FF0000"/>
                </a:solidFill>
                <a:effectLst/>
                <a:uLnTx/>
                <a:uFillTx/>
                <a:latin typeface="#9Slide03 Arima Madurai Medium" panose="00000600000000000000" pitchFamily="2" charset="0"/>
                <a:cs typeface="#9Slide03 Arima Madurai Medium" panose="00000600000000000000" pitchFamily="2" charset="0"/>
              </a:rPr>
              <a:t>: </a:t>
            </a:r>
            <a:r>
              <a:rPr kumimoji="0" lang="en-US" sz="5400" b="1" i="0" u="none" strike="noStrike" kern="1200" cap="none" spc="0" normalizeH="0" baseline="0" noProof="0" dirty="0" err="1">
                <a:ln>
                  <a:noFill/>
                </a:ln>
                <a:solidFill>
                  <a:srgbClr val="FF0000"/>
                </a:solidFill>
                <a:effectLst/>
                <a:uLnTx/>
                <a:uFillTx/>
                <a:latin typeface="#9Slide03 Arima Madurai Medium" panose="00000600000000000000" pitchFamily="2" charset="0"/>
                <a:cs typeface="#9Slide03 Arima Madurai Medium" panose="00000600000000000000" pitchFamily="2" charset="0"/>
              </a:rPr>
              <a:t>Tôi</a:t>
            </a:r>
            <a:r>
              <a:rPr kumimoji="0" lang="en-US" sz="5400" b="1" i="0" u="none" strike="noStrike" kern="1200" cap="none" spc="0" normalizeH="0" baseline="0" noProof="0" dirty="0">
                <a:ln>
                  <a:noFill/>
                </a:ln>
                <a:solidFill>
                  <a:srgbClr val="FF0000"/>
                </a:solidFill>
                <a:effectLst/>
                <a:uLnTx/>
                <a:uFillTx/>
                <a:latin typeface="#9Slide03 Arima Madurai Medium" panose="00000600000000000000" pitchFamily="2" charset="0"/>
                <a:cs typeface="#9Slide03 Arima Madurai Medium" panose="00000600000000000000" pitchFamily="2" charset="0"/>
              </a:rPr>
              <a:t> </a:t>
            </a:r>
            <a:r>
              <a:rPr kumimoji="0" lang="en-US" sz="5400" b="1" i="0" u="none" strike="noStrike" kern="1200" cap="none" spc="0" normalizeH="0" baseline="0" noProof="0" dirty="0" err="1">
                <a:ln>
                  <a:noFill/>
                </a:ln>
                <a:solidFill>
                  <a:srgbClr val="FF0000"/>
                </a:solidFill>
                <a:effectLst/>
                <a:uLnTx/>
                <a:uFillTx/>
                <a:latin typeface="#9Slide03 Arima Madurai Medium" panose="00000600000000000000" pitchFamily="2" charset="0"/>
                <a:cs typeface="#9Slide03 Arima Madurai Medium" panose="00000600000000000000" pitchFamily="2" charset="0"/>
              </a:rPr>
              <a:t>là</a:t>
            </a:r>
            <a:r>
              <a:rPr kumimoji="0" lang="en-US" sz="5400" b="1" i="0" u="none" strike="noStrike" kern="1200" cap="none" spc="0" normalizeH="0" baseline="0" noProof="0" dirty="0">
                <a:ln>
                  <a:noFill/>
                </a:ln>
                <a:solidFill>
                  <a:srgbClr val="FF0000"/>
                </a:solidFill>
                <a:effectLst/>
                <a:uLnTx/>
                <a:uFillTx/>
                <a:latin typeface="#9Slide03 Arima Madurai Medium" panose="00000600000000000000" pitchFamily="2" charset="0"/>
                <a:cs typeface="#9Slide03 Arima Madurai Medium" panose="00000600000000000000" pitchFamily="2" charset="0"/>
              </a:rPr>
              <a:t> </a:t>
            </a:r>
            <a:r>
              <a:rPr kumimoji="0" lang="en-US" sz="5400" b="1" i="0" u="none" strike="noStrike" kern="1200" cap="none" spc="0" normalizeH="0" baseline="0" noProof="0" dirty="0" err="1">
                <a:ln>
                  <a:noFill/>
                </a:ln>
                <a:solidFill>
                  <a:srgbClr val="FF0000"/>
                </a:solidFill>
                <a:effectLst/>
                <a:uLnTx/>
                <a:uFillTx/>
                <a:latin typeface="#9Slide03 Arima Madurai Medium" panose="00000600000000000000" pitchFamily="2" charset="0"/>
                <a:cs typeface="#9Slide03 Arima Madurai Medium" panose="00000600000000000000" pitchFamily="2" charset="0"/>
              </a:rPr>
              <a:t>học</a:t>
            </a:r>
            <a:r>
              <a:rPr kumimoji="0" lang="en-US" sz="5400" b="1" i="0" u="none" strike="noStrike" kern="1200" cap="none" spc="0" normalizeH="0" baseline="0" noProof="0" dirty="0">
                <a:ln>
                  <a:noFill/>
                </a:ln>
                <a:solidFill>
                  <a:srgbClr val="FF0000"/>
                </a:solidFill>
                <a:effectLst/>
                <a:uLnTx/>
                <a:uFillTx/>
                <a:latin typeface="#9Slide03 Arima Madurai Medium" panose="00000600000000000000" pitchFamily="2" charset="0"/>
                <a:cs typeface="#9Slide03 Arima Madurai Medium" panose="00000600000000000000" pitchFamily="2" charset="0"/>
              </a:rPr>
              <a:t> </a:t>
            </a:r>
            <a:r>
              <a:rPr kumimoji="0" lang="en-US" sz="5400" b="1" i="0" u="none" strike="noStrike" kern="1200" cap="none" spc="0" normalizeH="0" baseline="0" noProof="0" dirty="0" err="1">
                <a:ln>
                  <a:noFill/>
                </a:ln>
                <a:solidFill>
                  <a:srgbClr val="FF0000"/>
                </a:solidFill>
                <a:effectLst/>
                <a:uLnTx/>
                <a:uFillTx/>
                <a:latin typeface="#9Slide03 Arima Madurai Medium" panose="00000600000000000000" pitchFamily="2" charset="0"/>
                <a:cs typeface="#9Slide03 Arima Madurai Medium" panose="00000600000000000000" pitchFamily="2" charset="0"/>
              </a:rPr>
              <a:t>sinh</a:t>
            </a:r>
            <a:r>
              <a:rPr kumimoji="0" lang="en-US" sz="5400" b="1" i="0" u="none" strike="noStrike" kern="1200" cap="none" spc="0" normalizeH="0" baseline="0" noProof="0" dirty="0">
                <a:ln>
                  <a:noFill/>
                </a:ln>
                <a:solidFill>
                  <a:srgbClr val="FF0000"/>
                </a:solidFill>
                <a:effectLst/>
                <a:uLnTx/>
                <a:uFillTx/>
                <a:latin typeface="#9Slide03 Arima Madurai Medium" panose="00000600000000000000" pitchFamily="2" charset="0"/>
                <a:cs typeface="#9Slide03 Arima Madurai Medium" panose="00000600000000000000" pitchFamily="2" charset="0"/>
              </a:rPr>
              <a:t> </a:t>
            </a:r>
            <a:r>
              <a:rPr kumimoji="0" lang="en-US" sz="5400" b="1" i="0" u="none" strike="noStrike" kern="1200" cap="none" spc="0" normalizeH="0" baseline="0" noProof="0" dirty="0" err="1">
                <a:ln>
                  <a:noFill/>
                </a:ln>
                <a:solidFill>
                  <a:srgbClr val="FF0000"/>
                </a:solidFill>
                <a:effectLst/>
                <a:uLnTx/>
                <a:uFillTx/>
                <a:latin typeface="#9Slide03 Arima Madurai Medium" panose="00000600000000000000" pitchFamily="2" charset="0"/>
                <a:cs typeface="#9Slide03 Arima Madurai Medium" panose="00000600000000000000" pitchFamily="2" charset="0"/>
              </a:rPr>
              <a:t>lớp</a:t>
            </a:r>
            <a:r>
              <a:rPr kumimoji="0" lang="en-US" sz="5400" b="1" i="0" u="none" strike="noStrike" kern="1200" cap="none" spc="0" normalizeH="0" baseline="0" noProof="0" dirty="0">
                <a:ln>
                  <a:noFill/>
                </a:ln>
                <a:solidFill>
                  <a:srgbClr val="FF0000"/>
                </a:solidFill>
                <a:effectLst/>
                <a:uLnTx/>
                <a:uFillTx/>
                <a:latin typeface="#9Slide03 Arima Madurai Medium" panose="00000600000000000000" pitchFamily="2" charset="0"/>
                <a:cs typeface="#9Slide03 Arima Madurai Medium" panose="00000600000000000000" pitchFamily="2" charset="0"/>
              </a:rPr>
              <a:t> 2</a:t>
            </a:r>
            <a:endParaRPr kumimoji="0" lang="vi-VN" sz="5400" b="1" i="0" u="none" strike="noStrike" kern="1200" cap="none" spc="0" normalizeH="0" baseline="0" noProof="0" dirty="0">
              <a:ln>
                <a:noFill/>
              </a:ln>
              <a:solidFill>
                <a:srgbClr val="FF0000"/>
              </a:solidFill>
              <a:effectLst/>
              <a:uLnTx/>
              <a:uFillTx/>
              <a:latin typeface="#9Slide03 Arima Madurai Medium" panose="00000600000000000000" pitchFamily="2" charset="0"/>
              <a:cs typeface="#9Slide03 Arima Madurai Medium" panose="00000600000000000000" pitchFamily="2" charset="0"/>
            </a:endParaRPr>
          </a:p>
        </p:txBody>
      </p:sp>
      <p:sp>
        <p:nvSpPr>
          <p:cNvPr id="2" name="Rectangle 1">
            <a:extLst>
              <a:ext uri="{FF2B5EF4-FFF2-40B4-BE49-F238E27FC236}">
                <a16:creationId xmlns:a16="http://schemas.microsoft.com/office/drawing/2014/main" id="{0253241E-2A5D-26B2-9DE1-7E98CA25663A}"/>
              </a:ext>
            </a:extLst>
          </p:cNvPr>
          <p:cNvSpPr/>
          <p:nvPr/>
        </p:nvSpPr>
        <p:spPr>
          <a:xfrm>
            <a:off x="9369282" y="1"/>
            <a:ext cx="2725308" cy="37707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62457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1117600" y="798285"/>
            <a:ext cx="10943772" cy="646331"/>
          </a:xfrm>
          <a:prstGeom prst="rect">
            <a:avLst/>
          </a:prstGeom>
          <a:noFill/>
        </p:spPr>
        <p:txBody>
          <a:bodyPr wrap="square" rtlCol="0">
            <a:spAutoFit/>
          </a:bodyPr>
          <a:lstStyle/>
          <a:p>
            <a:r>
              <a:rPr lang="en-US" sz="3600" dirty="0" err="1"/>
              <a:t>Tủm</a:t>
            </a:r>
            <a:r>
              <a:rPr lang="en-US" sz="3600" dirty="0"/>
              <a:t> </a:t>
            </a:r>
            <a:r>
              <a:rPr lang="en-US" sz="3600" dirty="0" err="1"/>
              <a:t>tỉm</a:t>
            </a:r>
            <a:r>
              <a:rPr lang="en-US" sz="3600" dirty="0"/>
              <a:t> : </a:t>
            </a:r>
            <a:r>
              <a:rPr lang="en-US" sz="3600" dirty="0" err="1"/>
              <a:t>Cười</a:t>
            </a:r>
            <a:r>
              <a:rPr lang="en-US" sz="3600" dirty="0"/>
              <a:t> </a:t>
            </a:r>
            <a:r>
              <a:rPr lang="en-US" sz="3600" dirty="0" err="1"/>
              <a:t>không</a:t>
            </a:r>
            <a:r>
              <a:rPr lang="en-US" sz="3600" dirty="0"/>
              <a:t> </a:t>
            </a:r>
            <a:r>
              <a:rPr lang="en-US" sz="3600" dirty="0" err="1"/>
              <a:t>mở</a:t>
            </a:r>
            <a:r>
              <a:rPr lang="en-US" sz="3600" dirty="0"/>
              <a:t> </a:t>
            </a:r>
            <a:r>
              <a:rPr lang="en-US" sz="3600" dirty="0" err="1"/>
              <a:t>miệng</a:t>
            </a:r>
            <a:r>
              <a:rPr lang="en-US" sz="3600" dirty="0"/>
              <a:t>, </a:t>
            </a:r>
            <a:r>
              <a:rPr lang="en-US" sz="3600" dirty="0" err="1"/>
              <a:t>chỉ</a:t>
            </a:r>
            <a:r>
              <a:rPr lang="en-US" sz="3600" dirty="0"/>
              <a:t> </a:t>
            </a:r>
            <a:r>
              <a:rPr lang="en-US" sz="3600" dirty="0" err="1"/>
              <a:t>cử</a:t>
            </a:r>
            <a:r>
              <a:rPr lang="en-US" sz="3600" dirty="0"/>
              <a:t> </a:t>
            </a:r>
            <a:r>
              <a:rPr lang="en-US" sz="3600" dirty="0" err="1"/>
              <a:t>động</a:t>
            </a:r>
            <a:r>
              <a:rPr lang="en-US" sz="3600" dirty="0"/>
              <a:t> </a:t>
            </a:r>
            <a:r>
              <a:rPr lang="en-US" sz="3600" dirty="0" err="1"/>
              <a:t>kín</a:t>
            </a:r>
            <a:r>
              <a:rPr lang="en-US" sz="3600" dirty="0"/>
              <a:t> </a:t>
            </a:r>
            <a:r>
              <a:rPr lang="en-US" sz="3600" dirty="0" err="1"/>
              <a:t>đáo</a:t>
            </a:r>
            <a:endParaRPr lang="en-US" sz="36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4333" l="10000" r="90000"/>
                    </a14:imgEffect>
                  </a14:imgLayer>
                </a14:imgProps>
              </a:ext>
              <a:ext uri="{28A0092B-C50C-407E-A947-70E740481C1C}">
                <a14:useLocalDpi xmlns:a14="http://schemas.microsoft.com/office/drawing/2010/main" val="0"/>
              </a:ext>
            </a:extLst>
          </a:blip>
          <a:stretch>
            <a:fillRect/>
          </a:stretch>
        </p:blipFill>
        <p:spPr>
          <a:xfrm>
            <a:off x="5138056" y="1857829"/>
            <a:ext cx="5519057" cy="5000171"/>
          </a:xfrm>
          <a:prstGeom prst="rect">
            <a:avLst/>
          </a:prstGeom>
        </p:spPr>
      </p:pic>
    </p:spTree>
    <p:extLst>
      <p:ext uri="{BB962C8B-B14F-4D97-AF65-F5344CB8AC3E}">
        <p14:creationId xmlns:p14="http://schemas.microsoft.com/office/powerpoint/2010/main" val="27819120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4"/>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2923DC63-DC51-46BB-A1B7-07BC0531C9F8}"/>
              </a:ext>
            </a:extLst>
          </p:cNvPr>
          <p:cNvSpPr txBox="1"/>
          <p:nvPr/>
        </p:nvSpPr>
        <p:spPr>
          <a:xfrm>
            <a:off x="1765861" y="2401438"/>
            <a:ext cx="906935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đến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cổng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đã</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mấy</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cùng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lớp</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ríu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rít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cười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ở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sân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2" name="Straight Connector 11">
            <a:extLst>
              <a:ext uri="{FF2B5EF4-FFF2-40B4-BE49-F238E27FC236}">
                <a16:creationId xmlns:a16="http://schemas.microsoft.com/office/drawing/2014/main" id="{BFFEA02C-F6D7-480F-B9CA-E37CD9E838D1}"/>
              </a:ext>
            </a:extLst>
          </p:cNvPr>
          <p:cNvCxnSpPr/>
          <p:nvPr/>
        </p:nvCxnSpPr>
        <p:spPr>
          <a:xfrm flipH="1">
            <a:off x="9124887" y="261227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AE8FF8-F888-447F-AE31-5E6D28C10353}"/>
              </a:ext>
            </a:extLst>
          </p:cNvPr>
          <p:cNvCxnSpPr/>
          <p:nvPr/>
        </p:nvCxnSpPr>
        <p:spPr>
          <a:xfrm flipH="1">
            <a:off x="7259303" y="315089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EFE43B-58A7-44B9-BE4B-E7BFEB0B95DB}"/>
              </a:ext>
            </a:extLst>
          </p:cNvPr>
          <p:cNvCxnSpPr/>
          <p:nvPr/>
        </p:nvCxnSpPr>
        <p:spPr>
          <a:xfrm flipH="1">
            <a:off x="9943146" y="315089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2CA21-6342-4D21-A613-032B1DE3190F}"/>
              </a:ext>
            </a:extLst>
          </p:cNvPr>
          <p:cNvCxnSpPr/>
          <p:nvPr/>
        </p:nvCxnSpPr>
        <p:spPr>
          <a:xfrm flipH="1">
            <a:off x="5767896" y="373496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773DC-56CE-4F01-97C6-169B1D639B59}"/>
              </a:ext>
            </a:extLst>
          </p:cNvPr>
          <p:cNvCxnSpPr/>
          <p:nvPr/>
        </p:nvCxnSpPr>
        <p:spPr>
          <a:xfrm flipH="1">
            <a:off x="5844096" y="373496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par>
                                <p:cTn id="12" presetID="56" presetClass="path" presetSubtype="0" accel="50000" decel="50000" fill="hold" nodeType="withEffect">
                                  <p:stCondLst>
                                    <p:cond delay="0"/>
                                  </p:stCondLst>
                                  <p:childTnLst>
                                    <p:animMotion origin="layout" path="M -2.77778E-6 6.58017E-7 L 0.30851 -0.27186 " pathEditMode="relative" rAng="0" ptsTypes="AA">
                                      <p:cBhvr>
                                        <p:cTn id="13" dur="2000" fill="hold"/>
                                        <p:tgtEl>
                                          <p:spTgt spid="20"/>
                                        </p:tgtEl>
                                        <p:attrNameLst>
                                          <p:attrName>ppt_x</p:attrName>
                                          <p:attrName>ppt_y</p:attrName>
                                        </p:attrNameLst>
                                      </p:cBhvr>
                                      <p:rCtr x="15434" y="-13593"/>
                                    </p:animMotion>
                                  </p:childTnLst>
                                </p:cTn>
                              </p:par>
                              <p:par>
                                <p:cTn id="14" presetID="56" presetClass="path" presetSubtype="0" accel="50000" decel="50000" fill="hold" nodeType="withEffect">
                                  <p:stCondLst>
                                    <p:cond delay="0"/>
                                  </p:stCondLst>
                                  <p:childTnLst>
                                    <p:animMotion origin="layout" path="M -2.22222E-6 4.10565E-6 L 0.36493 -0.33241 " pathEditMode="relative" rAng="0" ptsTypes="AA">
                                      <p:cBhvr>
                                        <p:cTn id="15" dur="2000" fill="hold"/>
                                        <p:tgtEl>
                                          <p:spTgt spid="21"/>
                                        </p:tgtEl>
                                        <p:attrNameLst>
                                          <p:attrName>ppt_x</p:attrName>
                                          <p:attrName>ppt_y</p:attrName>
                                        </p:attrNameLst>
                                      </p:cBhvr>
                                      <p:rCtr x="18247" y="-16620"/>
                                    </p:animMotion>
                                  </p:childTnLst>
                                </p:cTn>
                              </p:par>
                              <p:par>
                                <p:cTn id="16" presetID="56" presetClass="path" presetSubtype="0" accel="50000" decel="50000" fill="hold" nodeType="withEffect">
                                  <p:stCondLst>
                                    <p:cond delay="0"/>
                                  </p:stCondLst>
                                  <p:childTnLst>
                                    <p:animMotion origin="layout" path="M -2.22222E-6 -4.16435E-6 L 0.81181 -0.80568 " pathEditMode="relative" rAng="0" ptsTypes="AA">
                                      <p:cBhvr>
                                        <p:cTn id="17" dur="2000" fill="hold"/>
                                        <p:tgtEl>
                                          <p:spTgt spid="22"/>
                                        </p:tgtEl>
                                        <p:attrNameLst>
                                          <p:attrName>ppt_x</p:attrName>
                                          <p:attrName>ppt_y</p:attrName>
                                        </p:attrNameLst>
                                      </p:cBhvr>
                                      <p:rCtr x="40590" y="-40284"/>
                                    </p:animMotion>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566058" y="2569028"/>
            <a:ext cx="10958285" cy="1323439"/>
          </a:xfrm>
          <a:prstGeom prst="rect">
            <a:avLst/>
          </a:prstGeom>
          <a:noFill/>
        </p:spPr>
        <p:txBody>
          <a:bodyPr wrap="square" rtlCol="0">
            <a:spAutoFit/>
          </a:bodyPr>
          <a:lstStyle/>
          <a:p>
            <a:r>
              <a:rPr lang="en-US" sz="4000" dirty="0" err="1"/>
              <a:t>Háo</a:t>
            </a:r>
            <a:r>
              <a:rPr lang="en-US" sz="4000" dirty="0"/>
              <a:t> </a:t>
            </a:r>
            <a:r>
              <a:rPr lang="en-US" sz="4000" dirty="0" err="1"/>
              <a:t>hức</a:t>
            </a:r>
            <a:r>
              <a:rPr lang="en-US" sz="4000" dirty="0"/>
              <a:t>: </a:t>
            </a:r>
            <a:r>
              <a:rPr lang="en-US" sz="4000" dirty="0" err="1"/>
              <a:t>vui</a:t>
            </a:r>
            <a:r>
              <a:rPr lang="en-US" sz="4000" dirty="0"/>
              <a:t> </a:t>
            </a:r>
            <a:r>
              <a:rPr lang="en-US" sz="4000" dirty="0" err="1"/>
              <a:t>sướng</a:t>
            </a:r>
            <a:r>
              <a:rPr lang="en-US" sz="4000" dirty="0"/>
              <a:t> </a:t>
            </a:r>
            <a:r>
              <a:rPr lang="en-US" sz="4000" dirty="0" err="1"/>
              <a:t>và</a:t>
            </a:r>
            <a:r>
              <a:rPr lang="en-US" sz="4000" dirty="0"/>
              <a:t> </a:t>
            </a:r>
            <a:r>
              <a:rPr lang="en-US" sz="4000" dirty="0" err="1"/>
              <a:t>nóng</a:t>
            </a:r>
            <a:r>
              <a:rPr lang="en-US" sz="4000" dirty="0"/>
              <a:t> </a:t>
            </a:r>
            <a:r>
              <a:rPr lang="en-US" sz="4000" dirty="0" err="1"/>
              <a:t>lòng</a:t>
            </a:r>
            <a:r>
              <a:rPr lang="en-US" sz="4000" dirty="0"/>
              <a:t> </a:t>
            </a:r>
            <a:r>
              <a:rPr lang="en-US" sz="4000" dirty="0" err="1"/>
              <a:t>chờ</a:t>
            </a:r>
            <a:r>
              <a:rPr lang="en-US" sz="4000" dirty="0"/>
              <a:t> </a:t>
            </a:r>
            <a:r>
              <a:rPr lang="en-US" sz="4000" dirty="0" err="1"/>
              <a:t>đợi</a:t>
            </a:r>
            <a:r>
              <a:rPr lang="en-US" sz="4000" dirty="0"/>
              <a:t> </a:t>
            </a:r>
            <a:r>
              <a:rPr lang="en-US" sz="4000" dirty="0" err="1"/>
              <a:t>điều</a:t>
            </a:r>
            <a:r>
              <a:rPr lang="en-US" sz="4000" dirty="0"/>
              <a:t> hay </a:t>
            </a:r>
            <a:r>
              <a:rPr lang="en-US" sz="4000" dirty="0" err="1"/>
              <a:t>đang</a:t>
            </a:r>
            <a:r>
              <a:rPr lang="en-US" sz="4000" dirty="0"/>
              <a:t> </a:t>
            </a:r>
            <a:r>
              <a:rPr lang="en-US" sz="4000" dirty="0" err="1"/>
              <a:t>đến</a:t>
            </a:r>
            <a:r>
              <a:rPr lang="en-US" sz="4000" dirty="0"/>
              <a:t>.</a:t>
            </a:r>
          </a:p>
        </p:txBody>
      </p:sp>
    </p:spTree>
    <p:extLst>
      <p:ext uri="{BB962C8B-B14F-4D97-AF65-F5344CB8AC3E}">
        <p14:creationId xmlns:p14="http://schemas.microsoft.com/office/powerpoint/2010/main" val="1330739418"/>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4"/>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2923DC63-DC51-46BB-A1B7-07BC0531C9F8}"/>
              </a:ext>
            </a:extLst>
          </p:cNvPr>
          <p:cNvSpPr txBox="1"/>
          <p:nvPr/>
        </p:nvSpPr>
        <p:spPr>
          <a:xfrm>
            <a:off x="1765861" y="2401438"/>
            <a:ext cx="9069356"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cạnh</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1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rụt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rè</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níu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giống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ngoái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1" name="Straight Connector 10">
            <a:extLst>
              <a:ext uri="{FF2B5EF4-FFF2-40B4-BE49-F238E27FC236}">
                <a16:creationId xmlns:a16="http://schemas.microsoft.com/office/drawing/2014/main" id="{076947CD-250E-4498-BB6C-E1E1DFCB6698}"/>
              </a:ext>
            </a:extLst>
          </p:cNvPr>
          <p:cNvCxnSpPr/>
          <p:nvPr/>
        </p:nvCxnSpPr>
        <p:spPr>
          <a:xfrm flipH="1">
            <a:off x="6430244" y="2528316"/>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FEA02C-F6D7-480F-B9CA-E37CD9E838D1}"/>
              </a:ext>
            </a:extLst>
          </p:cNvPr>
          <p:cNvCxnSpPr/>
          <p:nvPr/>
        </p:nvCxnSpPr>
        <p:spPr>
          <a:xfrm flipH="1">
            <a:off x="9586050" y="2470413"/>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AE8FF8-F888-447F-AE31-5E6D28C10353}"/>
              </a:ext>
            </a:extLst>
          </p:cNvPr>
          <p:cNvCxnSpPr/>
          <p:nvPr/>
        </p:nvCxnSpPr>
        <p:spPr>
          <a:xfrm flipH="1">
            <a:off x="2958952" y="305855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EFE43B-58A7-44B9-BE4B-E7BFEB0B95DB}"/>
              </a:ext>
            </a:extLst>
          </p:cNvPr>
          <p:cNvCxnSpPr/>
          <p:nvPr/>
        </p:nvCxnSpPr>
        <p:spPr>
          <a:xfrm flipH="1">
            <a:off x="7034192" y="3058558"/>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2CA21-6342-4D21-A613-032B1DE3190F}"/>
              </a:ext>
            </a:extLst>
          </p:cNvPr>
          <p:cNvCxnSpPr/>
          <p:nvPr/>
        </p:nvCxnSpPr>
        <p:spPr>
          <a:xfrm flipH="1">
            <a:off x="3384228" y="359097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773DC-56CE-4F01-97C6-169B1D639B59}"/>
              </a:ext>
            </a:extLst>
          </p:cNvPr>
          <p:cNvCxnSpPr/>
          <p:nvPr/>
        </p:nvCxnSpPr>
        <p:spPr>
          <a:xfrm flipH="1">
            <a:off x="3173044" y="359097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8825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par>
                                <p:cTn id="12" presetID="56" presetClass="path" presetSubtype="0" accel="50000" decel="50000" fill="hold" nodeType="withEffect">
                                  <p:stCondLst>
                                    <p:cond delay="0"/>
                                  </p:stCondLst>
                                  <p:childTnLst>
                                    <p:animMotion origin="layout" path="M -2.77778E-6 6.58017E-7 L 0.30851 -0.27186 " pathEditMode="relative" rAng="0" ptsTypes="AA">
                                      <p:cBhvr>
                                        <p:cTn id="13" dur="2000" fill="hold"/>
                                        <p:tgtEl>
                                          <p:spTgt spid="20"/>
                                        </p:tgtEl>
                                        <p:attrNameLst>
                                          <p:attrName>ppt_x</p:attrName>
                                          <p:attrName>ppt_y</p:attrName>
                                        </p:attrNameLst>
                                      </p:cBhvr>
                                      <p:rCtr x="15434" y="-13593"/>
                                    </p:animMotion>
                                  </p:childTnLst>
                                </p:cTn>
                              </p:par>
                              <p:par>
                                <p:cTn id="14" presetID="56" presetClass="path" presetSubtype="0" accel="50000" decel="50000" fill="hold" nodeType="withEffect">
                                  <p:stCondLst>
                                    <p:cond delay="0"/>
                                  </p:stCondLst>
                                  <p:childTnLst>
                                    <p:animMotion origin="layout" path="M -2.22222E-6 4.10565E-6 L 0.36493 -0.33241 " pathEditMode="relative" rAng="0" ptsTypes="AA">
                                      <p:cBhvr>
                                        <p:cTn id="15" dur="2000" fill="hold"/>
                                        <p:tgtEl>
                                          <p:spTgt spid="21"/>
                                        </p:tgtEl>
                                        <p:attrNameLst>
                                          <p:attrName>ppt_x</p:attrName>
                                          <p:attrName>ppt_y</p:attrName>
                                        </p:attrNameLst>
                                      </p:cBhvr>
                                      <p:rCtr x="18247" y="-16620"/>
                                    </p:animMotion>
                                  </p:childTnLst>
                                </p:cTn>
                              </p:par>
                              <p:par>
                                <p:cTn id="16" presetID="56" presetClass="path" presetSubtype="0" accel="50000" decel="50000" fill="hold" nodeType="withEffect">
                                  <p:stCondLst>
                                    <p:cond delay="0"/>
                                  </p:stCondLst>
                                  <p:childTnLst>
                                    <p:animMotion origin="layout" path="M -2.22222E-6 -4.16435E-6 L 0.81181 -0.80568 " pathEditMode="relative" rAng="0" ptsTypes="AA">
                                      <p:cBhvr>
                                        <p:cTn id="17" dur="2000" fill="hold"/>
                                        <p:tgtEl>
                                          <p:spTgt spid="22"/>
                                        </p:tgtEl>
                                        <p:attrNameLst>
                                          <p:attrName>ppt_x</p:attrName>
                                          <p:attrName>ppt_y</p:attrName>
                                        </p:attrNameLst>
                                      </p:cBhvr>
                                      <p:rCtr x="40590" y="-40284"/>
                                    </p:animMotion>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32E2DF-908D-D6BF-3ED6-0706D4BA6485}"/>
              </a:ext>
            </a:extLst>
          </p:cNvPr>
          <p:cNvSpPr txBox="1"/>
          <p:nvPr/>
        </p:nvSpPr>
        <p:spPr>
          <a:xfrm>
            <a:off x="361970" y="537236"/>
            <a:ext cx="1675378" cy="1015663"/>
          </a:xfrm>
          <a:prstGeom prst="rect">
            <a:avLst/>
          </a:prstGeom>
          <a:noFill/>
        </p:spPr>
        <p:txBody>
          <a:bodyPr wrap="square" rtlCol="0">
            <a:spAutoFit/>
          </a:bodyPr>
          <a:lstStyle/>
          <a:p>
            <a:r>
              <a:rPr lang="en-US" sz="6000">
                <a:solidFill>
                  <a:srgbClr val="FF0000"/>
                </a:solidFill>
              </a:rPr>
              <a:t>Níu: </a:t>
            </a:r>
          </a:p>
        </p:txBody>
      </p:sp>
      <p:sp>
        <p:nvSpPr>
          <p:cNvPr id="4" name="TextBox 3">
            <a:extLst>
              <a:ext uri="{FF2B5EF4-FFF2-40B4-BE49-F238E27FC236}">
                <a16:creationId xmlns:a16="http://schemas.microsoft.com/office/drawing/2014/main" id="{8897666E-9221-3363-51CF-C3CAA4FBA26A}"/>
              </a:ext>
            </a:extLst>
          </p:cNvPr>
          <p:cNvSpPr txBox="1"/>
          <p:nvPr/>
        </p:nvSpPr>
        <p:spPr>
          <a:xfrm>
            <a:off x="479251" y="1552899"/>
            <a:ext cx="9526386" cy="769441"/>
          </a:xfrm>
          <a:prstGeom prst="rect">
            <a:avLst/>
          </a:prstGeom>
          <a:noFill/>
        </p:spPr>
        <p:txBody>
          <a:bodyPr wrap="square" rtlCol="0">
            <a:spAutoFit/>
          </a:bodyPr>
          <a:lstStyle/>
          <a:p>
            <a:r>
              <a:rPr lang="en-US" sz="4400">
                <a:solidFill>
                  <a:srgbClr val="0070C0"/>
                </a:solidFill>
              </a:rPr>
              <a:t>Nắm lấy và kéo lại hoặc kéo xuống</a:t>
            </a:r>
          </a:p>
        </p:txBody>
      </p:sp>
      <p:sp>
        <p:nvSpPr>
          <p:cNvPr id="5" name="TextBox 4">
            <a:extLst>
              <a:ext uri="{FF2B5EF4-FFF2-40B4-BE49-F238E27FC236}">
                <a16:creationId xmlns:a16="http://schemas.microsoft.com/office/drawing/2014/main" id="{927751B5-A55D-2889-2081-4B2CFF2C728D}"/>
              </a:ext>
            </a:extLst>
          </p:cNvPr>
          <p:cNvSpPr txBox="1"/>
          <p:nvPr/>
        </p:nvSpPr>
        <p:spPr>
          <a:xfrm>
            <a:off x="479251" y="2659559"/>
            <a:ext cx="8305800" cy="769441"/>
          </a:xfrm>
          <a:prstGeom prst="rect">
            <a:avLst/>
          </a:prstGeom>
          <a:noFill/>
        </p:spPr>
        <p:txBody>
          <a:bodyPr wrap="square" rtlCol="0">
            <a:spAutoFit/>
          </a:bodyPr>
          <a:lstStyle/>
          <a:p>
            <a:r>
              <a:rPr lang="en-US" sz="4400">
                <a:solidFill>
                  <a:srgbClr val="0070C0"/>
                </a:solidFill>
              </a:rPr>
              <a:t>VD: Tôi níu chặt tay mẹ.</a:t>
            </a:r>
          </a:p>
        </p:txBody>
      </p:sp>
      <p:pic>
        <p:nvPicPr>
          <p:cNvPr id="6" name="Picture 5">
            <a:extLst>
              <a:ext uri="{FF2B5EF4-FFF2-40B4-BE49-F238E27FC236}">
                <a16:creationId xmlns:a16="http://schemas.microsoft.com/office/drawing/2014/main" id="{AA4808CA-7A6B-0492-B0C7-77DD3273A94C}"/>
              </a:ext>
            </a:extLst>
          </p:cNvPr>
          <p:cNvPicPr>
            <a:picLocks noChangeAspect="1"/>
          </p:cNvPicPr>
          <p:nvPr/>
        </p:nvPicPr>
        <p:blipFill rotWithShape="1">
          <a:blip r:embed="rId2">
            <a:extLst>
              <a:ext uri="{28A0092B-C50C-407E-A947-70E740481C1C}">
                <a14:useLocalDpi xmlns:a14="http://schemas.microsoft.com/office/drawing/2010/main" val="0"/>
              </a:ext>
            </a:extLst>
          </a:blip>
          <a:srcRect l="44865" r="7681"/>
          <a:stretch/>
        </p:blipFill>
        <p:spPr>
          <a:xfrm>
            <a:off x="7819274" y="1845424"/>
            <a:ext cx="4372726" cy="5183187"/>
          </a:xfrm>
          <a:prstGeom prst="rect">
            <a:avLst/>
          </a:prstGeom>
        </p:spPr>
      </p:pic>
    </p:spTree>
    <p:extLst>
      <p:ext uri="{BB962C8B-B14F-4D97-AF65-F5344CB8AC3E}">
        <p14:creationId xmlns:p14="http://schemas.microsoft.com/office/powerpoint/2010/main" val="1224334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652438-D578-4E80-84CF-0E25BBF3B33E}"/>
              </a:ext>
            </a:extLst>
          </p:cNvPr>
          <p:cNvPicPr>
            <a:picLocks noChangeAspect="1"/>
          </p:cNvPicPr>
          <p:nvPr/>
        </p:nvPicPr>
        <p:blipFill rotWithShape="1">
          <a:blip r:embed="rId2">
            <a:extLst>
              <a:ext uri="{28A0092B-C50C-407E-A947-70E740481C1C}">
                <a14:useLocalDpi xmlns:a14="http://schemas.microsoft.com/office/drawing/2010/main" val="0"/>
              </a:ext>
            </a:extLst>
          </a:blip>
          <a:srcRect l="51137" r="5909"/>
          <a:stretch/>
        </p:blipFill>
        <p:spPr>
          <a:xfrm>
            <a:off x="6954980" y="-85191"/>
            <a:ext cx="5237020" cy="6858000"/>
          </a:xfrm>
          <a:prstGeom prst="rect">
            <a:avLst/>
          </a:prstGeom>
        </p:spPr>
      </p:pic>
      <p:sp>
        <p:nvSpPr>
          <p:cNvPr id="6" name="TextBox 5">
            <a:extLst>
              <a:ext uri="{FF2B5EF4-FFF2-40B4-BE49-F238E27FC236}">
                <a16:creationId xmlns:a16="http://schemas.microsoft.com/office/drawing/2014/main" id="{749CDA26-32F2-49D7-4225-322198A77445}"/>
              </a:ext>
            </a:extLst>
          </p:cNvPr>
          <p:cNvSpPr txBox="1"/>
          <p:nvPr/>
        </p:nvSpPr>
        <p:spPr>
          <a:xfrm>
            <a:off x="586044" y="1365469"/>
            <a:ext cx="4339244" cy="1015663"/>
          </a:xfrm>
          <a:prstGeom prst="rect">
            <a:avLst/>
          </a:prstGeom>
          <a:noFill/>
        </p:spPr>
        <p:txBody>
          <a:bodyPr wrap="square" rtlCol="0">
            <a:spAutoFit/>
          </a:bodyPr>
          <a:lstStyle/>
          <a:p>
            <a:r>
              <a:rPr lang="en-US" sz="6000">
                <a:solidFill>
                  <a:srgbClr val="FF0000"/>
                </a:solidFill>
              </a:rPr>
              <a:t>Lớn bổng: </a:t>
            </a:r>
          </a:p>
        </p:txBody>
      </p:sp>
      <p:sp>
        <p:nvSpPr>
          <p:cNvPr id="7" name="TextBox 6">
            <a:extLst>
              <a:ext uri="{FF2B5EF4-FFF2-40B4-BE49-F238E27FC236}">
                <a16:creationId xmlns:a16="http://schemas.microsoft.com/office/drawing/2014/main" id="{05008318-D8ED-1906-F965-9E7C10A538DD}"/>
              </a:ext>
            </a:extLst>
          </p:cNvPr>
          <p:cNvSpPr txBox="1"/>
          <p:nvPr/>
        </p:nvSpPr>
        <p:spPr>
          <a:xfrm>
            <a:off x="573579" y="2574368"/>
            <a:ext cx="5802282" cy="769441"/>
          </a:xfrm>
          <a:prstGeom prst="rect">
            <a:avLst/>
          </a:prstGeom>
          <a:noFill/>
        </p:spPr>
        <p:txBody>
          <a:bodyPr wrap="square" rtlCol="0">
            <a:spAutoFit/>
          </a:bodyPr>
          <a:lstStyle/>
          <a:p>
            <a:r>
              <a:rPr lang="en-US" sz="4400">
                <a:solidFill>
                  <a:srgbClr val="0070C0"/>
                </a:solidFill>
              </a:rPr>
              <a:t>Lớn nhanh, vượt hẳn lên</a:t>
            </a:r>
          </a:p>
        </p:txBody>
      </p:sp>
      <p:sp>
        <p:nvSpPr>
          <p:cNvPr id="8" name="TextBox 7">
            <a:extLst>
              <a:ext uri="{FF2B5EF4-FFF2-40B4-BE49-F238E27FC236}">
                <a16:creationId xmlns:a16="http://schemas.microsoft.com/office/drawing/2014/main" id="{615E8902-12FE-BC15-2455-D85B811EE01C}"/>
              </a:ext>
            </a:extLst>
          </p:cNvPr>
          <p:cNvSpPr txBox="1"/>
          <p:nvPr/>
        </p:nvSpPr>
        <p:spPr>
          <a:xfrm>
            <a:off x="598518" y="3730281"/>
            <a:ext cx="7082442" cy="1446550"/>
          </a:xfrm>
          <a:prstGeom prst="rect">
            <a:avLst/>
          </a:prstGeom>
          <a:noFill/>
        </p:spPr>
        <p:txBody>
          <a:bodyPr wrap="square" rtlCol="0">
            <a:spAutoFit/>
          </a:bodyPr>
          <a:lstStyle/>
          <a:p>
            <a:r>
              <a:rPr lang="en-US" sz="4400">
                <a:solidFill>
                  <a:srgbClr val="0070C0"/>
                </a:solidFill>
              </a:rPr>
              <a:t>VD: Nam thấy mình lớn bổng hẳn lên.</a:t>
            </a:r>
          </a:p>
        </p:txBody>
      </p:sp>
    </p:spTree>
    <p:extLst>
      <p:ext uri="{BB962C8B-B14F-4D97-AF65-F5344CB8AC3E}">
        <p14:creationId xmlns:p14="http://schemas.microsoft.com/office/powerpoint/2010/main" val="363923127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B6DB7"/>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110228" y="1645907"/>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2152049" y="3082888"/>
            <a:ext cx="5334758" cy="1446550"/>
          </a:xfrm>
          <a:prstGeom prst="rect">
            <a:avLst/>
          </a:prstGeom>
          <a:noFill/>
        </p:spPr>
        <p:txBody>
          <a:bodyPr wrap="square" lIns="91440" tIns="45720" rIns="91440" bIns="45720">
            <a:spAutoFit/>
          </a:bodyPr>
          <a:lstStyle/>
          <a:p>
            <a:pPr algn="ctr"/>
            <a:r>
              <a:rPr lang="en-US" sz="8800" b="1" cap="none" spc="0" dirty="0" err="1">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Tiết</a:t>
            </a:r>
            <a:r>
              <a:rPr lang="en-US" sz="8800" b="1" cap="none" spc="0" dirty="0">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8800" b="1" dirty="0">
                <a:ln w="22225">
                  <a:solidFill>
                    <a:schemeClr val="accent2"/>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2</a:t>
            </a:r>
            <a:endParaRPr lang="en-US" sz="8800" b="1" cap="none" spc="0" dirty="0">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795091272"/>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136" y="1100734"/>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5" y="2076982"/>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câu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1075561" y="1838697"/>
            <a:ext cx="1059417" cy="846935"/>
            <a:chOff x="477164" y="1358011"/>
            <a:chExt cx="898272" cy="718110"/>
          </a:xfrm>
        </p:grpSpPr>
        <p:pic>
          <p:nvPicPr>
            <p:cNvPr id="27" name="图片 26" descr="未标题-2.png"/>
            <p:cNvPicPr>
              <a:picLocks noChangeAspect="1"/>
            </p:cNvPicPr>
            <p:nvPr/>
          </p:nvPicPr>
          <p:blipFill>
            <a:blip r:embed="rId4"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075561" y="2933993"/>
            <a:ext cx="1059417" cy="846934"/>
            <a:chOff x="500034" y="2214560"/>
            <a:chExt cx="898272" cy="718110"/>
          </a:xfrm>
        </p:grpSpPr>
        <p:pic>
          <p:nvPicPr>
            <p:cNvPr id="30" name="图片 29" descr="未标题-2.png"/>
            <p:cNvPicPr>
              <a:picLocks noChangeAspect="1"/>
            </p:cNvPicPr>
            <p:nvPr/>
          </p:nvPicPr>
          <p:blipFill>
            <a:blip r:embed="rId5"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074898" y="4029289"/>
            <a:ext cx="1059417" cy="846935"/>
            <a:chOff x="477164" y="3023248"/>
            <a:chExt cx="898272" cy="718110"/>
          </a:xfrm>
        </p:grpSpPr>
        <p:pic>
          <p:nvPicPr>
            <p:cNvPr id="33" name="图片 32" descr="未标题-2.png"/>
            <p:cNvPicPr>
              <a:picLocks noChangeAspect="1"/>
            </p:cNvPicPr>
            <p:nvPr/>
          </p:nvPicPr>
          <p:blipFill>
            <a:blip r:embed="rId6"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42" name="TextBox 41"/>
          <p:cNvSpPr txBox="1"/>
          <p:nvPr/>
        </p:nvSpPr>
        <p:spPr>
          <a:xfrm>
            <a:off x="2434064" y="1862006"/>
            <a:ext cx="3557439"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vùng</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dậy</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2484666" y="3018246"/>
            <a:ext cx="5556278"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muốn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sớm</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nhất</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lớp</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433401" y="4153055"/>
            <a:ext cx="5873033"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chuẩn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nhanh</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40927" y="2685632"/>
            <a:ext cx="2986672" cy="4321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779077" y="356004"/>
            <a:ext cx="10633845" cy="1200329"/>
          </a:xfrm>
          <a:prstGeom prst="rect">
            <a:avLst/>
          </a:prstGeom>
          <a:noFill/>
        </p:spPr>
        <p:txBody>
          <a:bodyPr wrap="square" rtlCol="0">
            <a:spAutoFit/>
          </a:bodyPr>
          <a:lstStyle/>
          <a:p>
            <a:pPr algn="ctr"/>
            <a:r>
              <a:rPr lang="en-US"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1. </a:t>
            </a:r>
            <a:r>
              <a:rPr lang="vi-V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Những chi tiết nào cho thấy bạn nhỏ rất háo hức đến trường vào ngày khai trường?</a:t>
            </a:r>
            <a:endParaRPr lang="en-US"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组合 31">
            <a:extLst>
              <a:ext uri="{FF2B5EF4-FFF2-40B4-BE49-F238E27FC236}">
                <a16:creationId xmlns:a16="http://schemas.microsoft.com/office/drawing/2014/main" id="{D6FCDF2D-6382-4AC7-B2F5-DA209C0BE5DC}"/>
              </a:ext>
            </a:extLst>
          </p:cNvPr>
          <p:cNvGrpSpPr/>
          <p:nvPr/>
        </p:nvGrpSpPr>
        <p:grpSpPr>
          <a:xfrm>
            <a:off x="1078114" y="5124584"/>
            <a:ext cx="1059417" cy="846935"/>
            <a:chOff x="477164" y="3023248"/>
            <a:chExt cx="898272" cy="718110"/>
          </a:xfrm>
        </p:grpSpPr>
        <p:pic>
          <p:nvPicPr>
            <p:cNvPr id="25" name="图片 32" descr="未标题-2.png">
              <a:extLst>
                <a:ext uri="{FF2B5EF4-FFF2-40B4-BE49-F238E27FC236}">
                  <a16:creationId xmlns:a16="http://schemas.microsoft.com/office/drawing/2014/main" id="{A9B2CE66-DA7C-4477-A990-CDA74F5C6E51}"/>
                </a:ext>
              </a:extLst>
            </p:cNvPr>
            <p:cNvPicPr>
              <a:picLocks noChangeAspect="1"/>
            </p:cNvPicPr>
            <p:nvPr/>
          </p:nvPicPr>
          <p:blipFill>
            <a:blip r:embed="rId6" cstate="print"/>
            <a:stretch>
              <a:fillRect/>
            </a:stretch>
          </p:blipFill>
          <p:spPr>
            <a:xfrm>
              <a:off x="477164" y="3023248"/>
              <a:ext cx="898272" cy="718110"/>
            </a:xfrm>
            <a:prstGeom prst="rect">
              <a:avLst/>
            </a:prstGeom>
          </p:spPr>
        </p:pic>
        <p:sp>
          <p:nvSpPr>
            <p:cNvPr id="47" name="Text Box 70">
              <a:extLst>
                <a:ext uri="{FF2B5EF4-FFF2-40B4-BE49-F238E27FC236}">
                  <a16:creationId xmlns:a16="http://schemas.microsoft.com/office/drawing/2014/main" id="{C1648EA5-42CF-41DE-98AC-04C6329F30E0}"/>
                </a:ext>
              </a:extLst>
            </p:cNvPr>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49" name="TextBox 48">
            <a:extLst>
              <a:ext uri="{FF2B5EF4-FFF2-40B4-BE49-F238E27FC236}">
                <a16:creationId xmlns:a16="http://schemas.microsoft.com/office/drawing/2014/main" id="{C5C02C4D-9F0C-46E9-9BAC-AD1E3B099F2B}"/>
              </a:ext>
            </a:extLst>
          </p:cNvPr>
          <p:cNvSpPr txBox="1"/>
          <p:nvPr/>
        </p:nvSpPr>
        <p:spPr>
          <a:xfrm>
            <a:off x="2484666" y="5222518"/>
            <a:ext cx="4966467"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mình</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bổng</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lên</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955590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42"/>
                                        </p:tgtEl>
                                        <p:attrNameLst>
                                          <p:attrName>style.visibility</p:attrName>
                                        </p:attrNameLst>
                                      </p:cBhvr>
                                      <p:to>
                                        <p:strVal val="visible"/>
                                      </p:to>
                                    </p:set>
                                    <p:anim calcmode="discrete" valueType="clr">
                                      <p:cBhvr override="childStyle">
                                        <p:cTn id="24"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5" dur="40"/>
                                        <p:tgtEl>
                                          <p:spTgt spid="42"/>
                                        </p:tgtEl>
                                        <p:attrNameLst>
                                          <p:attrName>fillcolor</p:attrName>
                                        </p:attrNameLst>
                                      </p:cBhvr>
                                      <p:tavLst>
                                        <p:tav tm="0">
                                          <p:val>
                                            <p:clrVal>
                                              <a:schemeClr val="accent2"/>
                                            </p:clrVal>
                                          </p:val>
                                        </p:tav>
                                        <p:tav tm="50000">
                                          <p:val>
                                            <p:clrVal>
                                              <a:schemeClr val="hlink"/>
                                            </p:clrVal>
                                          </p:val>
                                        </p:tav>
                                      </p:tavLst>
                                    </p:anim>
                                    <p:set>
                                      <p:cBhvr>
                                        <p:cTn id="26" dur="40"/>
                                        <p:tgtEl>
                                          <p:spTgt spid="42"/>
                                        </p:tgtEl>
                                        <p:attrNameLst>
                                          <p:attrName>fill.type</p:attrName>
                                        </p:attrNameLst>
                                      </p:cBhvr>
                                      <p:to>
                                        <p:strVal val="solid"/>
                                      </p:to>
                                    </p:set>
                                  </p:childTnLst>
                                </p:cTn>
                              </p:par>
                            </p:childTnLst>
                          </p:cTn>
                        </p:par>
                        <p:par>
                          <p:cTn id="27" fill="hold">
                            <p:stCondLst>
                              <p:cond delay="1410"/>
                            </p:stCondLst>
                            <p:childTnLst>
                              <p:par>
                                <p:cTn id="28" presetID="49" presetClass="entr" presetSubtype="0" decel="10000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250" fill="hold"/>
                                        <p:tgtEl>
                                          <p:spTgt spid="29"/>
                                        </p:tgtEl>
                                        <p:attrNameLst>
                                          <p:attrName>ppt_w</p:attrName>
                                        </p:attrNameLst>
                                      </p:cBhvr>
                                      <p:tavLst>
                                        <p:tav tm="0">
                                          <p:val>
                                            <p:fltVal val="0"/>
                                          </p:val>
                                        </p:tav>
                                        <p:tav tm="100000">
                                          <p:val>
                                            <p:strVal val="#ppt_w"/>
                                          </p:val>
                                        </p:tav>
                                      </p:tavLst>
                                    </p:anim>
                                    <p:anim calcmode="lin" valueType="num">
                                      <p:cBhvr>
                                        <p:cTn id="31" dur="250" fill="hold"/>
                                        <p:tgtEl>
                                          <p:spTgt spid="29"/>
                                        </p:tgtEl>
                                        <p:attrNameLst>
                                          <p:attrName>ppt_h</p:attrName>
                                        </p:attrNameLst>
                                      </p:cBhvr>
                                      <p:tavLst>
                                        <p:tav tm="0">
                                          <p:val>
                                            <p:fltVal val="0"/>
                                          </p:val>
                                        </p:tav>
                                        <p:tav tm="100000">
                                          <p:val>
                                            <p:strVal val="#ppt_h"/>
                                          </p:val>
                                        </p:tav>
                                      </p:tavLst>
                                    </p:anim>
                                    <p:anim calcmode="lin" valueType="num">
                                      <p:cBhvr>
                                        <p:cTn id="32" dur="250" fill="hold"/>
                                        <p:tgtEl>
                                          <p:spTgt spid="29"/>
                                        </p:tgtEl>
                                        <p:attrNameLst>
                                          <p:attrName>style.rotation</p:attrName>
                                        </p:attrNameLst>
                                      </p:cBhvr>
                                      <p:tavLst>
                                        <p:tav tm="0">
                                          <p:val>
                                            <p:fltVal val="360"/>
                                          </p:val>
                                        </p:tav>
                                        <p:tav tm="100000">
                                          <p:val>
                                            <p:fltVal val="0"/>
                                          </p:val>
                                        </p:tav>
                                      </p:tavLst>
                                    </p:anim>
                                    <p:animEffect transition="in" filter="fade">
                                      <p:cBhvr>
                                        <p:cTn id="33" dur="250"/>
                                        <p:tgtEl>
                                          <p:spTgt spid="29"/>
                                        </p:tgtEl>
                                      </p:cBhvr>
                                    </p:animEffect>
                                  </p:childTnLst>
                                </p:cTn>
                              </p:par>
                            </p:childTnLst>
                          </p:cTn>
                        </p:par>
                        <p:par>
                          <p:cTn id="34" fill="hold">
                            <p:stCondLst>
                              <p:cond delay="166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43"/>
                                        </p:tgtEl>
                                        <p:attrNameLst>
                                          <p:attrName>style.visibility</p:attrName>
                                        </p:attrNameLst>
                                      </p:cBhvr>
                                      <p:to>
                                        <p:strVal val="visible"/>
                                      </p:to>
                                    </p:set>
                                    <p:anim calcmode="discrete" valueType="clr">
                                      <p:cBhvr override="childStyle">
                                        <p:cTn id="37"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38" dur="40"/>
                                        <p:tgtEl>
                                          <p:spTgt spid="43"/>
                                        </p:tgtEl>
                                        <p:attrNameLst>
                                          <p:attrName>fillcolor</p:attrName>
                                        </p:attrNameLst>
                                      </p:cBhvr>
                                      <p:tavLst>
                                        <p:tav tm="0">
                                          <p:val>
                                            <p:clrVal>
                                              <a:schemeClr val="accent2"/>
                                            </p:clrVal>
                                          </p:val>
                                        </p:tav>
                                        <p:tav tm="50000">
                                          <p:val>
                                            <p:clrVal>
                                              <a:schemeClr val="hlink"/>
                                            </p:clrVal>
                                          </p:val>
                                        </p:tav>
                                      </p:tavLst>
                                    </p:anim>
                                    <p:set>
                                      <p:cBhvr>
                                        <p:cTn id="39" dur="40"/>
                                        <p:tgtEl>
                                          <p:spTgt spid="43"/>
                                        </p:tgtEl>
                                        <p:attrNameLst>
                                          <p:attrName>fill.type</p:attrName>
                                        </p:attrNameLst>
                                      </p:cBhvr>
                                      <p:to>
                                        <p:strVal val="solid"/>
                                      </p:to>
                                    </p:set>
                                  </p:childTnLst>
                                </p:cTn>
                              </p:par>
                            </p:childTnLst>
                          </p:cTn>
                        </p:par>
                        <p:par>
                          <p:cTn id="40" fill="hold">
                            <p:stCondLst>
                              <p:cond delay="2020"/>
                            </p:stCondLst>
                            <p:childTnLst>
                              <p:par>
                                <p:cTn id="41" presetID="49" presetClass="entr" presetSubtype="0" decel="10000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250" fill="hold"/>
                                        <p:tgtEl>
                                          <p:spTgt spid="32"/>
                                        </p:tgtEl>
                                        <p:attrNameLst>
                                          <p:attrName>ppt_w</p:attrName>
                                        </p:attrNameLst>
                                      </p:cBhvr>
                                      <p:tavLst>
                                        <p:tav tm="0">
                                          <p:val>
                                            <p:fltVal val="0"/>
                                          </p:val>
                                        </p:tav>
                                        <p:tav tm="100000">
                                          <p:val>
                                            <p:strVal val="#ppt_w"/>
                                          </p:val>
                                        </p:tav>
                                      </p:tavLst>
                                    </p:anim>
                                    <p:anim calcmode="lin" valueType="num">
                                      <p:cBhvr>
                                        <p:cTn id="44" dur="250" fill="hold"/>
                                        <p:tgtEl>
                                          <p:spTgt spid="32"/>
                                        </p:tgtEl>
                                        <p:attrNameLst>
                                          <p:attrName>ppt_h</p:attrName>
                                        </p:attrNameLst>
                                      </p:cBhvr>
                                      <p:tavLst>
                                        <p:tav tm="0">
                                          <p:val>
                                            <p:fltVal val="0"/>
                                          </p:val>
                                        </p:tav>
                                        <p:tav tm="100000">
                                          <p:val>
                                            <p:strVal val="#ppt_h"/>
                                          </p:val>
                                        </p:tav>
                                      </p:tavLst>
                                    </p:anim>
                                    <p:anim calcmode="lin" valueType="num">
                                      <p:cBhvr>
                                        <p:cTn id="45" dur="250" fill="hold"/>
                                        <p:tgtEl>
                                          <p:spTgt spid="32"/>
                                        </p:tgtEl>
                                        <p:attrNameLst>
                                          <p:attrName>style.rotation</p:attrName>
                                        </p:attrNameLst>
                                      </p:cBhvr>
                                      <p:tavLst>
                                        <p:tav tm="0">
                                          <p:val>
                                            <p:fltVal val="360"/>
                                          </p:val>
                                        </p:tav>
                                        <p:tav tm="100000">
                                          <p:val>
                                            <p:fltVal val="0"/>
                                          </p:val>
                                        </p:tav>
                                      </p:tavLst>
                                    </p:anim>
                                    <p:animEffect transition="in" filter="fade">
                                      <p:cBhvr>
                                        <p:cTn id="46" dur="250"/>
                                        <p:tgtEl>
                                          <p:spTgt spid="32"/>
                                        </p:tgtEl>
                                      </p:cBhvr>
                                    </p:animEffect>
                                  </p:childTnLst>
                                </p:cTn>
                              </p:par>
                            </p:childTnLst>
                          </p:cTn>
                        </p:par>
                        <p:par>
                          <p:cTn id="47" fill="hold">
                            <p:stCondLst>
                              <p:cond delay="227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44"/>
                                        </p:tgtEl>
                                        <p:attrNameLst>
                                          <p:attrName>style.visibility</p:attrName>
                                        </p:attrNameLst>
                                      </p:cBhvr>
                                      <p:to>
                                        <p:strVal val="visible"/>
                                      </p:to>
                                    </p:set>
                                    <p:anim calcmode="discrete" valueType="clr">
                                      <p:cBhvr override="childStyle">
                                        <p:cTn id="50"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51" dur="40"/>
                                        <p:tgtEl>
                                          <p:spTgt spid="44"/>
                                        </p:tgtEl>
                                        <p:attrNameLst>
                                          <p:attrName>fillcolor</p:attrName>
                                        </p:attrNameLst>
                                      </p:cBhvr>
                                      <p:tavLst>
                                        <p:tav tm="0">
                                          <p:val>
                                            <p:clrVal>
                                              <a:schemeClr val="accent2"/>
                                            </p:clrVal>
                                          </p:val>
                                        </p:tav>
                                        <p:tav tm="50000">
                                          <p:val>
                                            <p:clrVal>
                                              <a:schemeClr val="hlink"/>
                                            </p:clrVal>
                                          </p:val>
                                        </p:tav>
                                      </p:tavLst>
                                    </p:anim>
                                    <p:set>
                                      <p:cBhvr>
                                        <p:cTn id="52" dur="40"/>
                                        <p:tgtEl>
                                          <p:spTgt spid="44"/>
                                        </p:tgtEl>
                                        <p:attrNameLst>
                                          <p:attrName>fill.type</p:attrName>
                                        </p:attrNameLst>
                                      </p:cBhvr>
                                      <p:to>
                                        <p:strVal val="solid"/>
                                      </p:to>
                                    </p:set>
                                  </p:childTnLst>
                                </p:cTn>
                              </p:par>
                            </p:childTnLst>
                          </p:cTn>
                        </p:par>
                        <p:par>
                          <p:cTn id="53" fill="hold">
                            <p:stCondLst>
                              <p:cond delay="2590"/>
                            </p:stCondLst>
                            <p:childTnLst>
                              <p:par>
                                <p:cTn id="54" presetID="49" presetClass="entr" presetSubtype="0" decel="100000"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250" fill="hold"/>
                                        <p:tgtEl>
                                          <p:spTgt spid="24"/>
                                        </p:tgtEl>
                                        <p:attrNameLst>
                                          <p:attrName>ppt_w</p:attrName>
                                        </p:attrNameLst>
                                      </p:cBhvr>
                                      <p:tavLst>
                                        <p:tav tm="0">
                                          <p:val>
                                            <p:fltVal val="0"/>
                                          </p:val>
                                        </p:tav>
                                        <p:tav tm="100000">
                                          <p:val>
                                            <p:strVal val="#ppt_w"/>
                                          </p:val>
                                        </p:tav>
                                      </p:tavLst>
                                    </p:anim>
                                    <p:anim calcmode="lin" valueType="num">
                                      <p:cBhvr>
                                        <p:cTn id="57" dur="250" fill="hold"/>
                                        <p:tgtEl>
                                          <p:spTgt spid="24"/>
                                        </p:tgtEl>
                                        <p:attrNameLst>
                                          <p:attrName>ppt_h</p:attrName>
                                        </p:attrNameLst>
                                      </p:cBhvr>
                                      <p:tavLst>
                                        <p:tav tm="0">
                                          <p:val>
                                            <p:fltVal val="0"/>
                                          </p:val>
                                        </p:tav>
                                        <p:tav tm="100000">
                                          <p:val>
                                            <p:strVal val="#ppt_h"/>
                                          </p:val>
                                        </p:tav>
                                      </p:tavLst>
                                    </p:anim>
                                    <p:anim calcmode="lin" valueType="num">
                                      <p:cBhvr>
                                        <p:cTn id="58" dur="250" fill="hold"/>
                                        <p:tgtEl>
                                          <p:spTgt spid="24"/>
                                        </p:tgtEl>
                                        <p:attrNameLst>
                                          <p:attrName>style.rotation</p:attrName>
                                        </p:attrNameLst>
                                      </p:cBhvr>
                                      <p:tavLst>
                                        <p:tav tm="0">
                                          <p:val>
                                            <p:fltVal val="360"/>
                                          </p:val>
                                        </p:tav>
                                        <p:tav tm="100000">
                                          <p:val>
                                            <p:fltVal val="0"/>
                                          </p:val>
                                        </p:tav>
                                      </p:tavLst>
                                    </p:anim>
                                    <p:animEffect transition="in" filter="fade">
                                      <p:cBhvr>
                                        <p:cTn id="59" dur="250"/>
                                        <p:tgtEl>
                                          <p:spTgt spid="24"/>
                                        </p:tgtEl>
                                      </p:cBhvr>
                                    </p:animEffect>
                                  </p:childTnLst>
                                </p:cTn>
                              </p:par>
                            </p:childTnLst>
                          </p:cTn>
                        </p:par>
                        <p:par>
                          <p:cTn id="60" fill="hold">
                            <p:stCondLst>
                              <p:cond delay="2840"/>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49"/>
                                        </p:tgtEl>
                                        <p:attrNameLst>
                                          <p:attrName>style.visibility</p:attrName>
                                        </p:attrNameLst>
                                      </p:cBhvr>
                                      <p:to>
                                        <p:strVal val="visible"/>
                                      </p:to>
                                    </p:set>
                                    <p:anim calcmode="discrete" valueType="clr">
                                      <p:cBhvr override="childStyle">
                                        <p:cTn id="63" dur="4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64" dur="40"/>
                                        <p:tgtEl>
                                          <p:spTgt spid="49"/>
                                        </p:tgtEl>
                                        <p:attrNameLst>
                                          <p:attrName>fillcolor</p:attrName>
                                        </p:attrNameLst>
                                      </p:cBhvr>
                                      <p:tavLst>
                                        <p:tav tm="0">
                                          <p:val>
                                            <p:clrVal>
                                              <a:schemeClr val="accent2"/>
                                            </p:clrVal>
                                          </p:val>
                                        </p:tav>
                                        <p:tav tm="50000">
                                          <p:val>
                                            <p:clrVal>
                                              <a:schemeClr val="hlink"/>
                                            </p:clrVal>
                                          </p:val>
                                        </p:tav>
                                      </p:tavLst>
                                    </p:anim>
                                    <p:set>
                                      <p:cBhvr>
                                        <p:cTn id="65" dur="40"/>
                                        <p:tgtEl>
                                          <p:spTgt spid="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9A7F0E0-8719-787E-C1FF-ADB959B3CF38}"/>
              </a:ext>
            </a:extLst>
          </p:cNvPr>
          <p:cNvSpPr txBox="1"/>
          <p:nvPr/>
        </p:nvSpPr>
        <p:spPr>
          <a:xfrm>
            <a:off x="661517" y="999100"/>
            <a:ext cx="10868966" cy="4770537"/>
          </a:xfrm>
          <a:prstGeom prst="rect">
            <a:avLst/>
          </a:prstGeom>
          <a:noFill/>
        </p:spPr>
        <p:txBody>
          <a:bodyPr wrap="square" rtlCol="0">
            <a:spAutoFit/>
          </a:bodyPr>
          <a:lstStyle/>
          <a:p>
            <a:pPr marR="0" lvl="0" indent="577850" algn="just" defTabSz="625475"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C000"/>
                </a:solidFill>
                <a:effectLst/>
                <a:uLnTx/>
                <a:uFillTx/>
                <a:latin typeface="Arial-SGK-TV" pitchFamily="2" charset="0"/>
                <a:ea typeface="Arial-Rounded" panose="020B0500000000000000" pitchFamily="34" charset="0"/>
                <a:cs typeface="Arial-SGK-TV" pitchFamily="2" charset="0"/>
              </a:rPr>
              <a:t>	</a:t>
            </a:r>
            <a:r>
              <a:rPr kumimoji="0" lang="vi-VN" sz="4400" b="0" i="0" u="none" strike="noStrike" kern="1200" cap="none" spc="0" normalizeH="0" baseline="0" noProof="0">
                <a:ln>
                  <a:noFill/>
                </a:ln>
                <a:effectLst/>
                <a:uLnTx/>
                <a:uFillTx/>
                <a:latin typeface="Arial-SGK-TV" pitchFamily="2" charset="0"/>
                <a:ea typeface="Arial-Rounded" panose="020B0500000000000000" pitchFamily="34" charset="0"/>
                <a:cs typeface="Arial-SGK-TV" pitchFamily="2" charset="0"/>
              </a:rPr>
              <a:t>Ngày khai trường đã đến.</a:t>
            </a:r>
          </a:p>
          <a:p>
            <a:pPr marL="0" marR="0" lvl="0" indent="0" algn="just" defTabSz="625475"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effectLst/>
                <a:uLnTx/>
                <a:uFillTx/>
                <a:latin typeface="Arial-SGK-TV" pitchFamily="2" charset="0"/>
                <a:ea typeface="Arial-Rounded" panose="020B0500000000000000" pitchFamily="34" charset="0"/>
                <a:cs typeface="Arial-SGK-TV" pitchFamily="2" charset="0"/>
              </a:rPr>
              <a:t>	</a:t>
            </a:r>
            <a:r>
              <a:rPr kumimoji="0" lang="vi-VN" sz="4400" b="0" i="0" u="none" strike="noStrike" kern="1200" cap="none" spc="0" normalizeH="0" baseline="0" noProof="0">
                <a:ln>
                  <a:noFill/>
                </a:ln>
                <a:effectLst/>
                <a:uLnTx/>
                <a:uFillTx/>
                <a:latin typeface="Arial-SGK-TV" pitchFamily="2" charset="0"/>
                <a:ea typeface="Arial-Rounded" panose="020B0500000000000000" pitchFamily="34" charset="0"/>
                <a:cs typeface="Arial-SGK-TV" pitchFamily="2"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r>
              <a:rPr kumimoji="0" lang="en-US" sz="4400" b="0" i="0" u="none" strike="noStrike" kern="1200" cap="none" spc="0" normalizeH="0" baseline="0" noProof="0">
                <a:ln>
                  <a:noFill/>
                </a:ln>
                <a:effectLst/>
                <a:uLnTx/>
                <a:uFillTx/>
                <a:latin typeface="Arial-SGK-TV" pitchFamily="2" charset="0"/>
                <a:ea typeface="Arial-Rounded" panose="020B0500000000000000" pitchFamily="34" charset="0"/>
                <a:cs typeface="Arial-SGK-TV" pitchFamily="2" charset="0"/>
              </a:rPr>
              <a:t>.</a:t>
            </a:r>
            <a:endParaRPr kumimoji="0" lang="vi-VN" sz="4400" b="0" i="0" u="none" strike="noStrike" kern="1200" cap="none" spc="0" normalizeH="0" baseline="0" noProof="0">
              <a:ln>
                <a:noFill/>
              </a:ln>
              <a:effectLst/>
              <a:uLnTx/>
              <a:uFillTx/>
              <a:latin typeface="Arial-SGK-TV" pitchFamily="2" charset="0"/>
              <a:ea typeface="Arial-Rounded" panose="020B0500000000000000" pitchFamily="34" charset="0"/>
              <a:cs typeface="Arial-SGK-TV" pitchFamily="2" charset="0"/>
            </a:endParaRPr>
          </a:p>
          <a:p>
            <a:pPr marL="0" marR="0" lvl="0" indent="0" algn="just" defTabSz="62547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effectLst/>
                <a:uLnTx/>
                <a:uFillTx/>
                <a:latin typeface="Arial-SGK-TV" pitchFamily="2" charset="0"/>
                <a:ea typeface="Arial-Rounded" panose="020B0500000000000000" pitchFamily="34" charset="0"/>
                <a:cs typeface="Arial-SGK-TV" pitchFamily="2" charset="0"/>
              </a:rPr>
              <a:t> 	</a:t>
            </a:r>
            <a:endParaRPr kumimoji="0" lang="en-US" sz="4000" b="0" i="0" u="none" strike="noStrike" kern="1200" cap="none" spc="0" normalizeH="0" noProof="0">
              <a:ln>
                <a:noFill/>
              </a:ln>
              <a:effectLst/>
              <a:uLnTx/>
              <a:uFillTx/>
              <a:latin typeface="Arial-SGK-TV" pitchFamily="2" charset="0"/>
              <a:ea typeface="Arial-Rounded" panose="020B0500000000000000" pitchFamily="34" charset="0"/>
              <a:cs typeface="Arial-SGK-TV" pitchFamily="2" charset="0"/>
            </a:endParaRPr>
          </a:p>
        </p:txBody>
      </p:sp>
      <p:cxnSp>
        <p:nvCxnSpPr>
          <p:cNvPr id="2" name="Straight Connector 1">
            <a:extLst>
              <a:ext uri="{FF2B5EF4-FFF2-40B4-BE49-F238E27FC236}">
                <a16:creationId xmlns:a16="http://schemas.microsoft.com/office/drawing/2014/main" id="{2C00F07F-9F5F-F56C-510F-2F9640CD9729}"/>
              </a:ext>
            </a:extLst>
          </p:cNvPr>
          <p:cNvCxnSpPr>
            <a:cxnSpLocks/>
          </p:cNvCxnSpPr>
          <p:nvPr/>
        </p:nvCxnSpPr>
        <p:spPr>
          <a:xfrm>
            <a:off x="1809904" y="2951224"/>
            <a:ext cx="20081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9D2A2A0-C9E0-F60A-316D-A12AF5BB582B}"/>
              </a:ext>
            </a:extLst>
          </p:cNvPr>
          <p:cNvCxnSpPr>
            <a:cxnSpLocks/>
          </p:cNvCxnSpPr>
          <p:nvPr/>
        </p:nvCxnSpPr>
        <p:spPr>
          <a:xfrm>
            <a:off x="9930063" y="2966743"/>
            <a:ext cx="1488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CD4C57-B010-8C67-528E-1D43B2CB1684}"/>
              </a:ext>
            </a:extLst>
          </p:cNvPr>
          <p:cNvCxnSpPr>
            <a:cxnSpLocks/>
          </p:cNvCxnSpPr>
          <p:nvPr/>
        </p:nvCxnSpPr>
        <p:spPr>
          <a:xfrm>
            <a:off x="815294" y="3637547"/>
            <a:ext cx="96120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08A6BF-FA8B-0598-60F0-E438F5416476}"/>
              </a:ext>
            </a:extLst>
          </p:cNvPr>
          <p:cNvCxnSpPr>
            <a:cxnSpLocks/>
          </p:cNvCxnSpPr>
          <p:nvPr/>
        </p:nvCxnSpPr>
        <p:spPr>
          <a:xfrm>
            <a:off x="3455647" y="5025190"/>
            <a:ext cx="7629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2773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879231" y="1012054"/>
            <a:ext cx="10445261" cy="5089807"/>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7220166" y="3155894"/>
              <a:ext cx="1753162" cy="73697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Khởi</a:t>
              </a:r>
              <a:r>
                <a:rPr kumimoji="0" lang="en-US" altLang="zh-CN" sz="66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66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động</a:t>
              </a:r>
              <a:endParaRPr kumimoji="0" lang="zh-CN" alt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4982373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anim calcmode="lin" valueType="num">
                                      <p:cBhvr>
                                        <p:cTn id="8" dur="1000" fill="hold"/>
                                        <p:tgtEl>
                                          <p:spTgt spid="146"/>
                                        </p:tgtEl>
                                        <p:attrNameLst>
                                          <p:attrName>ppt_x</p:attrName>
                                        </p:attrNameLst>
                                      </p:cBhvr>
                                      <p:tavLst>
                                        <p:tav tm="0">
                                          <p:val>
                                            <p:strVal val="#ppt_x"/>
                                          </p:val>
                                        </p:tav>
                                        <p:tav tm="100000">
                                          <p:val>
                                            <p:strVal val="#ppt_x"/>
                                          </p:val>
                                        </p:tav>
                                      </p:tavLst>
                                    </p:anim>
                                    <p:anim calcmode="lin" valueType="num">
                                      <p:cBhvr>
                                        <p:cTn id="9"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组合 25"/>
          <p:cNvGrpSpPr/>
          <p:nvPr/>
        </p:nvGrpSpPr>
        <p:grpSpPr>
          <a:xfrm>
            <a:off x="1075561" y="1838697"/>
            <a:ext cx="1059417" cy="846935"/>
            <a:chOff x="477164" y="1358011"/>
            <a:chExt cx="898272" cy="718110"/>
          </a:xfrm>
        </p:grpSpPr>
        <p:pic>
          <p:nvPicPr>
            <p:cNvPr id="27" name="图片 26" descr="未标题-2.png"/>
            <p:cNvPicPr>
              <a:picLocks noChangeAspect="1"/>
            </p:cNvPicPr>
            <p:nvPr/>
          </p:nvPicPr>
          <p:blipFill>
            <a:blip r:embed="rId4"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075561" y="2933993"/>
            <a:ext cx="1059417" cy="846934"/>
            <a:chOff x="500034" y="2214560"/>
            <a:chExt cx="898272" cy="718110"/>
          </a:xfrm>
        </p:grpSpPr>
        <p:pic>
          <p:nvPicPr>
            <p:cNvPr id="30" name="图片 29" descr="未标题-2.png"/>
            <p:cNvPicPr>
              <a:picLocks noChangeAspect="1"/>
            </p:cNvPicPr>
            <p:nvPr/>
          </p:nvPicPr>
          <p:blipFill>
            <a:blip r:embed="rId5"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074898" y="4029289"/>
            <a:ext cx="1059417" cy="846935"/>
            <a:chOff x="477164" y="3023248"/>
            <a:chExt cx="898272" cy="718110"/>
          </a:xfrm>
        </p:grpSpPr>
        <p:pic>
          <p:nvPicPr>
            <p:cNvPr id="33" name="图片 32" descr="未标题-2.png"/>
            <p:cNvPicPr>
              <a:picLocks noChangeAspect="1"/>
            </p:cNvPicPr>
            <p:nvPr/>
          </p:nvPicPr>
          <p:blipFill>
            <a:blip r:embed="rId6"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42" name="TextBox 41"/>
          <p:cNvSpPr txBox="1"/>
          <p:nvPr/>
        </p:nvSpPr>
        <p:spPr>
          <a:xfrm>
            <a:off x="2434064" y="1862006"/>
            <a:ext cx="3557439"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vùng</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dậy</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2484666" y="3018246"/>
            <a:ext cx="5556278"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muốn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sớm</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nhất</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lớp</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433401" y="4153055"/>
            <a:ext cx="5873033"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chuẩn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nhanh</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40927" y="2685632"/>
            <a:ext cx="2986672" cy="4321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779077" y="356004"/>
            <a:ext cx="10633845" cy="1200329"/>
          </a:xfrm>
          <a:prstGeom prst="rect">
            <a:avLst/>
          </a:prstGeom>
          <a:noFill/>
        </p:spPr>
        <p:txBody>
          <a:bodyPr wrap="square" rtlCol="0">
            <a:spAutoFit/>
          </a:bodyPr>
          <a:lstStyle/>
          <a:p>
            <a:pPr algn="ctr"/>
            <a:r>
              <a:rPr lang="en-US"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1. </a:t>
            </a:r>
            <a:r>
              <a:rPr lang="vi-V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Những chi tiết nào cho thấy bạn nhỏ rất háo hức đến trường vào ngày khai trường?</a:t>
            </a:r>
            <a:endParaRPr lang="en-US"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组合 31">
            <a:extLst>
              <a:ext uri="{FF2B5EF4-FFF2-40B4-BE49-F238E27FC236}">
                <a16:creationId xmlns:a16="http://schemas.microsoft.com/office/drawing/2014/main" id="{D6FCDF2D-6382-4AC7-B2F5-DA209C0BE5DC}"/>
              </a:ext>
            </a:extLst>
          </p:cNvPr>
          <p:cNvGrpSpPr/>
          <p:nvPr/>
        </p:nvGrpSpPr>
        <p:grpSpPr>
          <a:xfrm>
            <a:off x="1078114" y="5124584"/>
            <a:ext cx="1059417" cy="846935"/>
            <a:chOff x="477164" y="3023248"/>
            <a:chExt cx="898272" cy="718110"/>
          </a:xfrm>
        </p:grpSpPr>
        <p:pic>
          <p:nvPicPr>
            <p:cNvPr id="25" name="图片 32" descr="未标题-2.png">
              <a:extLst>
                <a:ext uri="{FF2B5EF4-FFF2-40B4-BE49-F238E27FC236}">
                  <a16:creationId xmlns:a16="http://schemas.microsoft.com/office/drawing/2014/main" id="{A9B2CE66-DA7C-4477-A990-CDA74F5C6E51}"/>
                </a:ext>
              </a:extLst>
            </p:cNvPr>
            <p:cNvPicPr>
              <a:picLocks noChangeAspect="1"/>
            </p:cNvPicPr>
            <p:nvPr/>
          </p:nvPicPr>
          <p:blipFill>
            <a:blip r:embed="rId6" cstate="print"/>
            <a:stretch>
              <a:fillRect/>
            </a:stretch>
          </p:blipFill>
          <p:spPr>
            <a:xfrm>
              <a:off x="477164" y="3023248"/>
              <a:ext cx="898272" cy="718110"/>
            </a:xfrm>
            <a:prstGeom prst="rect">
              <a:avLst/>
            </a:prstGeom>
          </p:spPr>
        </p:pic>
        <p:sp>
          <p:nvSpPr>
            <p:cNvPr id="47" name="Text Box 70">
              <a:extLst>
                <a:ext uri="{FF2B5EF4-FFF2-40B4-BE49-F238E27FC236}">
                  <a16:creationId xmlns:a16="http://schemas.microsoft.com/office/drawing/2014/main" id="{C1648EA5-42CF-41DE-98AC-04C6329F30E0}"/>
                </a:ext>
              </a:extLst>
            </p:cNvPr>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49" name="TextBox 48">
            <a:extLst>
              <a:ext uri="{FF2B5EF4-FFF2-40B4-BE49-F238E27FC236}">
                <a16:creationId xmlns:a16="http://schemas.microsoft.com/office/drawing/2014/main" id="{C5C02C4D-9F0C-46E9-9BAC-AD1E3B099F2B}"/>
              </a:ext>
            </a:extLst>
          </p:cNvPr>
          <p:cNvSpPr txBox="1"/>
          <p:nvPr/>
        </p:nvSpPr>
        <p:spPr>
          <a:xfrm>
            <a:off x="2484666" y="5222518"/>
            <a:ext cx="4966467" cy="646331"/>
          </a:xfrm>
          <a:prstGeom prst="rect">
            <a:avLst/>
          </a:prstGeom>
          <a:noFill/>
        </p:spPr>
        <p:txBody>
          <a:bodyPr wrap="square" rtlCol="0">
            <a:spAutoFit/>
          </a:bodyPr>
          <a:lstStyle/>
          <a:p>
            <a:pPr defTabSz="1219170"/>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mình</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lớn</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bổng</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lên</a:t>
            </a:r>
            <a:endParaRPr lang="zh-CN" alt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FD77F280-0B05-47DB-ADC4-DE7FEA1C0B2F}"/>
              </a:ext>
            </a:extLst>
          </p:cNvPr>
          <p:cNvSpPr txBox="1"/>
          <p:nvPr/>
        </p:nvSpPr>
        <p:spPr>
          <a:xfrm>
            <a:off x="4482424" y="1583562"/>
            <a:ext cx="785119" cy="1323439"/>
          </a:xfrm>
          <a:prstGeom prst="rect">
            <a:avLst/>
          </a:prstGeom>
          <a:noFill/>
        </p:spPr>
        <p:txBody>
          <a:bodyPr wrap="squar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sp>
        <p:nvSpPr>
          <p:cNvPr id="50" name="TextBox 49">
            <a:extLst>
              <a:ext uri="{FF2B5EF4-FFF2-40B4-BE49-F238E27FC236}">
                <a16:creationId xmlns:a16="http://schemas.microsoft.com/office/drawing/2014/main" id="{47A700C3-CDD5-4CA2-9EC4-47A0F53CCAB2}"/>
              </a:ext>
            </a:extLst>
          </p:cNvPr>
          <p:cNvSpPr txBox="1"/>
          <p:nvPr/>
        </p:nvSpPr>
        <p:spPr>
          <a:xfrm>
            <a:off x="7614990" y="2668977"/>
            <a:ext cx="785119" cy="1323439"/>
          </a:xfrm>
          <a:prstGeom prst="rect">
            <a:avLst/>
          </a:prstGeom>
          <a:noFill/>
        </p:spPr>
        <p:txBody>
          <a:bodyPr wrap="squar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sp>
        <p:nvSpPr>
          <p:cNvPr id="51" name="TextBox 50">
            <a:extLst>
              <a:ext uri="{FF2B5EF4-FFF2-40B4-BE49-F238E27FC236}">
                <a16:creationId xmlns:a16="http://schemas.microsoft.com/office/drawing/2014/main" id="{6A1B4B50-FBE3-480A-8305-21CEF33434CF}"/>
              </a:ext>
            </a:extLst>
          </p:cNvPr>
          <p:cNvSpPr txBox="1"/>
          <p:nvPr/>
        </p:nvSpPr>
        <p:spPr>
          <a:xfrm>
            <a:off x="6451525" y="3804447"/>
            <a:ext cx="785119" cy="1323439"/>
          </a:xfrm>
          <a:prstGeom prst="rect">
            <a:avLst/>
          </a:prstGeom>
          <a:noFill/>
        </p:spPr>
        <p:txBody>
          <a:bodyPr wrap="squar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spTree>
    <p:extLst>
      <p:ext uri="{BB962C8B-B14F-4D97-AF65-F5344CB8AC3E}">
        <p14:creationId xmlns:p14="http://schemas.microsoft.com/office/powerpoint/2010/main" val="16605298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F6107722-8034-425A-958D-10B680E53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3500" y="5288340"/>
            <a:ext cx="1466166" cy="1569660"/>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id="{84AC4AFF-6BBC-4ABE-A6E8-D3063820BD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id="{BB911CE9-928E-477A-B3AC-4B6FDB50A8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562" y="6248084"/>
            <a:ext cx="497071" cy="529665"/>
          </a:xfrm>
          <a:prstGeom prst="rect">
            <a:avLst/>
          </a:prstGeom>
        </p:spPr>
      </p:pic>
      <p:pic>
        <p:nvPicPr>
          <p:cNvPr id="21" name="图片 20">
            <a:extLst>
              <a:ext uri="{FF2B5EF4-FFF2-40B4-BE49-F238E27FC236}">
                <a16:creationId xmlns:a16="http://schemas.microsoft.com/office/drawing/2014/main" id="{4D1B6485-3BB7-402F-93E4-0DD2DD86CA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01638" y="62889"/>
            <a:ext cx="498012" cy="597614"/>
          </a:xfrm>
          <a:prstGeom prst="rect">
            <a:avLst/>
          </a:prstGeom>
        </p:spPr>
      </p:pic>
      <p:pic>
        <p:nvPicPr>
          <p:cNvPr id="25" name="图片 24">
            <a:extLst>
              <a:ext uri="{FF2B5EF4-FFF2-40B4-BE49-F238E27FC236}">
                <a16:creationId xmlns:a16="http://schemas.microsoft.com/office/drawing/2014/main" id="{B962FA2F-D87F-48B6-8D6C-408F50C6DB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12" y="583009"/>
            <a:ext cx="571630" cy="787579"/>
          </a:xfrm>
          <a:prstGeom prst="rect">
            <a:avLst/>
          </a:prstGeom>
        </p:spPr>
      </p:pic>
      <p:pic>
        <p:nvPicPr>
          <p:cNvPr id="27" name="图片 26">
            <a:extLst>
              <a:ext uri="{FF2B5EF4-FFF2-40B4-BE49-F238E27FC236}">
                <a16:creationId xmlns:a16="http://schemas.microsoft.com/office/drawing/2014/main" id="{31967DD1-C1FA-476C-B795-42FB3BF450DE}"/>
              </a:ext>
            </a:extLst>
          </p:cNvPr>
          <p:cNvPicPr>
            <a:picLocks noChangeAspect="1"/>
          </p:cNvPicPr>
          <p:nvPr/>
        </p:nvPicPr>
        <p:blipFill rotWithShape="1">
          <a:blip r:embed="rId10">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37" name="图片 36">
            <a:extLst>
              <a:ext uri="{FF2B5EF4-FFF2-40B4-BE49-F238E27FC236}">
                <a16:creationId xmlns:a16="http://schemas.microsoft.com/office/drawing/2014/main" id="{5B47641D-9B33-4B4A-9389-9B763CA193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331" y="6143219"/>
            <a:ext cx="532692" cy="594157"/>
          </a:xfrm>
          <a:prstGeom prst="rect">
            <a:avLst/>
          </a:prstGeom>
        </p:spPr>
      </p:pic>
      <p:sp>
        <p:nvSpPr>
          <p:cNvPr id="40" name="矩形 39">
            <a:extLst>
              <a:ext uri="{FF2B5EF4-FFF2-40B4-BE49-F238E27FC236}">
                <a16:creationId xmlns:a16="http://schemas.microsoft.com/office/drawing/2014/main"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id="{3AF095B3-79C9-45E2-BFF1-9B81F4C37F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09011" y="6024875"/>
            <a:ext cx="716833" cy="803199"/>
          </a:xfrm>
          <a:prstGeom prst="rect">
            <a:avLst/>
          </a:prstGeom>
        </p:spPr>
      </p:pic>
      <p:sp>
        <p:nvSpPr>
          <p:cNvPr id="3" name="TextBox 2"/>
          <p:cNvSpPr txBox="1"/>
          <p:nvPr/>
        </p:nvSpPr>
        <p:spPr>
          <a:xfrm>
            <a:off x="997755" y="671877"/>
            <a:ext cx="10059345" cy="1077218"/>
          </a:xfrm>
          <a:prstGeom prst="rect">
            <a:avLst/>
          </a:prstGeom>
          <a:noFill/>
        </p:spPr>
        <p:txBody>
          <a:bodyPr wrap="square" rtlCol="0">
            <a:spAutoFit/>
          </a:bodyPr>
          <a:lstStyle/>
          <a:p>
            <a:pPr lvl="0" algn="just"/>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 ấy có thực hiện được mong muốn đến sớm nhất lớp không? Vì sao?</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DE5F4A75-7681-4DB5-8699-D6BE66AFBED2}"/>
              </a:ext>
            </a:extLst>
          </p:cNvPr>
          <p:cNvSpPr txBox="1"/>
          <p:nvPr/>
        </p:nvSpPr>
        <p:spPr>
          <a:xfrm>
            <a:off x="993350" y="2747058"/>
            <a:ext cx="9744251" cy="1569660"/>
          </a:xfrm>
          <a:prstGeom prst="rect">
            <a:avLst/>
          </a:prstGeom>
          <a:noFill/>
        </p:spPr>
        <p:txBody>
          <a:bodyPr wrap="square">
            <a:spAutoFit/>
          </a:bodyPr>
          <a:lstStyle/>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 Bạn ấy không thực hiện được mong muốn đến sớm nhất lớp vì khi tới cổng trường bạn ấy đã thấy mấy bạn cùng lớp đang ríu rít nói cười ở trong sân.</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2FDDA732-61A2-4B7F-E9BD-E3C306148DA5}"/>
              </a:ext>
            </a:extLst>
          </p:cNvPr>
          <p:cNvSpPr txBox="1"/>
          <p:nvPr/>
        </p:nvSpPr>
        <p:spPr>
          <a:xfrm>
            <a:off x="964144" y="2058071"/>
            <a:ext cx="10263711" cy="2246769"/>
          </a:xfrm>
          <a:prstGeom prst="rect">
            <a:avLst/>
          </a:prstGeom>
          <a:noFill/>
        </p:spPr>
        <p:txBody>
          <a:bodyPr wrap="square">
            <a:spAutoFit/>
          </a:bodyPr>
          <a:lstStyle/>
          <a:p>
            <a:r>
              <a:rPr kumimoji="0" lang="vi-VN" sz="2800" b="0" i="0" u="none" strike="noStrike" kern="1200" cap="none" spc="0" normalizeH="0" baseline="0" noProof="0">
                <a:ln>
                  <a:noFill/>
                </a:ln>
                <a:solidFill>
                  <a:srgbClr val="00B0F0"/>
                </a:solidFill>
                <a:effectLst/>
                <a:uLnTx/>
                <a:uFillTx/>
                <a:latin typeface="Arial-SGK-TV" pitchFamily="2" charset="0"/>
                <a:ea typeface="Arial-Rounded" panose="020B0500000000000000" pitchFamily="34" charset="0"/>
                <a:cs typeface="Arial-SGK-TV" pitchFamily="2"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endParaRPr lang="en-US" sz="2800"/>
          </a:p>
        </p:txBody>
      </p:sp>
      <p:cxnSp>
        <p:nvCxnSpPr>
          <p:cNvPr id="6" name="Straight Connector 5">
            <a:extLst>
              <a:ext uri="{FF2B5EF4-FFF2-40B4-BE49-F238E27FC236}">
                <a16:creationId xmlns:a16="http://schemas.microsoft.com/office/drawing/2014/main" id="{5F88A782-5817-FCE0-96FE-414189AB33C0}"/>
              </a:ext>
            </a:extLst>
          </p:cNvPr>
          <p:cNvCxnSpPr/>
          <p:nvPr/>
        </p:nvCxnSpPr>
        <p:spPr>
          <a:xfrm>
            <a:off x="1071968" y="3360298"/>
            <a:ext cx="95912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0FF7E0-FE3B-65F4-4646-5BAB31C6CB95}"/>
              </a:ext>
            </a:extLst>
          </p:cNvPr>
          <p:cNvCxnSpPr>
            <a:cxnSpLocks/>
          </p:cNvCxnSpPr>
          <p:nvPr/>
        </p:nvCxnSpPr>
        <p:spPr>
          <a:xfrm>
            <a:off x="1071968" y="3769372"/>
            <a:ext cx="73340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928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grpId="1" nodeType="clickEffect">
                                  <p:stCondLst>
                                    <p:cond delay="0"/>
                                  </p:stCondLst>
                                  <p:childTnLst>
                                    <p:anim calcmode="lin" valueType="num">
                                      <p:cBhvr>
                                        <p:cTn id="43" dur="500"/>
                                        <p:tgtEl>
                                          <p:spTgt spid="4"/>
                                        </p:tgtEl>
                                        <p:attrNameLst>
                                          <p:attrName>ppt_w</p:attrName>
                                        </p:attrNameLst>
                                      </p:cBhvr>
                                      <p:tavLst>
                                        <p:tav tm="0">
                                          <p:val>
                                            <p:strVal val="ppt_w"/>
                                          </p:val>
                                        </p:tav>
                                        <p:tav tm="100000">
                                          <p:val>
                                            <p:fltVal val="0"/>
                                          </p:val>
                                        </p:tav>
                                      </p:tavLst>
                                    </p:anim>
                                    <p:anim calcmode="lin" valueType="num">
                                      <p:cBhvr>
                                        <p:cTn id="44" dur="500"/>
                                        <p:tgtEl>
                                          <p:spTgt spid="4"/>
                                        </p:tgtEl>
                                        <p:attrNameLst>
                                          <p:attrName>ppt_h</p:attrName>
                                        </p:attrNameLst>
                                      </p:cBhvr>
                                      <p:tavLst>
                                        <p:tav tm="0">
                                          <p:val>
                                            <p:strVal val="ppt_h"/>
                                          </p:val>
                                        </p:tav>
                                        <p:tav tm="100000">
                                          <p:val>
                                            <p:fltVal val="0"/>
                                          </p:val>
                                        </p:tav>
                                      </p:tavLst>
                                    </p:anim>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53" presetClass="exit" presetSubtype="32" fill="hold" nodeType="withEffect">
                                  <p:stCondLst>
                                    <p:cond delay="0"/>
                                  </p:stCondLst>
                                  <p:childTnLst>
                                    <p:anim calcmode="lin" valueType="num">
                                      <p:cBhvr>
                                        <p:cTn id="48" dur="500"/>
                                        <p:tgtEl>
                                          <p:spTgt spid="6"/>
                                        </p:tgtEl>
                                        <p:attrNameLst>
                                          <p:attrName>ppt_w</p:attrName>
                                        </p:attrNameLst>
                                      </p:cBhvr>
                                      <p:tavLst>
                                        <p:tav tm="0">
                                          <p:val>
                                            <p:strVal val="ppt_w"/>
                                          </p:val>
                                        </p:tav>
                                        <p:tav tm="100000">
                                          <p:val>
                                            <p:fltVal val="0"/>
                                          </p:val>
                                        </p:tav>
                                      </p:tavLst>
                                    </p:anim>
                                    <p:anim calcmode="lin" valueType="num">
                                      <p:cBhvr>
                                        <p:cTn id="49" dur="500"/>
                                        <p:tgtEl>
                                          <p:spTgt spid="6"/>
                                        </p:tgtEl>
                                        <p:attrNameLst>
                                          <p:attrName>ppt_h</p:attrName>
                                        </p:attrNameLst>
                                      </p:cBhvr>
                                      <p:tavLst>
                                        <p:tav tm="0">
                                          <p:val>
                                            <p:strVal val="ppt_h"/>
                                          </p:val>
                                        </p:tav>
                                        <p:tav tm="100000">
                                          <p:val>
                                            <p:fltVal val="0"/>
                                          </p:val>
                                        </p:tav>
                                      </p:tavLst>
                                    </p:anim>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53" presetClass="exit" presetSubtype="32" fill="hold" nodeType="withEffect">
                                  <p:stCondLst>
                                    <p:cond delay="0"/>
                                  </p:stCondLst>
                                  <p:childTnLst>
                                    <p:anim calcmode="lin" valueType="num">
                                      <p:cBhvr>
                                        <p:cTn id="53" dur="500"/>
                                        <p:tgtEl>
                                          <p:spTgt spid="10"/>
                                        </p:tgtEl>
                                        <p:attrNameLst>
                                          <p:attrName>ppt_w</p:attrName>
                                        </p:attrNameLst>
                                      </p:cBhvr>
                                      <p:tavLst>
                                        <p:tav tm="0">
                                          <p:val>
                                            <p:strVal val="ppt_w"/>
                                          </p:val>
                                        </p:tav>
                                        <p:tav tm="100000">
                                          <p:val>
                                            <p:fltVal val="0"/>
                                          </p:val>
                                        </p:tav>
                                      </p:tavLst>
                                    </p:anim>
                                    <p:anim calcmode="lin" valueType="num">
                                      <p:cBhvr>
                                        <p:cTn id="54" dur="500"/>
                                        <p:tgtEl>
                                          <p:spTgt spid="10"/>
                                        </p:tgtEl>
                                        <p:attrNameLst>
                                          <p:attrName>ppt_h</p:attrName>
                                        </p:attrNameLst>
                                      </p:cBhvr>
                                      <p:tavLst>
                                        <p:tav tm="0">
                                          <p:val>
                                            <p:strVal val="ppt_h"/>
                                          </p:val>
                                        </p:tav>
                                        <p:tav tm="100000">
                                          <p:val>
                                            <p:fltVal val="0"/>
                                          </p:val>
                                        </p:tav>
                                      </p:tavLst>
                                    </p:anim>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F6107722-8034-425A-958D-10B680E53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id="{84AC4AFF-6BBC-4ABE-A6E8-D3063820BD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id="{BB911CE9-928E-477A-B3AC-4B6FDB50A8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id="{4D1B6485-3BB7-402F-93E4-0DD2DD86CA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id="{B962FA2F-D87F-48B6-8D6C-408F50C6DB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id="{31967DD1-C1FA-476C-B795-42FB3BF450DE}"/>
              </a:ext>
            </a:extLst>
          </p:cNvPr>
          <p:cNvPicPr>
            <a:picLocks noChangeAspect="1"/>
          </p:cNvPicPr>
          <p:nvPr/>
        </p:nvPicPr>
        <p:blipFill rotWithShape="1">
          <a:blip r:embed="rId10">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37" name="图片 36">
            <a:extLst>
              <a:ext uri="{FF2B5EF4-FFF2-40B4-BE49-F238E27FC236}">
                <a16:creationId xmlns:a16="http://schemas.microsoft.com/office/drawing/2014/main" id="{5B47641D-9B33-4B4A-9389-9B763CA193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4892" y="6021142"/>
            <a:ext cx="532692" cy="594157"/>
          </a:xfrm>
          <a:prstGeom prst="rect">
            <a:avLst/>
          </a:prstGeom>
        </p:spPr>
      </p:pic>
      <p:sp>
        <p:nvSpPr>
          <p:cNvPr id="40" name="矩形 39">
            <a:extLst>
              <a:ext uri="{FF2B5EF4-FFF2-40B4-BE49-F238E27FC236}">
                <a16:creationId xmlns:a16="http://schemas.microsoft.com/office/drawing/2014/main"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id="{3AF095B3-79C9-45E2-BFF1-9B81F4C37F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sp>
        <p:nvSpPr>
          <p:cNvPr id="3" name="TextBox 2"/>
          <p:cNvSpPr txBox="1"/>
          <p:nvPr/>
        </p:nvSpPr>
        <p:spPr>
          <a:xfrm>
            <a:off x="1336468" y="724183"/>
            <a:ext cx="9189156" cy="1323439"/>
          </a:xfrm>
          <a:prstGeom prst="rect">
            <a:avLst/>
          </a:prstGeom>
          <a:noFill/>
        </p:spPr>
        <p:txBody>
          <a:bodyPr wrap="square" rtlCol="0">
            <a:spAutoFit/>
          </a:bodyPr>
          <a:lstStyle/>
          <a:p>
            <a:pPr lvl="0" algn="ctr"/>
            <a:r>
              <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ấy nhận ra mình thay đổi như thế nào khi lên lớp 2?</a:t>
            </a:r>
            <a:endPar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图片 5">
            <a:extLst>
              <a:ext uri="{FF2B5EF4-FFF2-40B4-BE49-F238E27FC236}">
                <a16:creationId xmlns:a16="http://schemas.microsoft.com/office/drawing/2014/main" id="{2D7B4494-086F-4625-AD9E-FAB7E859E8E8}"/>
              </a:ext>
            </a:extLst>
          </p:cNvPr>
          <p:cNvPicPr>
            <a:picLocks noChangeAspect="1"/>
          </p:cNvPicPr>
          <p:nvPr/>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757584" y="1999728"/>
            <a:ext cx="8885793" cy="3928531"/>
          </a:xfrm>
          <a:prstGeom prst="rect">
            <a:avLst/>
          </a:prstGeom>
          <a:effectLst>
            <a:outerShdw blurRad="50800" dist="63500" dir="5400000" sx="102000" sy="102000" algn="ctr" rotWithShape="0">
              <a:srgbClr val="000000">
                <a:alpha val="43137"/>
              </a:srgbClr>
            </a:outerShdw>
          </a:effectLst>
        </p:spPr>
      </p:pic>
      <p:sp>
        <p:nvSpPr>
          <p:cNvPr id="20" name="TextBox 19">
            <a:extLst>
              <a:ext uri="{FF2B5EF4-FFF2-40B4-BE49-F238E27FC236}">
                <a16:creationId xmlns:a16="http://schemas.microsoft.com/office/drawing/2014/main" id="{DE5F4A75-7681-4DB5-8699-D6BE66AFBED2}"/>
              </a:ext>
            </a:extLst>
          </p:cNvPr>
          <p:cNvSpPr txBox="1"/>
          <p:nvPr/>
        </p:nvSpPr>
        <p:spPr>
          <a:xfrm>
            <a:off x="1698357" y="3240719"/>
            <a:ext cx="6695766" cy="1446550"/>
          </a:xfrm>
          <a:prstGeom prst="rect">
            <a:avLst/>
          </a:prstGeom>
          <a:noFill/>
        </p:spPr>
        <p:txBody>
          <a:bodyPr wrap="square">
            <a:spAutoFit/>
          </a:bodyPr>
          <a:lstStyle/>
          <a:p>
            <a:pPr lvl="0"/>
            <a:r>
              <a:rPr lang="vi-VN"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Khi lên lớp 2 bạn ấy nhận ra mình lớn bổng lên.</a:t>
            </a:r>
            <a:endPar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697286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B2782C21-4166-4B2B-8E8A-2E765EB26975}"/>
              </a:ext>
            </a:extLst>
          </p:cNvPr>
          <p:cNvSpPr/>
          <p:nvPr/>
        </p:nvSpPr>
        <p:spPr>
          <a:xfrm>
            <a:off x="614516" y="127820"/>
            <a:ext cx="10962968"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 tranh thích hợp với mỗi đoạn trong bài đọc.</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3D71ACAD-39D9-4246-97EA-BCA0A9460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931" y="1640451"/>
            <a:ext cx="2965861" cy="3885278"/>
          </a:xfrm>
          <a:prstGeom prst="rect">
            <a:avLst/>
          </a:prstGeom>
        </p:spPr>
      </p:pic>
      <p:pic>
        <p:nvPicPr>
          <p:cNvPr id="8" name="Picture 7">
            <a:extLst>
              <a:ext uri="{FF2B5EF4-FFF2-40B4-BE49-F238E27FC236}">
                <a16:creationId xmlns:a16="http://schemas.microsoft.com/office/drawing/2014/main" id="{CA407727-66E2-43D6-8F68-05B97AFEA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854" y="1640451"/>
            <a:ext cx="3080292" cy="3988978"/>
          </a:xfrm>
          <a:prstGeom prst="rect">
            <a:avLst/>
          </a:prstGeom>
        </p:spPr>
      </p:pic>
      <p:pic>
        <p:nvPicPr>
          <p:cNvPr id="10" name="Picture 9">
            <a:extLst>
              <a:ext uri="{FF2B5EF4-FFF2-40B4-BE49-F238E27FC236}">
                <a16:creationId xmlns:a16="http://schemas.microsoft.com/office/drawing/2014/main" id="{44CA4D22-E68C-4053-9A1A-B0EB97DAC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5694" y="1665467"/>
            <a:ext cx="3055375" cy="4033094"/>
          </a:xfrm>
          <a:prstGeom prst="rect">
            <a:avLst/>
          </a:prstGeom>
        </p:spPr>
      </p:pic>
      <p:sp>
        <p:nvSpPr>
          <p:cNvPr id="11" name="Oval 10">
            <a:extLst>
              <a:ext uri="{FF2B5EF4-FFF2-40B4-BE49-F238E27FC236}">
                <a16:creationId xmlns:a16="http://schemas.microsoft.com/office/drawing/2014/main" id="{58121A0A-99C2-4508-AD67-AB42BAE30B53}"/>
              </a:ext>
            </a:extLst>
          </p:cNvPr>
          <p:cNvSpPr/>
          <p:nvPr/>
        </p:nvSpPr>
        <p:spPr>
          <a:xfrm>
            <a:off x="255639" y="1543665"/>
            <a:ext cx="1543665"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1</a:t>
            </a:r>
          </a:p>
        </p:txBody>
      </p:sp>
      <p:sp>
        <p:nvSpPr>
          <p:cNvPr id="12" name="Oval 11">
            <a:extLst>
              <a:ext uri="{FF2B5EF4-FFF2-40B4-BE49-F238E27FC236}">
                <a16:creationId xmlns:a16="http://schemas.microsoft.com/office/drawing/2014/main" id="{F3387985-EB44-4468-857A-3AB192DEE4B2}"/>
              </a:ext>
            </a:extLst>
          </p:cNvPr>
          <p:cNvSpPr/>
          <p:nvPr/>
        </p:nvSpPr>
        <p:spPr>
          <a:xfrm>
            <a:off x="4021394" y="1543664"/>
            <a:ext cx="1671483"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13" name="Oval 12">
            <a:extLst>
              <a:ext uri="{FF2B5EF4-FFF2-40B4-BE49-F238E27FC236}">
                <a16:creationId xmlns:a16="http://schemas.microsoft.com/office/drawing/2014/main" id="{4388E7B7-1C30-4B7D-9AA6-BA76FC26DF0D}"/>
              </a:ext>
            </a:extLst>
          </p:cNvPr>
          <p:cNvSpPr/>
          <p:nvPr/>
        </p:nvSpPr>
        <p:spPr>
          <a:xfrm>
            <a:off x="7580671" y="1576979"/>
            <a:ext cx="1671483"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3</a:t>
            </a:r>
          </a:p>
        </p:txBody>
      </p:sp>
    </p:spTree>
    <p:extLst>
      <p:ext uri="{BB962C8B-B14F-4D97-AF65-F5344CB8AC3E}">
        <p14:creationId xmlns:p14="http://schemas.microsoft.com/office/powerpoint/2010/main" val="8227796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125E-6 4.44444E-6 L -0.55442 -0.01065 " pathEditMode="relative" rAng="0" ptsTypes="AA">
                                      <p:cBhvr>
                                        <p:cTn id="24" dur="2000" fill="hold"/>
                                        <p:tgtEl>
                                          <p:spTgt spid="10"/>
                                        </p:tgtEl>
                                        <p:attrNameLst>
                                          <p:attrName>ppt_x</p:attrName>
                                          <p:attrName>ppt_y</p:attrName>
                                        </p:attrNameLst>
                                      </p:cBhvr>
                                      <p:rCtr x="-27721" y="-532"/>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8.33333E-7 -3.7037E-6 L 0.55768 0.01435 " pathEditMode="relative" rAng="0" ptsTypes="AA">
                                      <p:cBhvr>
                                        <p:cTn id="28" dur="2000" fill="hold"/>
                                        <p:tgtEl>
                                          <p:spTgt spid="6"/>
                                        </p:tgtEl>
                                        <p:attrNameLst>
                                          <p:attrName>ppt_x</p:attrName>
                                          <p:attrName>ppt_y</p:attrName>
                                        </p:attrNameLst>
                                      </p:cBhvr>
                                      <p:rCtr x="27617" y="602"/>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4"/>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191657" y="2461871"/>
            <a:ext cx="8856094" cy="1938992"/>
          </a:xfrm>
          <a:prstGeom prst="rect">
            <a:avLst/>
          </a:prstGeom>
        </p:spPr>
        <p:txBody>
          <a:bodyPr wrap="square">
            <a:spAutoFit/>
          </a:bodyPr>
          <a:lstStyle/>
          <a:p>
            <a:r>
              <a:rPr lang="en-US" sz="4000" dirty="0" err="1">
                <a:latin typeface="Times New Roman" panose="02020603050405020304" pitchFamily="18" charset="0"/>
                <a:ea typeface="Calibri" panose="020F0502020204030204" pitchFamily="34" charset="0"/>
              </a:rPr>
              <a:t>Bài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văn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miêu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tả</a:t>
            </a:r>
            <a:r>
              <a:rPr lang="en-US" sz="4000" dirty="0">
                <a:latin typeface="Times New Roman" panose="02020603050405020304" pitchFamily="18" charset="0"/>
                <a:ea typeface="Calibri" panose="020F0502020204030204" pitchFamily="34" charset="0"/>
              </a:rPr>
              <a:t> </a:t>
            </a:r>
            <a:r>
              <a:rPr lang="vi-VN" sz="4000" dirty="0">
                <a:latin typeface="Times New Roman" panose="02020603050405020304" pitchFamily="18" charset="0"/>
                <a:ea typeface="Calibri" panose="020F0502020204030204" pitchFamily="34" charset="0"/>
              </a:rPr>
              <a:t>cảm xúc háo hức, vui vẻ của bạn học sinh trong ngày khai giảng năm học lớp 2</a:t>
            </a:r>
            <a:endParaRPr lang="en-US" sz="4000" dirty="0"/>
          </a:p>
        </p:txBody>
      </p:sp>
    </p:spTree>
    <p:extLst>
      <p:ext uri="{BB962C8B-B14F-4D97-AF65-F5344CB8AC3E}">
        <p14:creationId xmlns:p14="http://schemas.microsoft.com/office/powerpoint/2010/main" val="16355466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77778E-6 6.58017E-7 L 0.30851 -0.27186 " pathEditMode="relative" rAng="0" ptsTypes="AA">
                                      <p:cBhvr>
                                        <p:cTn id="6" dur="2000" fill="hold"/>
                                        <p:tgtEl>
                                          <p:spTgt spid="20"/>
                                        </p:tgtEl>
                                        <p:attrNameLst>
                                          <p:attrName>ppt_x</p:attrName>
                                          <p:attrName>ppt_y</p:attrName>
                                        </p:attrNameLst>
                                      </p:cBhvr>
                                      <p:rCtr x="15434" y="-13593"/>
                                    </p:animMotion>
                                  </p:childTnLst>
                                </p:cTn>
                              </p:par>
                              <p:par>
                                <p:cTn id="7" presetID="56" presetClass="path" presetSubtype="0" accel="50000" decel="50000" fill="hold" nodeType="withEffect">
                                  <p:stCondLst>
                                    <p:cond delay="0"/>
                                  </p:stCondLst>
                                  <p:childTnLst>
                                    <p:animMotion origin="layout" path="M -2.22222E-6 4.10565E-6 L 0.36493 -0.33241 " pathEditMode="relative" rAng="0" ptsTypes="AA">
                                      <p:cBhvr>
                                        <p:cTn id="8" dur="2000" fill="hold"/>
                                        <p:tgtEl>
                                          <p:spTgt spid="21"/>
                                        </p:tgtEl>
                                        <p:attrNameLst>
                                          <p:attrName>ppt_x</p:attrName>
                                          <p:attrName>ppt_y</p:attrName>
                                        </p:attrNameLst>
                                      </p:cBhvr>
                                      <p:rCtr x="18247" y="-16620"/>
                                    </p:animMotion>
                                  </p:childTnLst>
                                </p:cTn>
                              </p:par>
                              <p:par>
                                <p:cTn id="9" presetID="56" presetClass="path" presetSubtype="0" accel="50000" decel="50000" fill="hold" nodeType="withEffect">
                                  <p:stCondLst>
                                    <p:cond delay="0"/>
                                  </p:stCondLst>
                                  <p:childTnLst>
                                    <p:animMotion origin="layout" path="M -2.22222E-6 -4.16435E-6 L 0.81181 -0.80568 " pathEditMode="relative" rAng="0" ptsTypes="AA">
                                      <p:cBhvr>
                                        <p:cTn id="10" dur="2000" fill="hold"/>
                                        <p:tgtEl>
                                          <p:spTgt spid="22"/>
                                        </p:tgtEl>
                                        <p:attrNameLst>
                                          <p:attrName>ppt_x</p:attrName>
                                          <p:attrName>ppt_y</p:attrName>
                                        </p:attrNameLst>
                                      </p:cBhvr>
                                      <p:rCtr x="40590" y="-402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360安全浏览器下载\六一\Nipic_2531170_b95b5e79d8a6cffe\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355" y="2960370"/>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3497179" y="2661212"/>
            <a:ext cx="70208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1" i="0" u="none" strike="noStrike" kern="1200" cap="none" spc="0" normalizeH="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đọc lại</a:t>
            </a:r>
            <a:endParaRPr kumimoji="0" lang="en-US" sz="72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5153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8FAE271-C882-81E4-27B1-71B41BBE7381}"/>
              </a:ext>
            </a:extLst>
          </p:cNvPr>
          <p:cNvSpPr/>
          <p:nvPr/>
        </p:nvSpPr>
        <p:spPr>
          <a:xfrm>
            <a:off x="3084637" y="60377"/>
            <a:ext cx="5541461" cy="698091"/>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9" name="TextBox 8">
            <a:extLst>
              <a:ext uri="{FF2B5EF4-FFF2-40B4-BE49-F238E27FC236}">
                <a16:creationId xmlns:a16="http://schemas.microsoft.com/office/drawing/2014/main" id="{E9A7F0E0-8719-787E-C1FF-ADB959B3CF38}"/>
              </a:ext>
            </a:extLst>
          </p:cNvPr>
          <p:cNvSpPr txBox="1"/>
          <p:nvPr/>
        </p:nvSpPr>
        <p:spPr>
          <a:xfrm>
            <a:off x="520929" y="758468"/>
            <a:ext cx="11150141" cy="6324808"/>
          </a:xfrm>
          <a:prstGeom prst="rect">
            <a:avLst/>
          </a:prstGeom>
          <a:noFill/>
        </p:spPr>
        <p:txBody>
          <a:bodyPr wrap="square" rtlCol="0">
            <a:spAutoFit/>
          </a:bodyPr>
          <a:lstStyle/>
          <a:p>
            <a:pPr marR="0" lvl="0" indent="577850" algn="just" defTabSz="625475"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Ngày khai trường đã đến.</a:t>
            </a:r>
          </a:p>
          <a:p>
            <a:pPr marL="0" marR="0" lvl="0" indent="0" algn="just" defTabSz="625475"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Sáng sớm, mẹ mới gọi một câu mà tôi đã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vùng dậy,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khác hẳn mọi ngày.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Loáng một cái</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 tôi đã chuẩn bị xong mọi thứ. Bố ngạc nhiên nhìn tôi, còn mẹ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cười tủm tỉm.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Tôi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rối rít: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“Con muốn đến sớm nhất lớp.”</a:t>
            </a:r>
            <a:r>
              <a:rPr kumimoji="0" lang="en-US"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a:t>
            </a:r>
            <a:endPar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endParaRPr>
          </a:p>
          <a:p>
            <a:pPr marL="0" marR="0" lvl="0" indent="0" algn="just" defTabSz="625475"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Tôi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háo hức tưởng tượng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ra cảnh mình đến đầu tiên, cất tiếng chào thật to những bạn đến sau. Nhưng vừa đến cổng trường, tôi đã thấy mấy bạn cùng lớp đang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ríu rít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nói cười ở trong sân. Thì ra, không chỉ mình tôi muốn đến sớm nhất. Tôi chào mẹ,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chạy ào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vào cùng các bạn.</a:t>
            </a:r>
          </a:p>
          <a:p>
            <a:pPr marL="0" marR="0" lvl="0" indent="0" algn="just" defTabSz="625475" rtl="0" eaLnBrk="1" fontAlgn="auto" latinLnBrk="0" hangingPunct="1">
              <a:lnSpc>
                <a:spcPct val="100000"/>
              </a:lnSpc>
              <a:spcBef>
                <a:spcPts val="0"/>
              </a:spcBef>
              <a:spcAft>
                <a:spcPts val="0"/>
              </a:spcAft>
              <a:buClrTx/>
              <a:buSzTx/>
              <a:buFontTx/>
              <a:buNone/>
              <a:tabLst/>
              <a:defRPr/>
            </a:pPr>
            <a:r>
              <a:rPr lang="en-US" sz="2700" dirty="0">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Chúng tôi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tranh nhau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kể về chuyện ngày hè. Ngay cạnh chúng tôi, mấy em lớp 1 đang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rụt rè níu chặt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tay bố mẹ, thật giống tôi năm ngoái. Trước các em, tôi thấy mình </a:t>
            </a:r>
            <a:r>
              <a:rPr kumimoji="0" lang="vi-VN" sz="2700" b="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rPr>
              <a:t>lớn bổng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lên. Tôi đã là học sinh lớp 2 rồi cơ mà.</a:t>
            </a:r>
            <a:r>
              <a:rPr kumimoji="0" lang="en-US" sz="2700" b="0" i="0" u="none" strike="noStrike" kern="1200" cap="none" spc="0" normalizeH="0" noProof="0" dirty="0">
                <a:ln>
                  <a:noFill/>
                </a:ln>
                <a:effectLst/>
                <a:uLnTx/>
                <a:uFillTx/>
                <a:latin typeface="Arial-SGK-TV" pitchFamily="2" charset="0"/>
                <a:ea typeface="Arial-Rounded" panose="020B0500000000000000" pitchFamily="34" charset="0"/>
                <a:cs typeface="Arial-SGK-TV"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(Văn Giá)</a:t>
            </a:r>
            <a:r>
              <a:rPr kumimoji="0" lang="en-US" sz="2700" b="0" i="0" u="none" strike="noStrike" kern="1200" cap="none" spc="0" normalizeH="0" noProof="0" dirty="0">
                <a:ln>
                  <a:noFill/>
                </a:ln>
                <a:effectLst/>
                <a:uLnTx/>
                <a:uFillTx/>
                <a:latin typeface="Arial-SGK-TV" pitchFamily="2" charset="0"/>
                <a:ea typeface="Arial-Rounded" panose="020B0500000000000000" pitchFamily="34" charset="0"/>
                <a:cs typeface="Arial-SGK-TV" pitchFamily="2" charset="0"/>
              </a:rPr>
              <a:t>  </a:t>
            </a:r>
            <a:r>
              <a:rPr kumimoji="0" lang="en-US" sz="2700" b="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rPr>
              <a:t> </a:t>
            </a:r>
            <a:r>
              <a:rPr kumimoji="0" lang="en-US" sz="27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700" b="0" i="0" u="none" strike="noStrike" kern="1200" cap="none" spc="0" normalizeH="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p>
        </p:txBody>
      </p:sp>
    </p:spTree>
    <p:extLst>
      <p:ext uri="{BB962C8B-B14F-4D97-AF65-F5344CB8AC3E}">
        <p14:creationId xmlns:p14="http://schemas.microsoft.com/office/powerpoint/2010/main" val="199613199"/>
      </p:ext>
    </p:extLst>
  </p:cSld>
  <p:clrMapOvr>
    <a:masterClrMapping/>
  </p:clrMapOvr>
  <p:transition spd="slow">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3119084" y="2452665"/>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63958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椭圆形标注 1"/>
          <p:cNvSpPr/>
          <p:nvPr/>
        </p:nvSpPr>
        <p:spPr>
          <a:xfrm>
            <a:off x="4027559" y="1444946"/>
            <a:ext cx="2805424"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391221" y="1605589"/>
            <a:ext cx="3307306"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7162015" y="160558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335962" y="1668668"/>
            <a:ext cx="3691597" cy="1063433"/>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lang="en-US" altLang="zh-CN" sz="4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kumimoji="0" lang="en-US" altLang="zh-CN" sz="48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gạc</a:t>
            </a:r>
            <a:r>
              <a:rPr kumimoji="0" lang="en-US" altLang="zh-CN" sz="48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a:t>
            </a:r>
            <a:endParaRPr kumimoji="0" lang="zh-CN" alt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4057400" y="1587927"/>
            <a:ext cx="2805424" cy="1063433"/>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48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altLang="zh-CN" sz="4800" b="0" i="0" u="none" strike="noStrike" kern="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0" i="0" u="none" strike="noStrike" kern="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endParaRPr kumimoji="0" lang="zh-CN" alt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7431365" y="1477791"/>
            <a:ext cx="2805424" cy="1168718"/>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rụt</a:t>
            </a:r>
            <a:r>
              <a:rPr kumimoji="0" lang="en-US" altLang="zh-CN" sz="54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rè</a:t>
            </a:r>
            <a:endParaRPr kumimoji="0" lang="zh-CN" altLang="en-US" sz="5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6649" y="3623682"/>
            <a:ext cx="1748264" cy="240981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0836"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388F83-2F86-415A-B996-49254E2DAF6D}"/>
              </a:ext>
            </a:extLst>
          </p:cNvPr>
          <p:cNvSpPr txBox="1"/>
          <p:nvPr/>
        </p:nvSpPr>
        <p:spPr>
          <a:xfrm>
            <a:off x="391221" y="640583"/>
            <a:ext cx="12300155" cy="584775"/>
          </a:xfrm>
          <a:prstGeom prst="rect">
            <a:avLst/>
          </a:prstGeom>
          <a:noFill/>
        </p:spPr>
        <p:txBody>
          <a:bodyPr wrap="square" rtlCol="0">
            <a:spAutoFit/>
          </a:bodyPr>
          <a:lstStyle/>
          <a:p>
            <a:pPr lvl="0"/>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Từ nào dưới đây nói về các em lớp 1 trong ngày khai trường?</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3FF9A675-B58B-430D-A02C-0E5ACE3CCDC0}"/>
              </a:ext>
            </a:extLst>
          </p:cNvPr>
          <p:cNvSpPr txBox="1"/>
          <p:nvPr/>
        </p:nvSpPr>
        <p:spPr>
          <a:xfrm>
            <a:off x="9242353" y="1661308"/>
            <a:ext cx="785119" cy="1323439"/>
          </a:xfrm>
          <a:prstGeom prst="rect">
            <a:avLst/>
          </a:prstGeom>
          <a:noFill/>
        </p:spPr>
        <p:txBody>
          <a:bodyPr wrap="square" rtlCol="0">
            <a:spAutoFit/>
          </a:bodyPr>
          <a:lstStyle/>
          <a:p>
            <a:r>
              <a:rPr lang="en-US" sz="8000" dirty="0">
                <a:solidFill>
                  <a:srgbClr val="0070C0"/>
                </a:solidFill>
                <a:sym typeface="Wingdings" panose="05000000000000000000" pitchFamily="2" charset="2"/>
              </a:rPr>
              <a:t></a:t>
            </a:r>
            <a:endParaRPr lang="en-US" sz="8000" dirty="0">
              <a:solidFill>
                <a:srgbClr val="0070C0"/>
              </a:solidFill>
            </a:endParaRPr>
          </a:p>
        </p:txBody>
      </p:sp>
    </p:spTree>
    <p:extLst>
      <p:ext uri="{BB962C8B-B14F-4D97-AF65-F5344CB8AC3E}">
        <p14:creationId xmlns:p14="http://schemas.microsoft.com/office/powerpoint/2010/main" val="267007471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childTnLst>
                          </p:cTn>
                        </p:par>
                        <p:par>
                          <p:cTn id="17" fill="hold">
                            <p:stCondLst>
                              <p:cond delay="8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300"/>
                                        <p:tgtEl>
                                          <p:spTgt spid="4"/>
                                        </p:tgtEl>
                                      </p:cBhvr>
                                    </p:animEffect>
                                    <p:anim calcmode="lin" valueType="num">
                                      <p:cBhvr>
                                        <p:cTn id="27" dur="300" fill="hold"/>
                                        <p:tgtEl>
                                          <p:spTgt spid="4"/>
                                        </p:tgtEl>
                                        <p:attrNameLst>
                                          <p:attrName>ppt_x</p:attrName>
                                        </p:attrNameLst>
                                      </p:cBhvr>
                                      <p:tavLst>
                                        <p:tav tm="0">
                                          <p:val>
                                            <p:strVal val="#ppt_x"/>
                                          </p:val>
                                        </p:tav>
                                        <p:tav tm="100000">
                                          <p:val>
                                            <p:strVal val="#ppt_x"/>
                                          </p:val>
                                        </p:tav>
                                      </p:tavLst>
                                    </p:anim>
                                    <p:anim calcmode="lin" valueType="num">
                                      <p:cBhvr>
                                        <p:cTn id="28" dur="3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100"/>
                            </p:stCondLst>
                            <p:childTnLst>
                              <p:par>
                                <p:cTn id="30" presetID="10"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2600"/>
                            </p:stCondLst>
                            <p:childTnLst>
                              <p:par>
                                <p:cTn id="34" presetID="42"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300"/>
                                        <p:tgtEl>
                                          <p:spTgt spid="2"/>
                                        </p:tgtEl>
                                      </p:cBhvr>
                                    </p:animEffect>
                                    <p:anim calcmode="lin" valueType="num">
                                      <p:cBhvr>
                                        <p:cTn id="37" dur="300" fill="hold"/>
                                        <p:tgtEl>
                                          <p:spTgt spid="2"/>
                                        </p:tgtEl>
                                        <p:attrNameLst>
                                          <p:attrName>ppt_x</p:attrName>
                                        </p:attrNameLst>
                                      </p:cBhvr>
                                      <p:tavLst>
                                        <p:tav tm="0">
                                          <p:val>
                                            <p:strVal val="#ppt_x"/>
                                          </p:val>
                                        </p:tav>
                                        <p:tav tm="100000">
                                          <p:val>
                                            <p:strVal val="#ppt_x"/>
                                          </p:val>
                                        </p:tav>
                                      </p:tavLst>
                                    </p:anim>
                                    <p:anim calcmode="lin" valueType="num">
                                      <p:cBhvr>
                                        <p:cTn id="38" dur="3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9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34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300"/>
                                        <p:tgtEl>
                                          <p:spTgt spid="10"/>
                                        </p:tgtEl>
                                      </p:cBhvr>
                                    </p:animEffect>
                                    <p:anim calcmode="lin" valueType="num">
                                      <p:cBhvr>
                                        <p:cTn id="47" dur="300" fill="hold"/>
                                        <p:tgtEl>
                                          <p:spTgt spid="10"/>
                                        </p:tgtEl>
                                        <p:attrNameLst>
                                          <p:attrName>ppt_x</p:attrName>
                                        </p:attrNameLst>
                                      </p:cBhvr>
                                      <p:tavLst>
                                        <p:tav tm="0">
                                          <p:val>
                                            <p:strVal val="#ppt_x"/>
                                          </p:val>
                                        </p:tav>
                                        <p:tav tm="100000">
                                          <p:val>
                                            <p:strVal val="#ppt_x"/>
                                          </p:val>
                                        </p:tav>
                                      </p:tavLst>
                                    </p:anim>
                                    <p:anim calcmode="lin" valueType="num">
                                      <p:cBhvr>
                                        <p:cTn id="48" dur="3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3700"/>
                            </p:stCondLst>
                            <p:childTnLst>
                              <p:par>
                                <p:cTn id="50" presetID="10" presetClass="entr" presetSubtype="0" fill="hold" grpId="0" nodeType="afterEffect">
                                  <p:stCondLst>
                                    <p:cond delay="0"/>
                                  </p:stCondLst>
                                  <p:iterate type="lt">
                                    <p:tmPct val="0"/>
                                  </p:iterate>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mph" presetSubtype="0" fill="hold" grpId="1" nodeType="clickEffect">
                                  <p:stCondLst>
                                    <p:cond delay="0"/>
                                  </p:stCondLst>
                                  <p:iterate type="lt">
                                    <p:tmPct val="4000"/>
                                  </p:iterate>
                                  <p:childTnLst>
                                    <p:set>
                                      <p:cBhvr override="childStyle">
                                        <p:cTn id="56" dur="500" fill="hold"/>
                                        <p:tgtEl>
                                          <p:spTgt spid="36"/>
                                        </p:tgtEl>
                                        <p:attrNameLst>
                                          <p:attrName>style.textDecorationUnderline</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34" grpId="0"/>
      <p:bldP spid="35" grpId="0"/>
      <p:bldP spid="36" grpId="0"/>
      <p:bldP spid="36" grpId="1"/>
      <p:bldP spid="5"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46837" y="-2612701"/>
            <a:ext cx="6349846" cy="11953233"/>
          </a:xfrm>
          <a:prstGeom prst="rect">
            <a:avLst/>
          </a:prstGeom>
        </p:spPr>
      </p:pic>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t="7778" r="5336" b="75097"/>
          <a:stretch/>
        </p:blipFill>
        <p:spPr>
          <a:xfrm rot="660128">
            <a:off x="9470012" y="-167573"/>
            <a:ext cx="2538847" cy="2163771"/>
          </a:xfrm>
          <a:prstGeom prst="rect">
            <a:avLst/>
          </a:prstGeom>
        </p:spPr>
      </p:pic>
      <p:grpSp>
        <p:nvGrpSpPr>
          <p:cNvPr id="3" name="组合 2">
            <a:extLst>
              <a:ext uri="{FF2B5EF4-FFF2-40B4-BE49-F238E27FC236}">
                <a16:creationId xmlns:a16="http://schemas.microsoft.com/office/drawing/2014/main" id="{97B5B2FD-5119-485B-B1A2-651860EAA1B2}"/>
              </a:ext>
            </a:extLst>
          </p:cNvPr>
          <p:cNvGrpSpPr/>
          <p:nvPr/>
        </p:nvGrpSpPr>
        <p:grpSpPr>
          <a:xfrm>
            <a:off x="9785684" y="3834063"/>
            <a:ext cx="2092301" cy="2765534"/>
            <a:chOff x="3963397" y="1589167"/>
            <a:chExt cx="3565106" cy="3816760"/>
          </a:xfrm>
        </p:grpSpPr>
        <p:sp>
          <p:nvSpPr>
            <p:cNvPr id="2" name="矩形 1">
              <a:extLst>
                <a:ext uri="{FF2B5EF4-FFF2-40B4-BE49-F238E27FC236}">
                  <a16:creationId xmlns:a16="http://schemas.microsoft.com/office/drawing/2014/main"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1C298902-3191-41FB-91C7-4B3C21134A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4" name="TextBox 3">
            <a:extLst>
              <a:ext uri="{FF2B5EF4-FFF2-40B4-BE49-F238E27FC236}">
                <a16:creationId xmlns:a16="http://schemas.microsoft.com/office/drawing/2014/main" id="{88952FA3-C211-425D-ACC2-45A72F116B1F}"/>
              </a:ext>
            </a:extLst>
          </p:cNvPr>
          <p:cNvSpPr txBox="1"/>
          <p:nvPr/>
        </p:nvSpPr>
        <p:spPr>
          <a:xfrm>
            <a:off x="2342147" y="364763"/>
            <a:ext cx="6800947" cy="707886"/>
          </a:xfrm>
          <a:prstGeom prst="rect">
            <a:avLst/>
          </a:prstGeom>
          <a:noFill/>
        </p:spPr>
        <p:txBody>
          <a:bodyPr wrap="square" rtlCol="0">
            <a:spAutoFit/>
          </a:bodyPr>
          <a:lstStyle/>
          <a:p>
            <a:r>
              <a:rPr lang="en-US" sz="4000" dirty="0" err="1">
                <a:latin typeface="Arial-Rounded" panose="020B0500000000000000" pitchFamily="34" charset="0"/>
                <a:ea typeface="Arial-Rounded" panose="020B0500000000000000" pitchFamily="34" charset="0"/>
                <a:cs typeface="Arial-Rounded" panose="020B0500000000000000" pitchFamily="34" charset="0"/>
              </a:rPr>
              <a:t>Thực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yêu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cầu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sau</a:t>
            </a:r>
            <a:r>
              <a:rPr lang="en-US" sz="40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id="{0D8429FA-DCDA-4D6B-8B7D-21E590B0993B}"/>
              </a:ext>
            </a:extLst>
          </p:cNvPr>
          <p:cNvSpPr txBox="1"/>
          <p:nvPr/>
        </p:nvSpPr>
        <p:spPr>
          <a:xfrm>
            <a:off x="432695" y="1056880"/>
            <a:ext cx="10362158" cy="707886"/>
          </a:xfrm>
          <a:prstGeom prst="rect">
            <a:avLst/>
          </a:prstGeom>
          <a:noFill/>
        </p:spPr>
        <p:txBody>
          <a:bodyPr wrap="square" rtlCol="0">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a. Nói lời chào tạm biệt mẹ trước khi đến trường.</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2F02B935-CE6B-44BD-9572-4F8971576313}"/>
              </a:ext>
            </a:extLst>
          </p:cNvPr>
          <p:cNvSpPr txBox="1"/>
          <p:nvPr/>
        </p:nvSpPr>
        <p:spPr>
          <a:xfrm>
            <a:off x="377277" y="2515633"/>
            <a:ext cx="10362158" cy="707886"/>
          </a:xfrm>
          <a:prstGeom prst="rect">
            <a:avLst/>
          </a:prstGeom>
          <a:noFill/>
        </p:spPr>
        <p:txBody>
          <a:bodyPr wrap="square" rtlCol="0">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b. Nói lời chào thầy, chào cô giáo khi đến lớp.</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D8B79EFD-8F8E-4A74-BE43-241EC5A471AE}"/>
              </a:ext>
            </a:extLst>
          </p:cNvPr>
          <p:cNvSpPr txBox="1"/>
          <p:nvPr/>
        </p:nvSpPr>
        <p:spPr>
          <a:xfrm>
            <a:off x="377277" y="3604649"/>
            <a:ext cx="10362158" cy="1323439"/>
          </a:xfrm>
          <a:prstGeom prst="rect">
            <a:avLst/>
          </a:prstGeom>
          <a:noFill/>
        </p:spPr>
        <p:txBody>
          <a:bodyPr wrap="square" rtlCol="0">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c. Cùng bạn nói và đáp lời chào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vi-VN" sz="4000">
                <a:latin typeface="Arial-Rounded" panose="020B0500000000000000" pitchFamily="34" charset="0"/>
                <a:ea typeface="Arial-Rounded" panose="020B0500000000000000" pitchFamily="34" charset="0"/>
                <a:cs typeface="Arial-Rounded" panose="020B0500000000000000" pitchFamily="34" charset="0"/>
              </a:rPr>
              <a:t>khi gặp </a:t>
            </a:r>
            <a:r>
              <a:rPr lang="vi-VN" sz="4000" dirty="0">
                <a:latin typeface="Arial-Rounded" panose="020B0500000000000000" pitchFamily="34" charset="0"/>
                <a:ea typeface="Arial-Rounded" panose="020B0500000000000000" pitchFamily="34" charset="0"/>
                <a:cs typeface="Arial-Rounded" panose="020B0500000000000000" pitchFamily="34" charset="0"/>
              </a:rPr>
              <a:t>nhau ở trường.</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959327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111410" y="1886721"/>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045251" y="3226929"/>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045250" y="4906286"/>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42" name="TextBox 41"/>
          <p:cNvSpPr txBox="1"/>
          <p:nvPr/>
        </p:nvSpPr>
        <p:spPr>
          <a:xfrm>
            <a:off x="2450560" y="2055640"/>
            <a:ext cx="6016311" cy="584775"/>
          </a:xfrm>
          <a:prstGeom prst="rect">
            <a:avLst/>
          </a:prstGeom>
          <a:noFill/>
        </p:spPr>
        <p:txBody>
          <a:bodyPr wrap="square" rtlCol="0">
            <a:spAutoFit/>
          </a:bodyPr>
          <a:lstStyle/>
          <a:p>
            <a:pPr lvl="0" defTabSz="1219170"/>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2357429" y="3262802"/>
            <a:ext cx="7570613" cy="1077218"/>
          </a:xfrm>
          <a:prstGeom prst="rect">
            <a:avLst/>
          </a:prstGeom>
          <a:noFill/>
        </p:spPr>
        <p:txBody>
          <a:bodyPr wrap="square" rtlCol="0">
            <a:spAutoFit/>
          </a:bodyPr>
          <a:lstStyle/>
          <a:p>
            <a:pPr lvl="0" defTabSz="1219170"/>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lời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kể</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chuyện</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và</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lời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nói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vật</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450560" y="4875702"/>
            <a:ext cx="7535295" cy="1077218"/>
          </a:xfrm>
          <a:prstGeom prst="rect">
            <a:avLst/>
          </a:prstGeom>
          <a:noFill/>
        </p:spPr>
        <p:txBody>
          <a:bodyPr wrap="square" rtlCol="0">
            <a:spAutoFit/>
          </a:bodyPr>
          <a:lstStyle/>
          <a:p>
            <a:pPr lvl="0" defTabSz="1219170"/>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xúc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háo</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hức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vui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vẻ</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sinh</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ngày</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khai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giảng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lớp</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2.</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5306" y="363220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Mục</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tiêu</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42"/>
                                        </p:tgtEl>
                                        <p:attrNameLst>
                                          <p:attrName>style.visibility</p:attrName>
                                        </p:attrNameLst>
                                      </p:cBhvr>
                                      <p:to>
                                        <p:strVal val="visible"/>
                                      </p:to>
                                    </p:set>
                                    <p:anim calcmode="discrete" valueType="clr">
                                      <p:cBhvr override="childStyle">
                                        <p:cTn id="24"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5" dur="40"/>
                                        <p:tgtEl>
                                          <p:spTgt spid="42"/>
                                        </p:tgtEl>
                                        <p:attrNameLst>
                                          <p:attrName>fillcolor</p:attrName>
                                        </p:attrNameLst>
                                      </p:cBhvr>
                                      <p:tavLst>
                                        <p:tav tm="0">
                                          <p:val>
                                            <p:clrVal>
                                              <a:schemeClr val="accent2"/>
                                            </p:clrVal>
                                          </p:val>
                                        </p:tav>
                                        <p:tav tm="50000">
                                          <p:val>
                                            <p:clrVal>
                                              <a:schemeClr val="hlink"/>
                                            </p:clrVal>
                                          </p:val>
                                        </p:tav>
                                      </p:tavLst>
                                    </p:anim>
                                    <p:set>
                                      <p:cBhvr>
                                        <p:cTn id="26" dur="40"/>
                                        <p:tgtEl>
                                          <p:spTgt spid="42"/>
                                        </p:tgtEl>
                                        <p:attrNameLst>
                                          <p:attrName>fill.type</p:attrName>
                                        </p:attrNameLst>
                                      </p:cBhvr>
                                      <p:to>
                                        <p:strVal val="solid"/>
                                      </p:to>
                                    </p:set>
                                  </p:childTnLst>
                                </p:cTn>
                              </p:par>
                            </p:childTnLst>
                          </p:cTn>
                        </p:par>
                        <p:par>
                          <p:cTn id="27" fill="hold">
                            <p:stCondLst>
                              <p:cond delay="1750"/>
                            </p:stCondLst>
                            <p:childTnLst>
                              <p:par>
                                <p:cTn id="28" presetID="49" presetClass="entr" presetSubtype="0" decel="10000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250" fill="hold"/>
                                        <p:tgtEl>
                                          <p:spTgt spid="29"/>
                                        </p:tgtEl>
                                        <p:attrNameLst>
                                          <p:attrName>ppt_w</p:attrName>
                                        </p:attrNameLst>
                                      </p:cBhvr>
                                      <p:tavLst>
                                        <p:tav tm="0">
                                          <p:val>
                                            <p:fltVal val="0"/>
                                          </p:val>
                                        </p:tav>
                                        <p:tav tm="100000">
                                          <p:val>
                                            <p:strVal val="#ppt_w"/>
                                          </p:val>
                                        </p:tav>
                                      </p:tavLst>
                                    </p:anim>
                                    <p:anim calcmode="lin" valueType="num">
                                      <p:cBhvr>
                                        <p:cTn id="31" dur="250" fill="hold"/>
                                        <p:tgtEl>
                                          <p:spTgt spid="29"/>
                                        </p:tgtEl>
                                        <p:attrNameLst>
                                          <p:attrName>ppt_h</p:attrName>
                                        </p:attrNameLst>
                                      </p:cBhvr>
                                      <p:tavLst>
                                        <p:tav tm="0">
                                          <p:val>
                                            <p:fltVal val="0"/>
                                          </p:val>
                                        </p:tav>
                                        <p:tav tm="100000">
                                          <p:val>
                                            <p:strVal val="#ppt_h"/>
                                          </p:val>
                                        </p:tav>
                                      </p:tavLst>
                                    </p:anim>
                                    <p:anim calcmode="lin" valueType="num">
                                      <p:cBhvr>
                                        <p:cTn id="32" dur="250" fill="hold"/>
                                        <p:tgtEl>
                                          <p:spTgt spid="29"/>
                                        </p:tgtEl>
                                        <p:attrNameLst>
                                          <p:attrName>style.rotation</p:attrName>
                                        </p:attrNameLst>
                                      </p:cBhvr>
                                      <p:tavLst>
                                        <p:tav tm="0">
                                          <p:val>
                                            <p:fltVal val="360"/>
                                          </p:val>
                                        </p:tav>
                                        <p:tav tm="100000">
                                          <p:val>
                                            <p:fltVal val="0"/>
                                          </p:val>
                                        </p:tav>
                                      </p:tavLst>
                                    </p:anim>
                                    <p:animEffect transition="in" filter="fade">
                                      <p:cBhvr>
                                        <p:cTn id="33" dur="250"/>
                                        <p:tgtEl>
                                          <p:spTgt spid="29"/>
                                        </p:tgtEl>
                                      </p:cBhvr>
                                    </p:animEffect>
                                  </p:childTnLst>
                                </p:cTn>
                              </p:par>
                            </p:childTnLst>
                          </p:cTn>
                        </p:par>
                        <p:par>
                          <p:cTn id="34" fill="hold">
                            <p:stCondLst>
                              <p:cond delay="20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43"/>
                                        </p:tgtEl>
                                        <p:attrNameLst>
                                          <p:attrName>style.visibility</p:attrName>
                                        </p:attrNameLst>
                                      </p:cBhvr>
                                      <p:to>
                                        <p:strVal val="visible"/>
                                      </p:to>
                                    </p:set>
                                    <p:anim calcmode="discrete" valueType="clr">
                                      <p:cBhvr override="childStyle">
                                        <p:cTn id="37"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38" dur="40"/>
                                        <p:tgtEl>
                                          <p:spTgt spid="43"/>
                                        </p:tgtEl>
                                        <p:attrNameLst>
                                          <p:attrName>fillcolor</p:attrName>
                                        </p:attrNameLst>
                                      </p:cBhvr>
                                      <p:tavLst>
                                        <p:tav tm="0">
                                          <p:val>
                                            <p:clrVal>
                                              <a:schemeClr val="accent2"/>
                                            </p:clrVal>
                                          </p:val>
                                        </p:tav>
                                        <p:tav tm="50000">
                                          <p:val>
                                            <p:clrVal>
                                              <a:schemeClr val="hlink"/>
                                            </p:clrVal>
                                          </p:val>
                                        </p:tav>
                                      </p:tavLst>
                                    </p:anim>
                                    <p:set>
                                      <p:cBhvr>
                                        <p:cTn id="39" dur="40"/>
                                        <p:tgtEl>
                                          <p:spTgt spid="43"/>
                                        </p:tgtEl>
                                        <p:attrNameLst>
                                          <p:attrName>fill.type</p:attrName>
                                        </p:attrNameLst>
                                      </p:cBhvr>
                                      <p:to>
                                        <p:strVal val="solid"/>
                                      </p:to>
                                    </p:set>
                                  </p:childTnLst>
                                </p:cTn>
                              </p:par>
                            </p:childTnLst>
                          </p:cTn>
                        </p:par>
                        <p:par>
                          <p:cTn id="40" fill="hold">
                            <p:stCondLst>
                              <p:cond delay="2740"/>
                            </p:stCondLst>
                            <p:childTnLst>
                              <p:par>
                                <p:cTn id="41" presetID="49" presetClass="entr" presetSubtype="0" decel="10000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250" fill="hold"/>
                                        <p:tgtEl>
                                          <p:spTgt spid="32"/>
                                        </p:tgtEl>
                                        <p:attrNameLst>
                                          <p:attrName>ppt_w</p:attrName>
                                        </p:attrNameLst>
                                      </p:cBhvr>
                                      <p:tavLst>
                                        <p:tav tm="0">
                                          <p:val>
                                            <p:fltVal val="0"/>
                                          </p:val>
                                        </p:tav>
                                        <p:tav tm="100000">
                                          <p:val>
                                            <p:strVal val="#ppt_w"/>
                                          </p:val>
                                        </p:tav>
                                      </p:tavLst>
                                    </p:anim>
                                    <p:anim calcmode="lin" valueType="num">
                                      <p:cBhvr>
                                        <p:cTn id="44" dur="250" fill="hold"/>
                                        <p:tgtEl>
                                          <p:spTgt spid="32"/>
                                        </p:tgtEl>
                                        <p:attrNameLst>
                                          <p:attrName>ppt_h</p:attrName>
                                        </p:attrNameLst>
                                      </p:cBhvr>
                                      <p:tavLst>
                                        <p:tav tm="0">
                                          <p:val>
                                            <p:fltVal val="0"/>
                                          </p:val>
                                        </p:tav>
                                        <p:tav tm="100000">
                                          <p:val>
                                            <p:strVal val="#ppt_h"/>
                                          </p:val>
                                        </p:tav>
                                      </p:tavLst>
                                    </p:anim>
                                    <p:anim calcmode="lin" valueType="num">
                                      <p:cBhvr>
                                        <p:cTn id="45" dur="250" fill="hold"/>
                                        <p:tgtEl>
                                          <p:spTgt spid="32"/>
                                        </p:tgtEl>
                                        <p:attrNameLst>
                                          <p:attrName>style.rotation</p:attrName>
                                        </p:attrNameLst>
                                      </p:cBhvr>
                                      <p:tavLst>
                                        <p:tav tm="0">
                                          <p:val>
                                            <p:fltVal val="360"/>
                                          </p:val>
                                        </p:tav>
                                        <p:tav tm="100000">
                                          <p:val>
                                            <p:fltVal val="0"/>
                                          </p:val>
                                        </p:tav>
                                      </p:tavLst>
                                    </p:anim>
                                    <p:animEffect transition="in" filter="fade">
                                      <p:cBhvr>
                                        <p:cTn id="46" dur="250"/>
                                        <p:tgtEl>
                                          <p:spTgt spid="32"/>
                                        </p:tgtEl>
                                      </p:cBhvr>
                                    </p:animEffect>
                                  </p:childTnLst>
                                </p:cTn>
                              </p:par>
                            </p:childTnLst>
                          </p:cTn>
                        </p:par>
                        <p:par>
                          <p:cTn id="47" fill="hold">
                            <p:stCondLst>
                              <p:cond delay="299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44"/>
                                        </p:tgtEl>
                                        <p:attrNameLst>
                                          <p:attrName>style.visibility</p:attrName>
                                        </p:attrNameLst>
                                      </p:cBhvr>
                                      <p:to>
                                        <p:strVal val="visible"/>
                                      </p:to>
                                    </p:set>
                                    <p:anim calcmode="discrete" valueType="clr">
                                      <p:cBhvr override="childStyle">
                                        <p:cTn id="50"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51" dur="40"/>
                                        <p:tgtEl>
                                          <p:spTgt spid="44"/>
                                        </p:tgtEl>
                                        <p:attrNameLst>
                                          <p:attrName>fillcolor</p:attrName>
                                        </p:attrNameLst>
                                      </p:cBhvr>
                                      <p:tavLst>
                                        <p:tav tm="0">
                                          <p:val>
                                            <p:clrVal>
                                              <a:schemeClr val="accent2"/>
                                            </p:clrVal>
                                          </p:val>
                                        </p:tav>
                                        <p:tav tm="50000">
                                          <p:val>
                                            <p:clrVal>
                                              <a:schemeClr val="hlink"/>
                                            </p:clrVal>
                                          </p:val>
                                        </p:tav>
                                      </p:tavLst>
                                    </p:anim>
                                    <p:set>
                                      <p:cBhvr>
                                        <p:cTn id="52"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t="7778" r="5336" b="75097"/>
          <a:stretch/>
        </p:blipFill>
        <p:spPr>
          <a:xfrm rot="660128">
            <a:off x="9604002" y="-248082"/>
            <a:ext cx="2538847" cy="2163771"/>
          </a:xfrm>
          <a:prstGeom prst="rect">
            <a:avLst/>
          </a:prstGeom>
        </p:spPr>
      </p:pic>
      <p:grpSp>
        <p:nvGrpSpPr>
          <p:cNvPr id="12" name="组合 11">
            <a:extLst>
              <a:ext uri="{FF2B5EF4-FFF2-40B4-BE49-F238E27FC236}">
                <a16:creationId xmlns:a16="http://schemas.microsoft.com/office/drawing/2014/main" id="{2214D01F-9936-4ED3-BBE3-1BCC83970511}"/>
              </a:ext>
            </a:extLst>
          </p:cNvPr>
          <p:cNvGrpSpPr/>
          <p:nvPr/>
        </p:nvGrpSpPr>
        <p:grpSpPr>
          <a:xfrm>
            <a:off x="11292768" y="1987543"/>
            <a:ext cx="1091423" cy="1232181"/>
            <a:chOff x="115079" y="968971"/>
            <a:chExt cx="1091423" cy="1232181"/>
          </a:xfrm>
        </p:grpSpPr>
        <p:pic>
          <p:nvPicPr>
            <p:cNvPr id="10" name="图片 9">
              <a:extLst>
                <a:ext uri="{FF2B5EF4-FFF2-40B4-BE49-F238E27FC236}">
                  <a16:creationId xmlns:a16="http://schemas.microsoft.com/office/drawing/2014/main" id="{C9C1C85E-1A25-467C-86B4-67770556C7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1" name="图片 10">
              <a:extLst>
                <a:ext uri="{FF2B5EF4-FFF2-40B4-BE49-F238E27FC236}">
                  <a16:creationId xmlns:a16="http://schemas.microsoft.com/office/drawing/2014/main" id="{D354413E-068F-4C56-AF2E-F8EF92D8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grpSp>
        <p:nvGrpSpPr>
          <p:cNvPr id="3" name="组合 2">
            <a:extLst>
              <a:ext uri="{FF2B5EF4-FFF2-40B4-BE49-F238E27FC236}">
                <a16:creationId xmlns:a16="http://schemas.microsoft.com/office/drawing/2014/main" id="{97B5B2FD-5119-485B-B1A2-651860EAA1B2}"/>
              </a:ext>
            </a:extLst>
          </p:cNvPr>
          <p:cNvGrpSpPr/>
          <p:nvPr/>
        </p:nvGrpSpPr>
        <p:grpSpPr>
          <a:xfrm>
            <a:off x="4112852" y="2138068"/>
            <a:ext cx="3109972" cy="3691772"/>
            <a:chOff x="3963397" y="1589167"/>
            <a:chExt cx="3565106" cy="3816760"/>
          </a:xfrm>
        </p:grpSpPr>
        <p:sp>
          <p:nvSpPr>
            <p:cNvPr id="2" name="矩形 1">
              <a:extLst>
                <a:ext uri="{FF2B5EF4-FFF2-40B4-BE49-F238E27FC236}">
                  <a16:creationId xmlns:a16="http://schemas.microsoft.com/office/drawing/2014/main"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1C298902-3191-41FB-91C7-4B3C21134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6" name="Thought Bubble: Cloud 5">
            <a:extLst>
              <a:ext uri="{FF2B5EF4-FFF2-40B4-BE49-F238E27FC236}">
                <a16:creationId xmlns:a16="http://schemas.microsoft.com/office/drawing/2014/main" id="{2276102F-99E9-4843-8F3A-0CC5EB1D1881}"/>
              </a:ext>
            </a:extLst>
          </p:cNvPr>
          <p:cNvSpPr/>
          <p:nvPr/>
        </p:nvSpPr>
        <p:spPr>
          <a:xfrm>
            <a:off x="266217" y="288235"/>
            <a:ext cx="4227125" cy="2004362"/>
          </a:xfrm>
          <a:prstGeom prst="cloudCallout">
            <a:avLst>
              <a:gd name="adj1" fmla="val 45859"/>
              <a:gd name="adj2" fmla="val 5825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Chào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V</a:t>
            </a:r>
            <a:r>
              <a:rPr lang="vi-VN" sz="2400" dirty="0">
                <a:latin typeface="Arial-Rounded" panose="020B0500000000000000" pitchFamily="34" charset="0"/>
                <a:ea typeface="Arial-Rounded" panose="020B0500000000000000" pitchFamily="34" charset="0"/>
                <a:cs typeface="Arial-Rounded" panose="020B0500000000000000" pitchFamily="34" charset="0"/>
              </a:rPr>
              <a:t>ui quá, sau hai tháng nghỉ hè hôm nay lại được gặp các bạn.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hought Bubble: Cloud 16">
            <a:extLst>
              <a:ext uri="{FF2B5EF4-FFF2-40B4-BE49-F238E27FC236}">
                <a16:creationId xmlns:a16="http://schemas.microsoft.com/office/drawing/2014/main" id="{1A11D29A-0E49-4158-ACAA-AB23465EC073}"/>
              </a:ext>
            </a:extLst>
          </p:cNvPr>
          <p:cNvSpPr/>
          <p:nvPr/>
        </p:nvSpPr>
        <p:spPr>
          <a:xfrm>
            <a:off x="7032579" y="395962"/>
            <a:ext cx="4559653" cy="2004362"/>
          </a:xfrm>
          <a:prstGeom prst="cloudCallout">
            <a:avLst>
              <a:gd name="adj1" fmla="val -48344"/>
              <a:gd name="adj2" fmla="val 5727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Arial-Rounded" panose="020B0500000000000000" pitchFamily="34" charset="0"/>
                <a:ea typeface="Arial-Rounded" panose="020B0500000000000000" pitchFamily="34" charset="0"/>
                <a:cs typeface="Arial-Rounded" panose="020B0500000000000000" pitchFamily="34" charset="0"/>
              </a:rPr>
              <a:t>Chào Nam, sau hai tháng nghỉ hè không gặp mà cậu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lớn</a:t>
            </a:r>
            <a:r>
              <a:rPr lang="vi-VN" sz="2400" dirty="0">
                <a:latin typeface="Arial-Rounded" panose="020B0500000000000000" pitchFamily="34" charset="0"/>
                <a:ea typeface="Arial-Rounded" panose="020B0500000000000000" pitchFamily="34" charset="0"/>
                <a:cs typeface="Arial-Rounded" panose="020B0500000000000000" pitchFamily="34" charset="0"/>
              </a:rPr>
              <a:t> hẳn</a:t>
            </a:r>
            <a:r>
              <a:rPr lang="en-US" sz="2400" dirty="0">
                <a:latin typeface="Arial-Rounded" panose="020B0500000000000000" pitchFamily="34" charset="0"/>
                <a:ea typeface="Arial-Rounded" panose="020B0500000000000000" pitchFamily="34" charset="0"/>
                <a:cs typeface="Arial-Rounded" panose="020B0500000000000000" pitchFamily="34" charset="0"/>
              </a:rPr>
              <a:t> ra</a:t>
            </a:r>
            <a:r>
              <a:rPr lang="vi-VN" sz="2400" dirty="0">
                <a:latin typeface="Arial-Rounded" panose="020B0500000000000000" pitchFamily="34" charset="0"/>
                <a:ea typeface="Arial-Rounded" panose="020B0500000000000000" pitchFamily="34" charset="0"/>
                <a:cs typeface="Arial-Rounded" panose="020B0500000000000000" pitchFamily="34" charset="0"/>
              </a:rPr>
              <a:t> nha.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74324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DAA05A1-A30F-4B43-B0F9-842C7E8F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2705102"/>
            <a:ext cx="6858000" cy="12268204"/>
          </a:xfrm>
          <a:prstGeom prst="rect">
            <a:avLst/>
          </a:prstGeom>
        </p:spPr>
      </p:pic>
      <p:pic>
        <p:nvPicPr>
          <p:cNvPr id="5" name="图片 4">
            <a:extLst>
              <a:ext uri="{FF2B5EF4-FFF2-40B4-BE49-F238E27FC236}">
                <a16:creationId xmlns:a16="http://schemas.microsoft.com/office/drawing/2014/main" id="{222540BC-A24B-435C-91AE-1DD34C383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48207" y="988524"/>
            <a:ext cx="6247250" cy="5064982"/>
          </a:xfrm>
          <a:prstGeom prst="rect">
            <a:avLst/>
          </a:prstGeom>
        </p:spPr>
      </p:pic>
      <p:pic>
        <p:nvPicPr>
          <p:cNvPr id="9" name="图片 8">
            <a:extLst>
              <a:ext uri="{FF2B5EF4-FFF2-40B4-BE49-F238E27FC236}">
                <a16:creationId xmlns:a16="http://schemas.microsoft.com/office/drawing/2014/main" id="{1C673EB3-CF89-4670-AD42-188BEA088385}"/>
              </a:ext>
            </a:extLst>
          </p:cNvPr>
          <p:cNvPicPr>
            <a:picLocks noChangeAspect="1"/>
          </p:cNvPicPr>
          <p:nvPr/>
        </p:nvPicPr>
        <p:blipFill rotWithShape="1">
          <a:blip r:embed="rId5">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10" name="图片 9">
            <a:extLst>
              <a:ext uri="{FF2B5EF4-FFF2-40B4-BE49-F238E27FC236}">
                <a16:creationId xmlns:a16="http://schemas.microsoft.com/office/drawing/2014/main" id="{CECE201C-16F7-41CC-9D7C-4F43F62CC366}"/>
              </a:ext>
            </a:extLst>
          </p:cNvPr>
          <p:cNvPicPr>
            <a:picLocks noChangeAspect="1"/>
          </p:cNvPicPr>
          <p:nvPr/>
        </p:nvPicPr>
        <p:blipFill rotWithShape="1">
          <a:blip r:embed="rId5">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pic>
        <p:nvPicPr>
          <p:cNvPr id="12" name="图片 11">
            <a:extLst>
              <a:ext uri="{FF2B5EF4-FFF2-40B4-BE49-F238E27FC236}">
                <a16:creationId xmlns:a16="http://schemas.microsoft.com/office/drawing/2014/main" id="{ED6E6BBD-55BC-4609-9234-E6F030B3A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3" name="图片 12">
            <a:extLst>
              <a:ext uri="{FF2B5EF4-FFF2-40B4-BE49-F238E27FC236}">
                <a16:creationId xmlns:a16="http://schemas.microsoft.com/office/drawing/2014/main" id="{9F2093D5-1511-470A-84F7-CD3D5D60C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14" name="图片 13">
            <a:extLst>
              <a:ext uri="{FF2B5EF4-FFF2-40B4-BE49-F238E27FC236}">
                <a16:creationId xmlns:a16="http://schemas.microsoft.com/office/drawing/2014/main" id="{E1A8B920-2603-41BF-97D2-B541638BC318}"/>
              </a:ext>
            </a:extLst>
          </p:cNvPr>
          <p:cNvPicPr>
            <a:picLocks noChangeAspect="1"/>
          </p:cNvPicPr>
          <p:nvPr/>
        </p:nvPicPr>
        <p:blipFill rotWithShape="1">
          <a:blip r:embed="rId8">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16" name="图片 15">
            <a:extLst>
              <a:ext uri="{FF2B5EF4-FFF2-40B4-BE49-F238E27FC236}">
                <a16:creationId xmlns:a16="http://schemas.microsoft.com/office/drawing/2014/main" id="{4E36D2A1-7E6C-40E4-9CEC-803715B69F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89435">
            <a:off x="5902313" y="2289396"/>
            <a:ext cx="422498" cy="436127"/>
          </a:xfrm>
          <a:prstGeom prst="rect">
            <a:avLst/>
          </a:prstGeom>
        </p:spPr>
      </p:pic>
      <p:pic>
        <p:nvPicPr>
          <p:cNvPr id="17" name="图片 16">
            <a:extLst>
              <a:ext uri="{FF2B5EF4-FFF2-40B4-BE49-F238E27FC236}">
                <a16:creationId xmlns:a16="http://schemas.microsoft.com/office/drawing/2014/main" id="{2E9236B6-8568-430A-A241-D955A7D927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8107" y="1202801"/>
            <a:ext cx="644623" cy="686893"/>
          </a:xfrm>
          <a:prstGeom prst="rect">
            <a:avLst/>
          </a:prstGeom>
        </p:spPr>
      </p:pic>
      <p:pic>
        <p:nvPicPr>
          <p:cNvPr id="18" name="图片 17">
            <a:extLst>
              <a:ext uri="{FF2B5EF4-FFF2-40B4-BE49-F238E27FC236}">
                <a16:creationId xmlns:a16="http://schemas.microsoft.com/office/drawing/2014/main" id="{5150AFAD-94D2-45D0-B9C7-6489920D48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0267" y="670348"/>
            <a:ext cx="391538" cy="469845"/>
          </a:xfrm>
          <a:prstGeom prst="rect">
            <a:avLst/>
          </a:prstGeom>
        </p:spPr>
      </p:pic>
      <p:pic>
        <p:nvPicPr>
          <p:cNvPr id="20" name="图片 19">
            <a:extLst>
              <a:ext uri="{FF2B5EF4-FFF2-40B4-BE49-F238E27FC236}">
                <a16:creationId xmlns:a16="http://schemas.microsoft.com/office/drawing/2014/main" id="{17F29A0C-09E7-494C-BC8E-428CB9B9DA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27701">
            <a:off x="2693190" y="707721"/>
            <a:ext cx="391538" cy="645313"/>
          </a:xfrm>
          <a:prstGeom prst="rect">
            <a:avLst/>
          </a:prstGeom>
        </p:spPr>
      </p:pic>
      <p:pic>
        <p:nvPicPr>
          <p:cNvPr id="21" name="图片 20">
            <a:extLst>
              <a:ext uri="{FF2B5EF4-FFF2-40B4-BE49-F238E27FC236}">
                <a16:creationId xmlns:a16="http://schemas.microsoft.com/office/drawing/2014/main" id="{B4860D97-F7FE-4AC3-8745-689FB2A4E7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9630" y="1470919"/>
            <a:ext cx="1054340" cy="1181369"/>
          </a:xfrm>
          <a:prstGeom prst="rect">
            <a:avLst/>
          </a:prstGeom>
        </p:spPr>
      </p:pic>
      <p:sp>
        <p:nvSpPr>
          <p:cNvPr id="2" name="TextBox 1">
            <a:extLst>
              <a:ext uri="{FF2B5EF4-FFF2-40B4-BE49-F238E27FC236}">
                <a16:creationId xmlns:a16="http://schemas.microsoft.com/office/drawing/2014/main" id="{B98CD261-C0C6-4F9B-9627-8BC42574CEBD}"/>
              </a:ext>
            </a:extLst>
          </p:cNvPr>
          <p:cNvSpPr txBox="1"/>
          <p:nvPr/>
        </p:nvSpPr>
        <p:spPr>
          <a:xfrm>
            <a:off x="7460197" y="1602658"/>
            <a:ext cx="3896061" cy="3139321"/>
          </a:xfrm>
          <a:prstGeom prst="rect">
            <a:avLst/>
          </a:prstGeom>
          <a:noFill/>
        </p:spPr>
        <p:txBody>
          <a:bodyPr wrap="square" rtlCol="0">
            <a:spAutoFit/>
          </a:bodyPr>
          <a:lstStyle/>
          <a:p>
            <a:pPr algn="ctr"/>
            <a:r>
              <a:rPr lang="en-US" sz="6600" dirty="0" err="1">
                <a:latin typeface="Arial-Rounded" panose="020B0500000000000000" pitchFamily="34" charset="0"/>
                <a:ea typeface="Arial-Rounded" panose="020B0500000000000000" pitchFamily="34" charset="0"/>
                <a:cs typeface="Arial-Rounded" panose="020B0500000000000000" pitchFamily="34" charset="0"/>
              </a:rPr>
              <a:t>Sắm</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vai</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luyện</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nói</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lớp</a:t>
            </a:r>
            <a:endParaRPr lang="en-US" sz="6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14644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b="75097"/>
          <a:stretch/>
        </p:blipFill>
        <p:spPr>
          <a:xfrm rot="660128">
            <a:off x="9635298" y="-1335781"/>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5">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435828"/>
            <a:ext cx="8440994" cy="1323439"/>
          </a:xfrm>
          <a:prstGeom prst="rect">
            <a:avLst/>
          </a:prstGeom>
          <a:noFill/>
        </p:spPr>
        <p:txBody>
          <a:bodyPr wrap="square" rtlCol="0">
            <a:spAutoFit/>
          </a:bodyPr>
          <a:lstStyle/>
          <a:p>
            <a:r>
              <a:rPr lang="en-US" sz="8000" dirty="0" err="1">
                <a:latin typeface="Arial-Rounded" panose="020B0500000000000000" pitchFamily="34" charset="0"/>
                <a:ea typeface="Arial-Rounded" panose="020B0500000000000000" pitchFamily="34" charset="0"/>
                <a:cs typeface="Arial-Rounded" panose="020B0500000000000000" pitchFamily="34" charset="0"/>
              </a:rPr>
              <a:t>Củng</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cố</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dặn</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dò</a:t>
            </a:r>
            <a:endParaRPr lang="en-US" sz="8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D8429FA-DCDA-4D6B-8B7D-21E590B0993B}"/>
              </a:ext>
            </a:extLst>
          </p:cNvPr>
          <p:cNvSpPr txBox="1"/>
          <p:nvPr/>
        </p:nvSpPr>
        <p:spPr>
          <a:xfrm>
            <a:off x="1448695" y="2211660"/>
            <a:ext cx="10362158" cy="1323439"/>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bài</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Tôi</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là</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sinh</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lớp</a:t>
            </a:r>
            <a:r>
              <a:rPr lang="en-US" sz="4000" dirty="0">
                <a:latin typeface="Arial-Rounded" panose="020B0500000000000000" pitchFamily="34" charset="0"/>
                <a:ea typeface="Arial-Rounded" panose="020B0500000000000000" pitchFamily="34" charset="0"/>
                <a:cs typeface="Arial-Rounded" panose="020B0500000000000000" pitchFamily="34" charset="0"/>
              </a:rPr>
              <a:t> 2</a:t>
            </a:r>
          </a:p>
          <a:p>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Chuẩn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bị</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bài</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hôm</a:t>
            </a:r>
            <a:r>
              <a:rPr lang="en-US" sz="4000" dirty="0">
                <a:latin typeface="Arial-Rounded" panose="020B0500000000000000" pitchFamily="34" charset="0"/>
                <a:ea typeface="Arial-Rounded" panose="020B0500000000000000" pitchFamily="34" charset="0"/>
                <a:cs typeface="Arial-Rounded" panose="020B0500000000000000" pitchFamily="34" charset="0"/>
              </a:rPr>
              <a:t> qua </a:t>
            </a:r>
            <a:r>
              <a:rPr lang="en-US" sz="4000" dirty="0" err="1">
                <a:latin typeface="Arial-Rounded" panose="020B0500000000000000" pitchFamily="34" charset="0"/>
                <a:ea typeface="Arial-Rounded" panose="020B0500000000000000" pitchFamily="34" charset="0"/>
                <a:cs typeface="Arial-Rounded" panose="020B0500000000000000" pitchFamily="34" charset="0"/>
              </a:rPr>
              <a:t>đâu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rồi</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778794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110228" y="1645907"/>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2152049" y="3082888"/>
            <a:ext cx="5334758" cy="1446550"/>
          </a:xfrm>
          <a:prstGeom prst="rect">
            <a:avLst/>
          </a:prstGeom>
          <a:noFill/>
        </p:spPr>
        <p:txBody>
          <a:bodyPr wrap="square" lIns="91440" tIns="45720" rIns="91440" bIns="45720">
            <a:spAutoFit/>
          </a:bodyPr>
          <a:lstStyle/>
          <a:p>
            <a:pPr algn="ctr"/>
            <a:r>
              <a:rPr lang="en-US" sz="8800" b="1" cap="none" spc="0" dirty="0" err="1">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Tiết</a:t>
            </a:r>
            <a:r>
              <a:rPr lang="en-US" sz="8800" b="1" cap="none" spc="0" dirty="0">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 1</a:t>
            </a:r>
          </a:p>
        </p:txBody>
      </p:sp>
    </p:spTree>
    <p:extLst>
      <p:ext uri="{BB962C8B-B14F-4D97-AF65-F5344CB8AC3E}">
        <p14:creationId xmlns:p14="http://schemas.microsoft.com/office/powerpoint/2010/main" val="11945800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8AA2663-58FC-4C32-8CE9-0370AFE83940}"/>
              </a:ext>
            </a:extLst>
          </p:cNvPr>
          <p:cNvSpPr/>
          <p:nvPr/>
        </p:nvSpPr>
        <p:spPr>
          <a:xfrm>
            <a:off x="914400" y="240212"/>
            <a:ext cx="10363200" cy="9124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Rounded" panose="020B0500000000000000" charset="0"/>
                <a:cs typeface="Arial-Rounded" panose="020B0500000000000000" charset="0"/>
              </a:rPr>
              <a:t>Em đã chuẩn bị những gì để đón ngày khai trường?</a:t>
            </a:r>
          </a:p>
        </p:txBody>
      </p:sp>
      <p:pic>
        <p:nvPicPr>
          <p:cNvPr id="3" name="Content Placeholder 2">
            <a:extLst>
              <a:ext uri="{FF2B5EF4-FFF2-40B4-BE49-F238E27FC236}">
                <a16:creationId xmlns:a16="http://schemas.microsoft.com/office/drawing/2014/main" id="{65F10B19-2E3B-460C-A47E-0EABEB95401C}"/>
              </a:ext>
            </a:extLst>
          </p:cNvPr>
          <p:cNvPicPr>
            <a:picLocks noChangeAspect="1"/>
          </p:cNvPicPr>
          <p:nvPr/>
        </p:nvPicPr>
        <p:blipFill>
          <a:blip r:embed="rId3"/>
          <a:stretch>
            <a:fillRect/>
          </a:stretch>
        </p:blipFill>
        <p:spPr>
          <a:xfrm>
            <a:off x="219075" y="2675255"/>
            <a:ext cx="4017010" cy="2889250"/>
          </a:xfrm>
          <a:prstGeom prst="rect">
            <a:avLst/>
          </a:prstGeom>
        </p:spPr>
      </p:pic>
      <p:pic>
        <p:nvPicPr>
          <p:cNvPr id="4" name="Content Placeholder 4" descr="sach-van-4934-1612883932">
            <a:extLst>
              <a:ext uri="{FF2B5EF4-FFF2-40B4-BE49-F238E27FC236}">
                <a16:creationId xmlns:a16="http://schemas.microsoft.com/office/drawing/2014/main" id="{4517C5C6-1B53-4C67-AED3-3910E12F15F4}"/>
              </a:ext>
            </a:extLst>
          </p:cNvPr>
          <p:cNvPicPr>
            <a:picLocks noChangeAspect="1"/>
          </p:cNvPicPr>
          <p:nvPr/>
        </p:nvPicPr>
        <p:blipFill>
          <a:blip r:embed="rId4"/>
          <a:stretch>
            <a:fillRect/>
          </a:stretch>
        </p:blipFill>
        <p:spPr>
          <a:xfrm>
            <a:off x="4460240" y="2654935"/>
            <a:ext cx="4505325" cy="2929890"/>
          </a:xfrm>
          <a:prstGeom prst="rect">
            <a:avLst/>
          </a:prstGeom>
        </p:spPr>
      </p:pic>
      <p:pic>
        <p:nvPicPr>
          <p:cNvPr id="5" name="Picture 4">
            <a:extLst>
              <a:ext uri="{FF2B5EF4-FFF2-40B4-BE49-F238E27FC236}">
                <a16:creationId xmlns:a16="http://schemas.microsoft.com/office/drawing/2014/main" id="{A94F19B0-7A9B-4F73-8962-46179EED4F14}"/>
              </a:ext>
            </a:extLst>
          </p:cNvPr>
          <p:cNvPicPr>
            <a:picLocks noChangeAspect="1"/>
          </p:cNvPicPr>
          <p:nvPr/>
        </p:nvPicPr>
        <p:blipFill>
          <a:blip r:embed="rId5"/>
          <a:stretch>
            <a:fillRect/>
          </a:stretch>
        </p:blipFill>
        <p:spPr>
          <a:xfrm>
            <a:off x="9120505" y="2675255"/>
            <a:ext cx="3150870" cy="2889885"/>
          </a:xfrm>
          <a:prstGeom prst="rect">
            <a:avLst/>
          </a:prstGeom>
        </p:spPr>
      </p:pic>
    </p:spTree>
    <p:extLst>
      <p:ext uri="{BB962C8B-B14F-4D97-AF65-F5344CB8AC3E}">
        <p14:creationId xmlns:p14="http://schemas.microsoft.com/office/powerpoint/2010/main" val="12398903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455535" y="-545215"/>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pic>
        <p:nvPicPr>
          <p:cNvPr id="4" name="图片 2">
            <a:extLst>
              <a:ext uri="{FF2B5EF4-FFF2-40B4-BE49-F238E27FC236}">
                <a16:creationId xmlns:a16="http://schemas.microsoft.com/office/drawing/2014/main" id="{150C635B-BFDB-4CF0-8AE8-0C8F942DBC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432" y="221169"/>
            <a:ext cx="6304314" cy="4111134"/>
          </a:xfrm>
          <a:prstGeom prst="rect">
            <a:avLst/>
          </a:prstGeom>
        </p:spPr>
      </p:pic>
      <p:sp>
        <p:nvSpPr>
          <p:cNvPr id="2" name="Rectangle 1">
            <a:extLst>
              <a:ext uri="{FF2B5EF4-FFF2-40B4-BE49-F238E27FC236}">
                <a16:creationId xmlns:a16="http://schemas.microsoft.com/office/drawing/2014/main" id="{7FD2E71A-BA5B-47B0-ACC0-C609CF548C34}"/>
              </a:ext>
            </a:extLst>
          </p:cNvPr>
          <p:cNvSpPr/>
          <p:nvPr/>
        </p:nvSpPr>
        <p:spPr>
          <a:xfrm>
            <a:off x="2878726" y="1777727"/>
            <a:ext cx="2510624" cy="1569660"/>
          </a:xfrm>
          <a:prstGeom prst="rect">
            <a:avLst/>
          </a:prstGeom>
          <a:noFill/>
        </p:spPr>
        <p:txBody>
          <a:bodyPr wrap="none" lIns="91440" tIns="45720" rIns="91440" bIns="45720">
            <a:spAutoFit/>
          </a:bodyPr>
          <a:lstStyle/>
          <a:p>
            <a:pPr algn="ctr"/>
            <a:r>
              <a:rPr lang="en-US" sz="9600" b="1" dirty="0" err="1">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Đọc</a:t>
            </a:r>
            <a:endParaRPr lang="en-US" sz="9600" b="1" cap="none" spc="0" dirty="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8754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云形标注 2"/>
          <p:cNvSpPr/>
          <p:nvPr/>
        </p:nvSpPr>
        <p:spPr>
          <a:xfrm>
            <a:off x="8975320" y="1514168"/>
            <a:ext cx="2432416" cy="1784338"/>
          </a:xfrm>
          <a:prstGeom prst="cloudCallout">
            <a:avLst>
              <a:gd name="adj1" fmla="val -21735"/>
              <a:gd name="adj2" fmla="val 81360"/>
            </a:avLst>
          </a:prstGeom>
          <a:gradFill flip="none" rotWithShape="1">
            <a:gsLst>
              <a:gs pos="100000">
                <a:srgbClr val="92D050">
                  <a:tint val="66000"/>
                  <a:satMod val="160000"/>
                </a:srgbClr>
              </a:gs>
              <a:gs pos="0">
                <a:srgbClr val="92D05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矩形 36"/>
          <p:cNvSpPr/>
          <p:nvPr/>
        </p:nvSpPr>
        <p:spPr>
          <a:xfrm>
            <a:off x="9573702" y="1693549"/>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níu</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椭圆形标注 1"/>
          <p:cNvSpPr/>
          <p:nvPr/>
        </p:nvSpPr>
        <p:spPr>
          <a:xfrm>
            <a:off x="3669201" y="1434855"/>
            <a:ext cx="2118051"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653717" y="1605589"/>
            <a:ext cx="2571768"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6209630" y="125852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862629" y="1601943"/>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loáng</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3823867" y="1502308"/>
            <a:ext cx="2805424" cy="133882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rối</a:t>
            </a: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rít</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6483937" y="1244470"/>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rụt</a:t>
            </a: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rè</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1467" y="3793450"/>
            <a:ext cx="1748264" cy="240981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360安全浏览器下载\六一\Nipic_2531170_b95b5e79d8a6cff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7532" y="3882914"/>
            <a:ext cx="1545893" cy="243216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3567"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388F83-2F86-415A-B996-49254E2DAF6D}"/>
              </a:ext>
            </a:extLst>
          </p:cNvPr>
          <p:cNvSpPr txBox="1"/>
          <p:nvPr/>
        </p:nvSpPr>
        <p:spPr>
          <a:xfrm>
            <a:off x="3550489" y="444536"/>
            <a:ext cx="5388077" cy="830997"/>
          </a:xfrm>
          <a:prstGeom prst="rect">
            <a:avLst/>
          </a:prstGeom>
          <a:noFill/>
        </p:spPr>
        <p:txBody>
          <a:bodyPr wrap="square" rtlCol="0">
            <a:spAutoFit/>
          </a:bodyPr>
          <a:lstStyle/>
          <a:p>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83450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0-#ppt_w/2"/>
                                          </p:val>
                                        </p:tav>
                                        <p:tav tm="100000">
                                          <p:val>
                                            <p:strVal val="#ppt_x"/>
                                          </p:val>
                                        </p:tav>
                                      </p:tavLst>
                                    </p:anim>
                                    <p:anim calcmode="lin" valueType="num">
                                      <p:cBhvr additive="base">
                                        <p:cTn id="20" dur="500" fill="hold"/>
                                        <p:tgtEl>
                                          <p:spTgt spid="9220"/>
                                        </p:tgtEl>
                                        <p:attrNameLst>
                                          <p:attrName>ppt_y</p:attrName>
                                        </p:attrNameLst>
                                      </p:cBhvr>
                                      <p:tavLst>
                                        <p:tav tm="0">
                                          <p:val>
                                            <p:strVal val="#ppt_y"/>
                                          </p:val>
                                        </p:tav>
                                        <p:tav tm="100000">
                                          <p:val>
                                            <p:strVal val="#ppt_y"/>
                                          </p:val>
                                        </p:tav>
                                      </p:tavLst>
                                    </p:anim>
                                  </p:childTnLst>
                                </p:cTn>
                              </p:par>
                            </p:childTnLst>
                          </p:cTn>
                        </p:par>
                        <p:par>
                          <p:cTn id="21" fill="hold">
                            <p:stCondLst>
                              <p:cond delay="8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8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
                                        <p:tgtEl>
                                          <p:spTgt spid="4"/>
                                        </p:tgtEl>
                                      </p:cBhvr>
                                    </p:animEffect>
                                    <p:anim calcmode="lin" valueType="num">
                                      <p:cBhvr>
                                        <p:cTn id="31" dur="300" fill="hold"/>
                                        <p:tgtEl>
                                          <p:spTgt spid="4"/>
                                        </p:tgtEl>
                                        <p:attrNameLst>
                                          <p:attrName>ppt_x</p:attrName>
                                        </p:attrNameLst>
                                      </p:cBhvr>
                                      <p:tavLst>
                                        <p:tav tm="0">
                                          <p:val>
                                            <p:strVal val="#ppt_x"/>
                                          </p:val>
                                        </p:tav>
                                        <p:tav tm="100000">
                                          <p:val>
                                            <p:strVal val="#ppt_x"/>
                                          </p:val>
                                        </p:tav>
                                      </p:tavLst>
                                    </p:anim>
                                    <p:anim calcmode="lin" valueType="num">
                                      <p:cBhvr>
                                        <p:cTn id="32" dur="3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2100"/>
                            </p:stCondLst>
                            <p:childTnLst>
                              <p:par>
                                <p:cTn id="34" presetID="10"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par>
                          <p:cTn id="37" fill="hold">
                            <p:stCondLst>
                              <p:cond delay="26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300"/>
                                        <p:tgtEl>
                                          <p:spTgt spid="2"/>
                                        </p:tgtEl>
                                      </p:cBhvr>
                                    </p:animEffect>
                                    <p:anim calcmode="lin" valueType="num">
                                      <p:cBhvr>
                                        <p:cTn id="41" dur="300" fill="hold"/>
                                        <p:tgtEl>
                                          <p:spTgt spid="2"/>
                                        </p:tgtEl>
                                        <p:attrNameLst>
                                          <p:attrName>ppt_x</p:attrName>
                                        </p:attrNameLst>
                                      </p:cBhvr>
                                      <p:tavLst>
                                        <p:tav tm="0">
                                          <p:val>
                                            <p:strVal val="#ppt_x"/>
                                          </p:val>
                                        </p:tav>
                                        <p:tav tm="100000">
                                          <p:val>
                                            <p:strVal val="#ppt_x"/>
                                          </p:val>
                                        </p:tav>
                                      </p:tavLst>
                                    </p:anim>
                                    <p:anim calcmode="lin" valueType="num">
                                      <p:cBhvr>
                                        <p:cTn id="42" dur="3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29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par>
                          <p:cTn id="47" fill="hold">
                            <p:stCondLst>
                              <p:cond delay="340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
                                        <p:tgtEl>
                                          <p:spTgt spid="10"/>
                                        </p:tgtEl>
                                      </p:cBhvr>
                                    </p:animEffect>
                                    <p:anim calcmode="lin" valueType="num">
                                      <p:cBhvr>
                                        <p:cTn id="51" dur="300" fill="hold"/>
                                        <p:tgtEl>
                                          <p:spTgt spid="10"/>
                                        </p:tgtEl>
                                        <p:attrNameLst>
                                          <p:attrName>ppt_x</p:attrName>
                                        </p:attrNameLst>
                                      </p:cBhvr>
                                      <p:tavLst>
                                        <p:tav tm="0">
                                          <p:val>
                                            <p:strVal val="#ppt_x"/>
                                          </p:val>
                                        </p:tav>
                                        <p:tav tm="100000">
                                          <p:val>
                                            <p:strVal val="#ppt_x"/>
                                          </p:val>
                                        </p:tav>
                                      </p:tavLst>
                                    </p:anim>
                                    <p:anim calcmode="lin" valueType="num">
                                      <p:cBhvr>
                                        <p:cTn id="52" dur="3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37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4200"/>
                            </p:stCondLst>
                            <p:childTnLst>
                              <p:par>
                                <p:cTn id="58" presetID="42" presetClass="entr" presetSubtype="0"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300"/>
                                        <p:tgtEl>
                                          <p:spTgt spid="3"/>
                                        </p:tgtEl>
                                      </p:cBhvr>
                                    </p:animEffect>
                                    <p:anim calcmode="lin" valueType="num">
                                      <p:cBhvr>
                                        <p:cTn id="61" dur="300" fill="hold"/>
                                        <p:tgtEl>
                                          <p:spTgt spid="3"/>
                                        </p:tgtEl>
                                        <p:attrNameLst>
                                          <p:attrName>ppt_x</p:attrName>
                                        </p:attrNameLst>
                                      </p:cBhvr>
                                      <p:tavLst>
                                        <p:tav tm="0">
                                          <p:val>
                                            <p:strVal val="#ppt_x"/>
                                          </p:val>
                                        </p:tav>
                                        <p:tav tm="100000">
                                          <p:val>
                                            <p:strVal val="#ppt_x"/>
                                          </p:val>
                                        </p:tav>
                                      </p:tavLst>
                                    </p:anim>
                                    <p:anim calcmode="lin" valueType="num">
                                      <p:cBhvr>
                                        <p:cTn id="62" dur="300" fill="hold"/>
                                        <p:tgtEl>
                                          <p:spTgt spid="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p:bldP spid="2" grpId="0" animBg="1"/>
      <p:bldP spid="4" grpId="0" animBg="1"/>
      <p:bldP spid="10" grpId="0" animBg="1"/>
      <p:bldP spid="34" grpId="0"/>
      <p:bldP spid="35" grpId="0"/>
      <p:bldP spid="3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8FAE271-C882-81E4-27B1-71B41BBE7381}"/>
              </a:ext>
            </a:extLst>
          </p:cNvPr>
          <p:cNvSpPr/>
          <p:nvPr/>
        </p:nvSpPr>
        <p:spPr>
          <a:xfrm>
            <a:off x="3084637" y="60377"/>
            <a:ext cx="5541461" cy="698091"/>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9" name="TextBox 8">
            <a:extLst>
              <a:ext uri="{FF2B5EF4-FFF2-40B4-BE49-F238E27FC236}">
                <a16:creationId xmlns:a16="http://schemas.microsoft.com/office/drawing/2014/main" id="{E9A7F0E0-8719-787E-C1FF-ADB959B3CF38}"/>
              </a:ext>
            </a:extLst>
          </p:cNvPr>
          <p:cNvSpPr txBox="1"/>
          <p:nvPr/>
        </p:nvSpPr>
        <p:spPr>
          <a:xfrm>
            <a:off x="520929" y="758468"/>
            <a:ext cx="11150141" cy="5493812"/>
          </a:xfrm>
          <a:prstGeom prst="rect">
            <a:avLst/>
          </a:prstGeom>
          <a:noFill/>
        </p:spPr>
        <p:txBody>
          <a:bodyPr wrap="square" rtlCol="0">
            <a:spAutoFit/>
          </a:bodyPr>
          <a:lstStyle/>
          <a:p>
            <a:pPr marR="0" lvl="0" indent="577850" algn="just" defTabSz="625475"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rPr>
              <a:t>Ngày khai trường đã đến.</a:t>
            </a:r>
          </a:p>
          <a:p>
            <a:pPr marL="0" marR="0" lvl="0" indent="0" algn="just" defTabSz="625475"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r>
              <a:rPr kumimoji="0" lang="en-US"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rPr>
              <a:t>.</a:t>
            </a:r>
            <a:endParaRPr kumimoji="0" lang="vi-VN" sz="2700" b="0" i="0" u="none" strike="noStrike" kern="1200" cap="none" spc="0" normalizeH="0" baseline="0" noProof="0" dirty="0">
              <a:ln>
                <a:noFill/>
              </a:ln>
              <a:solidFill>
                <a:srgbClr val="FFC000"/>
              </a:solidFill>
              <a:effectLst/>
              <a:uLnTx/>
              <a:uFillTx/>
              <a:latin typeface="Arial-SGK-TV" pitchFamily="2" charset="0"/>
              <a:ea typeface="Arial-Rounded" panose="020B0500000000000000" pitchFamily="34" charset="0"/>
              <a:cs typeface="Arial-SGK-TV" pitchFamily="2" charset="0"/>
            </a:endParaRPr>
          </a:p>
          <a:p>
            <a:pPr marL="0" marR="0" lvl="0" indent="0" algn="just" defTabSz="625475"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00B0F0"/>
                </a:solidFill>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solidFill>
                  <a:srgbClr val="00B0F0"/>
                </a:solidFill>
                <a:effectLst/>
                <a:uLnTx/>
                <a:uFillTx/>
                <a:latin typeface="Arial-SGK-TV" pitchFamily="2" charset="0"/>
                <a:ea typeface="Arial-Rounded" panose="020B0500000000000000" pitchFamily="34" charset="0"/>
                <a:cs typeface="Arial-SGK-TV" pitchFamily="2"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625475" rtl="0" eaLnBrk="1" fontAlgn="auto" latinLnBrk="0" hangingPunct="1">
              <a:lnSpc>
                <a:spcPct val="100000"/>
              </a:lnSpc>
              <a:spcBef>
                <a:spcPts val="0"/>
              </a:spcBef>
              <a:spcAft>
                <a:spcPts val="0"/>
              </a:spcAft>
              <a:buClrTx/>
              <a:buSzTx/>
              <a:buFontTx/>
              <a:buNone/>
              <a:tabLst/>
              <a:defRPr/>
            </a:pPr>
            <a:r>
              <a:rPr lang="en-US" sz="2700" dirty="0">
                <a:solidFill>
                  <a:prstClr val="black"/>
                </a:solidFill>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r>
              <a:rPr kumimoji="0" lang="en-US" sz="2700" b="0" i="0" u="none" strike="noStrike" kern="1200" cap="none" spc="0" normalizeH="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vi-VN" sz="27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(Văn Giá)</a:t>
            </a:r>
            <a:r>
              <a:rPr kumimoji="0" lang="en-US" sz="2700" b="0" i="0" u="none" strike="noStrike" kern="1200" cap="none" spc="0" normalizeH="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7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700" b="0" i="0" u="none" strike="noStrike" kern="1200" cap="none" spc="0" normalizeH="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p>
        </p:txBody>
      </p:sp>
      <p:sp>
        <p:nvSpPr>
          <p:cNvPr id="10" name="TextBox 9">
            <a:extLst>
              <a:ext uri="{FF2B5EF4-FFF2-40B4-BE49-F238E27FC236}">
                <a16:creationId xmlns:a16="http://schemas.microsoft.com/office/drawing/2014/main" id="{DA3BAE0A-E82A-FED3-7124-C1A0BDB08E7E}"/>
              </a:ext>
            </a:extLst>
          </p:cNvPr>
          <p:cNvSpPr txBox="1"/>
          <p:nvPr/>
        </p:nvSpPr>
        <p:spPr>
          <a:xfrm>
            <a:off x="753979" y="758468"/>
            <a:ext cx="481263" cy="523220"/>
          </a:xfrm>
          <a:prstGeom prst="rect">
            <a:avLst/>
          </a:prstGeom>
          <a:noFill/>
        </p:spPr>
        <p:txBody>
          <a:bodyPr wrap="square" rtlCol="0">
            <a:spAutoFit/>
          </a:bodyPr>
          <a:lstStyle/>
          <a:p>
            <a:r>
              <a:rPr lang="en-US" sz="2800" b="1">
                <a:solidFill>
                  <a:srgbClr val="FF0000"/>
                </a:solidFill>
                <a:latin typeface="Arial-SGK-TV" pitchFamily="2" charset="0"/>
                <a:cs typeface="Arial-SGK-TV" pitchFamily="2" charset="0"/>
              </a:rPr>
              <a:t>1</a:t>
            </a:r>
          </a:p>
        </p:txBody>
      </p:sp>
      <p:sp>
        <p:nvSpPr>
          <p:cNvPr id="11" name="TextBox 10">
            <a:extLst>
              <a:ext uri="{FF2B5EF4-FFF2-40B4-BE49-F238E27FC236}">
                <a16:creationId xmlns:a16="http://schemas.microsoft.com/office/drawing/2014/main" id="{659A19E5-4B66-6A81-05CF-107F41436EE7}"/>
              </a:ext>
            </a:extLst>
          </p:cNvPr>
          <p:cNvSpPr txBox="1"/>
          <p:nvPr/>
        </p:nvSpPr>
        <p:spPr>
          <a:xfrm>
            <a:off x="520929" y="2522302"/>
            <a:ext cx="481263" cy="523220"/>
          </a:xfrm>
          <a:prstGeom prst="rect">
            <a:avLst/>
          </a:prstGeom>
          <a:noFill/>
        </p:spPr>
        <p:txBody>
          <a:bodyPr wrap="square" rtlCol="0">
            <a:spAutoFit/>
          </a:bodyPr>
          <a:lstStyle/>
          <a:p>
            <a:r>
              <a:rPr lang="en-US" sz="2800" b="1" dirty="0">
                <a:solidFill>
                  <a:srgbClr val="FF0000"/>
                </a:solidFill>
                <a:latin typeface="Arial-SGK-TV" pitchFamily="2" charset="0"/>
                <a:cs typeface="Arial-SGK-TV" pitchFamily="2" charset="0"/>
              </a:rPr>
              <a:t>2</a:t>
            </a:r>
          </a:p>
        </p:txBody>
      </p:sp>
      <p:sp>
        <p:nvSpPr>
          <p:cNvPr id="12" name="TextBox 11">
            <a:extLst>
              <a:ext uri="{FF2B5EF4-FFF2-40B4-BE49-F238E27FC236}">
                <a16:creationId xmlns:a16="http://schemas.microsoft.com/office/drawing/2014/main" id="{0BE8C2E4-9649-CCF6-1EF2-2221A18D71DC}"/>
              </a:ext>
            </a:extLst>
          </p:cNvPr>
          <p:cNvSpPr txBox="1"/>
          <p:nvPr/>
        </p:nvSpPr>
        <p:spPr>
          <a:xfrm flipH="1">
            <a:off x="520930" y="4286136"/>
            <a:ext cx="233050" cy="523220"/>
          </a:xfrm>
          <a:prstGeom prst="rect">
            <a:avLst/>
          </a:prstGeom>
          <a:noFill/>
        </p:spPr>
        <p:txBody>
          <a:bodyPr wrap="square" rtlCol="0">
            <a:spAutoFit/>
          </a:bodyPr>
          <a:lstStyle/>
          <a:p>
            <a:r>
              <a:rPr lang="en-US" sz="2800" b="1" dirty="0">
                <a:solidFill>
                  <a:srgbClr val="FF0000"/>
                </a:solidFill>
                <a:latin typeface="Arial-SGK-TV" pitchFamily="2" charset="0"/>
                <a:cs typeface="Arial-SGK-TV" pitchFamily="2" charset="0"/>
              </a:rPr>
              <a:t>3</a:t>
            </a:r>
          </a:p>
        </p:txBody>
      </p:sp>
    </p:spTree>
    <p:extLst>
      <p:ext uri="{BB962C8B-B14F-4D97-AF65-F5344CB8AC3E}">
        <p14:creationId xmlns:p14="http://schemas.microsoft.com/office/powerpoint/2010/main" val="3504163927"/>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283F9D-D58C-4F78-97F3-A98DBF3F9C61}"/>
              </a:ext>
            </a:extLst>
          </p:cNvPr>
          <p:cNvPicPr>
            <a:picLocks noChangeAspect="1"/>
          </p:cNvPicPr>
          <p:nvPr/>
        </p:nvPicPr>
        <p:blipFill rotWithShape="1">
          <a:blip r:embed="rId2">
            <a:extLst>
              <a:ext uri="{28A0092B-C50C-407E-A947-70E740481C1C}">
                <a14:useLocalDpi xmlns:a14="http://schemas.microsoft.com/office/drawing/2010/main" val="0"/>
              </a:ext>
            </a:extLst>
          </a:blip>
          <a:srcRect l="53863"/>
          <a:stretch/>
        </p:blipFill>
        <p:spPr>
          <a:xfrm>
            <a:off x="6567056" y="0"/>
            <a:ext cx="5624944" cy="6858000"/>
          </a:xfrm>
          <a:prstGeom prst="rect">
            <a:avLst/>
          </a:prstGeom>
        </p:spPr>
      </p:pic>
      <p:sp>
        <p:nvSpPr>
          <p:cNvPr id="2" name="TextBox 1">
            <a:extLst>
              <a:ext uri="{FF2B5EF4-FFF2-40B4-BE49-F238E27FC236}">
                <a16:creationId xmlns:a16="http://schemas.microsoft.com/office/drawing/2014/main" id="{D132E2DF-908D-D6BF-3ED6-0706D4BA6485}"/>
              </a:ext>
            </a:extLst>
          </p:cNvPr>
          <p:cNvSpPr txBox="1"/>
          <p:nvPr/>
        </p:nvSpPr>
        <p:spPr>
          <a:xfrm>
            <a:off x="714896" y="1429788"/>
            <a:ext cx="4339244" cy="769441"/>
          </a:xfrm>
          <a:prstGeom prst="rect">
            <a:avLst/>
          </a:prstGeom>
          <a:noFill/>
        </p:spPr>
        <p:txBody>
          <a:bodyPr wrap="square" rtlCol="0">
            <a:spAutoFit/>
          </a:bodyPr>
          <a:lstStyle/>
          <a:p>
            <a:r>
              <a:rPr lang="en-US" sz="4400">
                <a:solidFill>
                  <a:srgbClr val="FF0000"/>
                </a:solidFill>
              </a:rPr>
              <a:t>Loáng (một cái): </a:t>
            </a:r>
          </a:p>
        </p:txBody>
      </p:sp>
      <p:sp>
        <p:nvSpPr>
          <p:cNvPr id="4" name="TextBox 3">
            <a:extLst>
              <a:ext uri="{FF2B5EF4-FFF2-40B4-BE49-F238E27FC236}">
                <a16:creationId xmlns:a16="http://schemas.microsoft.com/office/drawing/2014/main" id="{8897666E-9221-3363-51CF-C3CAA4FBA26A}"/>
              </a:ext>
            </a:extLst>
          </p:cNvPr>
          <p:cNvSpPr txBox="1"/>
          <p:nvPr/>
        </p:nvSpPr>
        <p:spPr>
          <a:xfrm>
            <a:off x="4792288" y="1429787"/>
            <a:ext cx="2607424" cy="769441"/>
          </a:xfrm>
          <a:prstGeom prst="rect">
            <a:avLst/>
          </a:prstGeom>
          <a:noFill/>
        </p:spPr>
        <p:txBody>
          <a:bodyPr wrap="square" rtlCol="0">
            <a:spAutoFit/>
          </a:bodyPr>
          <a:lstStyle/>
          <a:p>
            <a:r>
              <a:rPr lang="en-US" sz="4400">
                <a:solidFill>
                  <a:srgbClr val="0070C0"/>
                </a:solidFill>
              </a:rPr>
              <a:t>rất nhanh</a:t>
            </a:r>
          </a:p>
        </p:txBody>
      </p:sp>
      <p:sp>
        <p:nvSpPr>
          <p:cNvPr id="5" name="TextBox 4">
            <a:extLst>
              <a:ext uri="{FF2B5EF4-FFF2-40B4-BE49-F238E27FC236}">
                <a16:creationId xmlns:a16="http://schemas.microsoft.com/office/drawing/2014/main" id="{927751B5-A55D-2889-2081-4B2CFF2C728D}"/>
              </a:ext>
            </a:extLst>
          </p:cNvPr>
          <p:cNvSpPr txBox="1"/>
          <p:nvPr/>
        </p:nvSpPr>
        <p:spPr>
          <a:xfrm>
            <a:off x="322811" y="2794383"/>
            <a:ext cx="8305800" cy="769441"/>
          </a:xfrm>
          <a:prstGeom prst="rect">
            <a:avLst/>
          </a:prstGeom>
          <a:noFill/>
        </p:spPr>
        <p:txBody>
          <a:bodyPr wrap="square" rtlCol="0">
            <a:spAutoFit/>
          </a:bodyPr>
          <a:lstStyle/>
          <a:p>
            <a:r>
              <a:rPr lang="en-US" sz="4400">
                <a:solidFill>
                  <a:srgbClr val="0070C0"/>
                </a:solidFill>
              </a:rPr>
              <a:t>VD: Loáng một cái, tôi đã ăn xong.</a:t>
            </a:r>
          </a:p>
        </p:txBody>
      </p:sp>
    </p:spTree>
    <p:extLst>
      <p:ext uri="{BB962C8B-B14F-4D97-AF65-F5344CB8AC3E}">
        <p14:creationId xmlns:p14="http://schemas.microsoft.com/office/powerpoint/2010/main" val="68057347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1148</Words>
  <Application>Microsoft Office PowerPoint</Application>
  <PresentationFormat>Widescreen</PresentationFormat>
  <Paragraphs>126</Paragraphs>
  <Slides>32</Slides>
  <Notes>24</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32</vt:i4>
      </vt:variant>
    </vt:vector>
  </HeadingPairs>
  <TitlesOfParts>
    <vt:vector size="48" baseType="lpstr">
      <vt:lpstr>等线</vt:lpstr>
      <vt:lpstr>等线 Light</vt:lpstr>
      <vt:lpstr>#9Slide03 Arima Madurai Medium</vt:lpstr>
      <vt:lpstr>Arial</vt:lpstr>
      <vt:lpstr>Arial-Rounded</vt:lpstr>
      <vt:lpstr>Arial-SGK-TV</vt:lpstr>
      <vt:lpstr>Calibri</vt:lpstr>
      <vt:lpstr>Times New Roman</vt:lpstr>
      <vt:lpstr>Wingdings</vt:lpstr>
      <vt:lpstr>华康少女文字W5(P)</vt:lpstr>
      <vt:lpstr>Office 主题​​</vt:lpstr>
      <vt:lpstr>1_Office 主题​​</vt:lpstr>
      <vt:lpstr>1_Office 主题</vt:lpstr>
      <vt:lpstr>2_Office 主题</vt:lpstr>
      <vt:lpstr>3_Office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49</cp:revision>
  <dcterms:created xsi:type="dcterms:W3CDTF">2021-07-22T13:53:27Z</dcterms:created>
  <dcterms:modified xsi:type="dcterms:W3CDTF">2024-09-14T16:11:09Z</dcterms:modified>
</cp:coreProperties>
</file>