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15" r:id="rId3"/>
    <p:sldMasterId id="2147483729" r:id="rId4"/>
  </p:sldMasterIdLst>
  <p:notesMasterIdLst>
    <p:notesMasterId r:id="rId15"/>
  </p:notesMasterIdLst>
  <p:sldIdLst>
    <p:sldId id="2007577169" r:id="rId5"/>
    <p:sldId id="2007577170" r:id="rId6"/>
    <p:sldId id="2007577163" r:id="rId7"/>
    <p:sldId id="310" r:id="rId8"/>
    <p:sldId id="321" r:id="rId9"/>
    <p:sldId id="312" r:id="rId10"/>
    <p:sldId id="314" r:id="rId11"/>
    <p:sldId id="318" r:id="rId12"/>
    <p:sldId id="2007577172" r:id="rId13"/>
    <p:sldId id="20075771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EA70-88C1-4AA8-A7C4-ACFCA8DB2183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6DFD-CC34-4C89-ADB6-E343A8FB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1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6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3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7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75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461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8231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361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54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26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5357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808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104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413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021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377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462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6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15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1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7781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1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686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1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746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834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34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14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1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9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3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5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7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3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6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3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5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2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8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4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7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0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8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3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755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2024/5/14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5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" panose="020B0604020202020204" pitchFamily="34" charset="0"/>
                <a:ea typeface="字魂17号-萌趣果冻体"/>
                <a:cs typeface="Arial" panose="020B0604020202020204" pitchFamily="34" charset="0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53" y="572621"/>
            <a:ext cx="2657988" cy="4524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273" y="-1948972"/>
            <a:ext cx="6096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BD6E-691F-46B8-9F0C-54F488264C6A}"/>
              </a:ext>
            </a:extLst>
          </p:cNvPr>
          <p:cNvSpPr txBox="1"/>
          <p:nvPr/>
        </p:nvSpPr>
        <p:spPr>
          <a:xfrm>
            <a:off x="2367913" y="2309092"/>
            <a:ext cx="694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LẠI!</a:t>
            </a: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75905" y="442748"/>
            <a:ext cx="517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CUỐI NĂM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43757" y="1738264"/>
            <a:ext cx="903545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</a:t>
            </a:r>
            <a:endParaRPr kumimoji="0" lang="vi-VN" sz="4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 TẬP 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CỘNG,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 PHẠM VI 100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kumimoji="0" lang="vi-VN" sz="44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1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679189" y="785254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38" y="2843899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Thực hiện được phép cộng, phép trừ trong phạm vi 1000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133600" y="2730565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Thực hiện được việc tính toán trong trường hợp có hai dấu phép tính cộng, trừ.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E1C2D419-6506-46DA-9588-D2DA4C5F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82" y="4044982"/>
            <a:ext cx="54636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ECCD9-ABCB-4F2C-B99F-8FEACDF1BE14}"/>
              </a:ext>
            </a:extLst>
          </p:cNvPr>
          <p:cNvSpPr txBox="1"/>
          <p:nvPr/>
        </p:nvSpPr>
        <p:spPr>
          <a:xfrm>
            <a:off x="2124364" y="4105898"/>
            <a:ext cx="9587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  <a:cs typeface="+mn-cs"/>
              </a:rPr>
              <a:t>Giải được bài toán có nội dung thực tiễn liên quan đến phép cộng, phép trừ trong phạm vi 1000.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Đ, S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536 + 8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 + 829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432 + 284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536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67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829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432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284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716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 – 7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561 – 42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795 – 638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253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7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561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42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795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638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187 + 50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   237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281 – 81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=    200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216 + 65 – 81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 749 – 562 + 50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264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Nguyễn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229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trồng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264 + 229 = 493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493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679189" y="785254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38" y="2843899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mbria" panose="02040503050406030204" pitchFamily="18" charset="0"/>
                <a:cs typeface="+mn-cs"/>
              </a:rPr>
              <a:t>Thực hiện được phép cộng, phép trừ trong phạm vi 1000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133600" y="2730565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mbria" panose="02040503050406030204" pitchFamily="18" charset="0"/>
                <a:cs typeface="+mn-cs"/>
              </a:rPr>
              <a:t>Thực hiện được việc tính toán trong trường hợp có hai dấu phép tính cộng, trừ.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E1C2D419-6506-46DA-9588-D2DA4C5F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82" y="4044982"/>
            <a:ext cx="54636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ECCD9-ABCB-4F2C-B99F-8FEACDF1BE14}"/>
              </a:ext>
            </a:extLst>
          </p:cNvPr>
          <p:cNvSpPr txBox="1"/>
          <p:nvPr/>
        </p:nvSpPr>
        <p:spPr>
          <a:xfrm>
            <a:off x="2124364" y="4105898"/>
            <a:ext cx="9587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mbria" panose="02040503050406030204" pitchFamily="18" charset="0"/>
                <a:cs typeface="+mn-cs"/>
              </a:rPr>
              <a:t>Giải được bài toán có nội dung thực tiễn liên quan đến phép cộng, phép trừ trong phạm vi 1000.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307</Words>
  <Application>Microsoft Office PowerPoint</Application>
  <PresentationFormat>Widescreen</PresentationFormat>
  <Paragraphs>81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黑体</vt:lpstr>
      <vt:lpstr>UTM Cookies</vt:lpstr>
      <vt:lpstr>字魂17号-萌趣果冻体</vt:lpstr>
      <vt:lpstr>1_Office Theme</vt:lpstr>
      <vt:lpstr>Office Theme</vt:lpstr>
      <vt:lpstr>1_Office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Admin</cp:lastModifiedBy>
  <cp:revision>3</cp:revision>
  <dcterms:created xsi:type="dcterms:W3CDTF">2022-03-31T11:26:29Z</dcterms:created>
  <dcterms:modified xsi:type="dcterms:W3CDTF">2024-05-14T02:04:08Z</dcterms:modified>
</cp:coreProperties>
</file>