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32" r:id="rId3"/>
    <p:sldMasterId id="2147483746" r:id="rId4"/>
  </p:sldMasterIdLst>
  <p:notesMasterIdLst>
    <p:notesMasterId r:id="rId14"/>
  </p:notesMasterIdLst>
  <p:sldIdLst>
    <p:sldId id="257" r:id="rId5"/>
    <p:sldId id="2007577167" r:id="rId6"/>
    <p:sldId id="2007577163" r:id="rId7"/>
    <p:sldId id="307" r:id="rId8"/>
    <p:sldId id="289" r:id="rId9"/>
    <p:sldId id="308" r:id="rId10"/>
    <p:sldId id="320" r:id="rId11"/>
    <p:sldId id="2007577166" r:id="rId12"/>
    <p:sldId id="2007577165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4A65-50A2-495D-B95A-1D93E135BE8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EDFF-F298-41DC-B7A2-6E275A44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8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6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0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75905" y="442748"/>
            <a:ext cx="517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 NĂM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43757" y="1738264"/>
            <a:ext cx="903545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PHẠM VI 100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vi-VN" sz="4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1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846368" y="735518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 hiện </a:t>
            </a: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 cộng, trừ nhẩm; so sánh được các số trong phạm vi 1000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67026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601103" y="1588461"/>
            <a:ext cx="49801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-&gt;Vinh xa Hà Nội hơn Cao Bằng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846368" y="735518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 hiện được cộng, trừ nhẩm; so sánh được các số trong phạm vi 1000.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NKNOELEADERBOARD" val="9442539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412</Words>
  <Application>Microsoft Office PowerPoint</Application>
  <PresentationFormat>Widescreen</PresentationFormat>
  <Paragraphs>88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黑体</vt:lpstr>
      <vt:lpstr>UTM Cookies</vt:lpstr>
      <vt:lpstr>Wingdings</vt:lpstr>
      <vt:lpstr>字魂17号-萌趣果冻体</vt:lpstr>
      <vt:lpstr>Office Theme</vt:lpstr>
      <vt:lpstr>1_Office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264</cp:revision>
  <dcterms:created xsi:type="dcterms:W3CDTF">2021-06-02T01:34:28Z</dcterms:created>
  <dcterms:modified xsi:type="dcterms:W3CDTF">2024-05-14T02:03:19Z</dcterms:modified>
</cp:coreProperties>
</file>