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18" r:id="rId2"/>
    <p:sldMasterId id="2147483761" r:id="rId3"/>
  </p:sldMasterIdLst>
  <p:notesMasterIdLst>
    <p:notesMasterId r:id="rId9"/>
  </p:notesMasterIdLst>
  <p:sldIdLst>
    <p:sldId id="515" r:id="rId4"/>
    <p:sldId id="516" r:id="rId5"/>
    <p:sldId id="265" r:id="rId6"/>
    <p:sldId id="3399" r:id="rId7"/>
    <p:sldId id="514" r:id="rId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E5FF"/>
    <a:srgbClr val="FF99CC"/>
    <a:srgbClr val="E6CD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7817" autoAdjust="0"/>
    <p:restoredTop sz="94660"/>
  </p:normalViewPr>
  <p:slideViewPr>
    <p:cSldViewPr snapToGrid="0">
      <p:cViewPr varScale="1">
        <p:scale>
          <a:sx n="62" d="100"/>
          <a:sy n="62" d="100"/>
        </p:scale>
        <p:origin x="102" y="47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tableStyles" Target="tableStyles.xml"/><Relationship Id="rId3" Type="http://schemas.openxmlformats.org/officeDocument/2006/relationships/slideMaster" Target="slideMasters/slideMaster3.xml"/><Relationship Id="rId7" Type="http://schemas.openxmlformats.org/officeDocument/2006/relationships/slide" Target="slides/slide4.xml"/><Relationship Id="rId12" Type="http://schemas.openxmlformats.org/officeDocument/2006/relationships/theme" Target="theme/theme1.xml"/><Relationship Id="rId2" Type="http://schemas.openxmlformats.org/officeDocument/2006/relationships/slideMaster" Target="slideMasters/slideMaster2.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viewProps" Target="viewProps.xml"/><Relationship Id="rId5" Type="http://schemas.openxmlformats.org/officeDocument/2006/relationships/slide" Target="slides/slide2.xml"/><Relationship Id="rId10"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5C7C870-01CD-44BE-B8B4-B3FCA5C58FD9}" type="datetimeFigureOut">
              <a:rPr lang="en-US" smtClean="0"/>
              <a:t>4/15/2024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9EFD831-A322-40CE-9411-6E8D2E6C1938}" type="slidenum">
              <a:rPr lang="en-US" smtClean="0"/>
              <a:t>‹#›</a:t>
            </a:fld>
            <a:endParaRPr lang="en-US"/>
          </a:p>
        </p:txBody>
      </p:sp>
    </p:spTree>
    <p:extLst>
      <p:ext uri="{BB962C8B-B14F-4D97-AF65-F5344CB8AC3E}">
        <p14:creationId xmlns:p14="http://schemas.microsoft.com/office/powerpoint/2010/main" val="254399879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g"/><Relationship Id="rId1" Type="http://schemas.openxmlformats.org/officeDocument/2006/relationships/slideMaster" Target="../slideMasters/slideMaster1.xml"/><Relationship Id="rId5" Type="http://schemas.openxmlformats.org/officeDocument/2006/relationships/image" Target="../media/image21.png"/><Relationship Id="rId4" Type="http://schemas.openxmlformats.org/officeDocument/2006/relationships/image" Target="../media/image20.png"/></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26.png"/><Relationship Id="rId5" Type="http://schemas.openxmlformats.org/officeDocument/2006/relationships/image" Target="../media/image13.png"/><Relationship Id="rId4" Type="http://schemas.openxmlformats.org/officeDocument/2006/relationships/image" Target="../media/image25.png"/></Relationships>
</file>

<file path=ppt/slideLayouts/_rels/slideLayout19.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28.png"/><Relationship Id="rId4" Type="http://schemas.openxmlformats.org/officeDocument/2006/relationships/image" Target="../media/image27.jpg"/></Relationships>
</file>

<file path=ppt/slideLayouts/_rels/slideLayout2.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tags" Target="../tags/tag3.xml"/><Relationship Id="rId7" Type="http://schemas.openxmlformats.org/officeDocument/2006/relationships/image" Target="../media/image4.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3.png"/><Relationship Id="rId5" Type="http://schemas.openxmlformats.org/officeDocument/2006/relationships/image" Target="../media/image2.png"/><Relationship Id="rId4" Type="http://schemas.openxmlformats.org/officeDocument/2006/relationships/slideMaster" Target="../slideMasters/slideMaster1.xml"/><Relationship Id="rId9"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8" Type="http://schemas.openxmlformats.org/officeDocument/2006/relationships/image" Target="../media/image34.png"/><Relationship Id="rId13" Type="http://schemas.openxmlformats.org/officeDocument/2006/relationships/image" Target="../media/image38.png"/><Relationship Id="rId3" Type="http://schemas.openxmlformats.org/officeDocument/2006/relationships/image" Target="../media/image15.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image" Target="../media/image29.png"/><Relationship Id="rId1" Type="http://schemas.openxmlformats.org/officeDocument/2006/relationships/slideMaster" Target="../slideMasters/slideMaster1.xml"/><Relationship Id="rId6" Type="http://schemas.openxmlformats.org/officeDocument/2006/relationships/image" Target="../media/image32.png"/><Relationship Id="rId11" Type="http://schemas.openxmlformats.org/officeDocument/2006/relationships/image" Target="../media/image36.png"/><Relationship Id="rId5" Type="http://schemas.openxmlformats.org/officeDocument/2006/relationships/image" Target="../media/image31.png"/><Relationship Id="rId10" Type="http://schemas.openxmlformats.org/officeDocument/2006/relationships/image" Target="../media/image16.png"/><Relationship Id="rId4" Type="http://schemas.openxmlformats.org/officeDocument/2006/relationships/image" Target="../media/image30.png"/><Relationship Id="rId9" Type="http://schemas.openxmlformats.org/officeDocument/2006/relationships/image" Target="../media/image35.png"/></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9.jp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8.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slideMaster" Target="../slideMasters/slideMaster1.xml"/><Relationship Id="rId1" Type="http://schemas.openxmlformats.org/officeDocument/2006/relationships/tags" Target="../tags/tag4.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a:lum/>
          </a:blip>
          <a:srcRect/>
          <a:stretch>
            <a:fillRect t="-12000" b="-12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1F203C-26B7-4FFE-BE5E-0E3DE940E96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3EE8102-9CB9-4EC7-8C08-3CD968720C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6E74408-354A-4938-B7C6-B4E1E21E33FA}"/>
              </a:ext>
            </a:extLst>
          </p:cNvPr>
          <p:cNvSpPr>
            <a:spLocks noGrp="1"/>
          </p:cNvSpPr>
          <p:nvPr>
            <p:ph type="dt" sz="half" idx="10"/>
          </p:nvPr>
        </p:nvSpPr>
        <p:spPr/>
        <p:txBody>
          <a:bodyPr/>
          <a:lstStyle/>
          <a:p>
            <a:fld id="{11EBD0CC-E3E2-4331-AA06-EBB8ADD6037D}" type="datetimeFigureOut">
              <a:rPr lang="en-US" smtClean="0"/>
              <a:t>4/15/2024</a:t>
            </a:fld>
            <a:endParaRPr lang="en-US"/>
          </a:p>
        </p:txBody>
      </p:sp>
      <p:sp>
        <p:nvSpPr>
          <p:cNvPr id="5" name="Footer Placeholder 4">
            <a:extLst>
              <a:ext uri="{FF2B5EF4-FFF2-40B4-BE49-F238E27FC236}">
                <a16:creationId xmlns:a16="http://schemas.microsoft.com/office/drawing/2014/main" id="{8888F464-37B1-4A5C-A8FD-3DF9EDF27C2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27CD406-0728-4961-82AD-8277EE1DD6DC}"/>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59839305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Content with Caption">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F00510D4-679A-4B44-AFFD-FD1FF3551A62}"/>
              </a:ext>
            </a:extLst>
          </p:cNvPr>
          <p:cNvSpPr/>
          <p:nvPr userDrawn="1"/>
        </p:nvSpPr>
        <p:spPr>
          <a:xfrm>
            <a:off x="280793" y="1122218"/>
            <a:ext cx="11720707" cy="5564332"/>
          </a:xfrm>
          <a:prstGeom prst="rect">
            <a:avLst/>
          </a:prstGeom>
          <a:solidFill>
            <a:srgbClr val="FFFFFF"/>
          </a:solidFill>
          <a:ln w="25400" cap="flat" cmpd="sng" algn="ctr">
            <a:solidFill>
              <a:srgbClr val="00B05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72B9509B-2605-49B8-82AA-4026BF3B536B}"/>
              </a:ext>
            </a:extLst>
          </p:cNvPr>
          <p:cNvGrpSpPr/>
          <p:nvPr userDrawn="1"/>
        </p:nvGrpSpPr>
        <p:grpSpPr>
          <a:xfrm>
            <a:off x="377049" y="255820"/>
            <a:ext cx="2637181" cy="2062663"/>
            <a:chOff x="237072" y="234585"/>
            <a:chExt cx="1448294" cy="1448294"/>
          </a:xfrm>
        </p:grpSpPr>
        <p:sp>
          <p:nvSpPr>
            <p:cNvPr id="15" name="Oval 14">
              <a:extLst>
                <a:ext uri="{FF2B5EF4-FFF2-40B4-BE49-F238E27FC236}">
                  <a16:creationId xmlns:a16="http://schemas.microsoft.com/office/drawing/2014/main" id="{7E9B5808-68F7-4A14-A759-6246698FF09F}"/>
                </a:ext>
              </a:extLst>
            </p:cNvPr>
            <p:cNvSpPr/>
            <p:nvPr/>
          </p:nvSpPr>
          <p:spPr>
            <a:xfrm>
              <a:off x="237072" y="234585"/>
              <a:ext cx="1448294" cy="1448294"/>
            </a:xfrm>
            <a:prstGeom prst="ellipse">
              <a:avLst/>
            </a:prstGeom>
            <a:solidFill>
              <a:srgbClr val="B7D574"/>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DD9337EE-9449-4FAF-8ADB-03892A796D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229F8EB-2732-4CE9-8470-DB69792CAA1E}"/>
                </a:ext>
              </a:extLst>
            </p:cNvPr>
            <p:cNvSpPr/>
            <p:nvPr/>
          </p:nvSpPr>
          <p:spPr>
            <a:xfrm>
              <a:off x="244823"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18281515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Picture with Caption">
    <p:bg>
      <p:bgPr>
        <a:solidFill>
          <a:schemeClr val="bg1"/>
        </a:solidFill>
        <a:effectLst/>
      </p:bgPr>
    </p:bg>
    <p:spTree>
      <p:nvGrpSpPr>
        <p:cNvPr id="1" name=""/>
        <p:cNvGrpSpPr/>
        <p:nvPr/>
      </p:nvGrpSpPr>
      <p:grpSpPr>
        <a:xfrm>
          <a:off x="0" y="0"/>
          <a:ext cx="0" cy="0"/>
          <a:chOff x="0" y="0"/>
          <a:chExt cx="0" cy="0"/>
        </a:xfrm>
      </p:grpSpPr>
      <p:pic>
        <p:nvPicPr>
          <p:cNvPr id="8" name="图片 4">
            <a:extLst>
              <a:ext uri="{FF2B5EF4-FFF2-40B4-BE49-F238E27FC236}">
                <a16:creationId xmlns:a16="http://schemas.microsoft.com/office/drawing/2014/main" id="{06641879-0A61-4DE0-96FB-E16ED04EE3B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921077" y="-2315702"/>
            <a:ext cx="6349846" cy="11655706"/>
          </a:xfrm>
          <a:prstGeom prst="rect">
            <a:avLst/>
          </a:prstGeom>
        </p:spPr>
      </p:pic>
      <p:pic>
        <p:nvPicPr>
          <p:cNvPr id="9" name="图片 8">
            <a:extLst>
              <a:ext uri="{FF2B5EF4-FFF2-40B4-BE49-F238E27FC236}">
                <a16:creationId xmlns:a16="http://schemas.microsoft.com/office/drawing/2014/main" id="{37404B6D-4094-42EA-B728-B90A2DF483A0}"/>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66515" b="75097"/>
          <a:stretch/>
        </p:blipFill>
        <p:spPr>
          <a:xfrm rot="17520652">
            <a:off x="-1241912" y="-526164"/>
            <a:ext cx="3020116" cy="3146513"/>
          </a:xfrm>
          <a:prstGeom prst="rect">
            <a:avLst/>
          </a:prstGeom>
        </p:spPr>
      </p:pic>
    </p:spTree>
    <p:extLst>
      <p:ext uri="{BB962C8B-B14F-4D97-AF65-F5344CB8AC3E}">
        <p14:creationId xmlns:p14="http://schemas.microsoft.com/office/powerpoint/2010/main" val="70554851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8" descr="nen1">
            <a:extLst>
              <a:ext uri="{FF2B5EF4-FFF2-40B4-BE49-F238E27FC236}">
                <a16:creationId xmlns:a16="http://schemas.microsoft.com/office/drawing/2014/main" id="{0ED50697-74BC-4EFA-B781-F79743CC2C59}"/>
              </a:ext>
            </a:extLst>
          </p:cNvPr>
          <p:cNvPicPr>
            <a:picLocks noChangeAspect="1"/>
          </p:cNvPicPr>
          <p:nvPr userDrawn="1"/>
        </p:nvPicPr>
        <p:blipFill>
          <a:blip r:embed="rId2"/>
          <a:stretch>
            <a:fillRect/>
          </a:stretch>
        </p:blipFill>
        <p:spPr>
          <a:xfrm>
            <a:off x="0" y="0"/>
            <a:ext cx="12192000" cy="6886575"/>
          </a:xfrm>
          <a:prstGeom prst="rect">
            <a:avLst/>
          </a:prstGeom>
          <a:noFill/>
          <a:ln w="9525">
            <a:noFill/>
          </a:ln>
        </p:spPr>
      </p:pic>
    </p:spTree>
    <p:extLst>
      <p:ext uri="{BB962C8B-B14F-4D97-AF65-F5344CB8AC3E}">
        <p14:creationId xmlns:p14="http://schemas.microsoft.com/office/powerpoint/2010/main" val="115128655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6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
        <p:nvSpPr>
          <p:cNvPr id="6" name="矩形 1">
            <a:extLst>
              <a:ext uri="{FF2B5EF4-FFF2-40B4-BE49-F238E27FC236}">
                <a16:creationId xmlns:a16="http://schemas.microsoft.com/office/drawing/2014/main" id="{EF218D41-CACC-45EA-9B9C-2C45D39FBC7D}"/>
              </a:ext>
            </a:extLst>
          </p:cNvPr>
          <p:cNvSpPr/>
          <p:nvPr userDrawn="1"/>
        </p:nvSpPr>
        <p:spPr>
          <a:xfrm>
            <a:off x="395785" y="1201003"/>
            <a:ext cx="10508776" cy="50087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8" name="组合 4">
            <a:extLst>
              <a:ext uri="{FF2B5EF4-FFF2-40B4-BE49-F238E27FC236}">
                <a16:creationId xmlns:a16="http://schemas.microsoft.com/office/drawing/2014/main" id="{02083DA8-612E-41DA-A4D1-2ACB2678C6D8}"/>
              </a:ext>
            </a:extLst>
          </p:cNvPr>
          <p:cNvGrpSpPr/>
          <p:nvPr userDrawn="1"/>
        </p:nvGrpSpPr>
        <p:grpSpPr>
          <a:xfrm>
            <a:off x="-418200" y="1324483"/>
            <a:ext cx="1627969" cy="3772305"/>
            <a:chOff x="2822570" y="743589"/>
            <a:chExt cx="1294598" cy="2999823"/>
          </a:xfrm>
        </p:grpSpPr>
        <p:pic>
          <p:nvPicPr>
            <p:cNvPr id="9" name="图片 17">
              <a:extLst>
                <a:ext uri="{FF2B5EF4-FFF2-40B4-BE49-F238E27FC236}">
                  <a16:creationId xmlns:a16="http://schemas.microsoft.com/office/drawing/2014/main" id="{189FBF95-47D8-446F-BB0A-1652EB7CD5C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flipH="1">
              <a:off x="3172519" y="3110245"/>
              <a:ext cx="633167" cy="633167"/>
            </a:xfrm>
            <a:prstGeom prst="rect">
              <a:avLst/>
            </a:prstGeom>
          </p:spPr>
        </p:pic>
        <p:pic>
          <p:nvPicPr>
            <p:cNvPr id="10" name="图形 21">
              <a:extLst>
                <a:ext uri="{FF2B5EF4-FFF2-40B4-BE49-F238E27FC236}">
                  <a16:creationId xmlns:a16="http://schemas.microsoft.com/office/drawing/2014/main" id="{8D592D9E-78DF-4E6B-B377-C92906ECC23E}"/>
                </a:ext>
              </a:extLst>
            </p:cNvPr>
            <p:cNvPicPr>
              <a:picLocks noChangeAspect="1"/>
            </p:cNvPicPr>
            <p:nvPr/>
          </p:nvPicPr>
          <p:blipFill>
            <a:blip r:embed="rId4"/>
            <a:stretch>
              <a:fillRect/>
            </a:stretch>
          </p:blipFill>
          <p:spPr>
            <a:xfrm rot="17931827">
              <a:off x="2374753" y="1191406"/>
              <a:ext cx="2190232" cy="1294598"/>
            </a:xfrm>
            <a:prstGeom prst="rect">
              <a:avLst/>
            </a:prstGeom>
          </p:spPr>
        </p:pic>
      </p:grpSp>
      <p:pic>
        <p:nvPicPr>
          <p:cNvPr id="11" name="图片 20">
            <a:extLst>
              <a:ext uri="{FF2B5EF4-FFF2-40B4-BE49-F238E27FC236}">
                <a16:creationId xmlns:a16="http://schemas.microsoft.com/office/drawing/2014/main" id="{46A1C692-1A89-4E71-82D9-E6FC90E3EB51}"/>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10338370" y="-150126"/>
            <a:ext cx="2257728" cy="3457550"/>
          </a:xfrm>
          <a:prstGeom prst="rect">
            <a:avLst/>
          </a:prstGeom>
        </p:spPr>
      </p:pic>
      <p:sp>
        <p:nvSpPr>
          <p:cNvPr id="13" name="矩形 15">
            <a:extLst>
              <a:ext uri="{FF2B5EF4-FFF2-40B4-BE49-F238E27FC236}">
                <a16:creationId xmlns:a16="http://schemas.microsoft.com/office/drawing/2014/main" id="{4109CCAE-A277-41A5-B571-A07038641370}"/>
              </a:ext>
            </a:extLst>
          </p:cNvPr>
          <p:cNvSpPr/>
          <p:nvPr/>
        </p:nvSpPr>
        <p:spPr>
          <a:xfrm>
            <a:off x="1993312" y="224266"/>
            <a:ext cx="7200913" cy="805103"/>
          </a:xfrm>
          <a:prstGeom prst="rect">
            <a:avLst/>
          </a:prstGeom>
          <a:no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00021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42" fill="hold"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barn(outHorizontal)">
                                      <p:cBhvr>
                                        <p:cTn id="7" dur="500"/>
                                        <p:tgtEl>
                                          <p:spTgt spid="11"/>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down)">
                                      <p:cBhvr>
                                        <p:cTn id="11" dur="500"/>
                                        <p:tgtEl>
                                          <p:spTgt spid="6"/>
                                        </p:tgtEl>
                                      </p:cBhvr>
                                    </p:animEffect>
                                  </p:childTnLst>
                                </p:cTn>
                              </p:par>
                            </p:childTnLst>
                          </p:cTn>
                        </p:par>
                        <p:par>
                          <p:cTn id="12" fill="hold">
                            <p:stCondLst>
                              <p:cond delay="1000"/>
                            </p:stCondLst>
                            <p:childTnLst>
                              <p:par>
                                <p:cTn id="13" presetID="14" presetClass="entr" presetSubtype="10" fill="hold" nodeType="after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randombar(horizontal)">
                                      <p:cBhvr>
                                        <p:cTn id="15"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7_Custom Layout">
    <p:bg>
      <p:bgPr>
        <a:blipFill dpi="0" rotWithShape="1">
          <a:blip r:embed="rId2">
            <a:lum/>
          </a:blip>
          <a:srcRect/>
          <a:stretch>
            <a:fillRect l="-7000" r="-7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6045411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sp>
        <p:nvSpPr>
          <p:cNvPr id="6" name="椭圆 2">
            <a:extLst>
              <a:ext uri="{FF2B5EF4-FFF2-40B4-BE49-F238E27FC236}">
                <a16:creationId xmlns:a16="http://schemas.microsoft.com/office/drawing/2014/main" id="{82C95F20-6AC4-4CAC-B270-10188A197E0A}"/>
              </a:ext>
            </a:extLst>
          </p:cNvPr>
          <p:cNvSpPr/>
          <p:nvPr userDrawn="1"/>
        </p:nvSpPr>
        <p:spPr>
          <a:xfrm>
            <a:off x="200167" y="464024"/>
            <a:ext cx="11791666" cy="6141492"/>
          </a:xfrm>
          <a:custGeom>
            <a:avLst/>
            <a:gdLst>
              <a:gd name="connsiteX0" fmla="*/ 0 w 8128398"/>
              <a:gd name="connsiteY0" fmla="*/ 2334126 h 4668252"/>
              <a:gd name="connsiteX1" fmla="*/ 4064199 w 8128398"/>
              <a:gd name="connsiteY1" fmla="*/ 0 h 4668252"/>
              <a:gd name="connsiteX2" fmla="*/ 8128398 w 8128398"/>
              <a:gd name="connsiteY2" fmla="*/ 2334126 h 4668252"/>
              <a:gd name="connsiteX3" fmla="*/ 4064199 w 8128398"/>
              <a:gd name="connsiteY3" fmla="*/ 4668252 h 4668252"/>
              <a:gd name="connsiteX4" fmla="*/ 0 w 8128398"/>
              <a:gd name="connsiteY4" fmla="*/ 2334126 h 4668252"/>
              <a:gd name="connsiteX0" fmla="*/ 162302 w 8290700"/>
              <a:gd name="connsiteY0" fmla="*/ 2423774 h 4757900"/>
              <a:gd name="connsiteX1" fmla="*/ 1139129 w 8290700"/>
              <a:gd name="connsiteY1" fmla="*/ 669643 h 4757900"/>
              <a:gd name="connsiteX2" fmla="*/ 4226501 w 8290700"/>
              <a:gd name="connsiteY2" fmla="*/ 89648 h 4757900"/>
              <a:gd name="connsiteX3" fmla="*/ 8290700 w 8290700"/>
              <a:gd name="connsiteY3" fmla="*/ 2423774 h 4757900"/>
              <a:gd name="connsiteX4" fmla="*/ 4226501 w 8290700"/>
              <a:gd name="connsiteY4" fmla="*/ 4757900 h 4757900"/>
              <a:gd name="connsiteX5" fmla="*/ 162302 w 8290700"/>
              <a:gd name="connsiteY5" fmla="*/ 2423774 h 4757900"/>
              <a:gd name="connsiteX0" fmla="*/ 162302 w 8453932"/>
              <a:gd name="connsiteY0" fmla="*/ 2334994 h 4669120"/>
              <a:gd name="connsiteX1" fmla="*/ 1139129 w 8453932"/>
              <a:gd name="connsiteY1" fmla="*/ 580863 h 4669120"/>
              <a:gd name="connsiteX2" fmla="*/ 4226501 w 8453932"/>
              <a:gd name="connsiteY2" fmla="*/ 868 h 4669120"/>
              <a:gd name="connsiteX3" fmla="*/ 7472553 w 8453932"/>
              <a:gd name="connsiteY3" fmla="*/ 677116 h 4669120"/>
              <a:gd name="connsiteX4" fmla="*/ 8290700 w 8453932"/>
              <a:gd name="connsiteY4" fmla="*/ 2334994 h 4669120"/>
              <a:gd name="connsiteX5" fmla="*/ 4226501 w 8453932"/>
              <a:gd name="connsiteY5" fmla="*/ 4669120 h 4669120"/>
              <a:gd name="connsiteX6" fmla="*/ 162302 w 8453932"/>
              <a:gd name="connsiteY6" fmla="*/ 2334994 h 4669120"/>
              <a:gd name="connsiteX0" fmla="*/ 380 w 8292010"/>
              <a:gd name="connsiteY0" fmla="*/ 2334994 h 4737634"/>
              <a:gd name="connsiteX1" fmla="*/ 977207 w 8292010"/>
              <a:gd name="connsiteY1" fmla="*/ 580863 h 4737634"/>
              <a:gd name="connsiteX2" fmla="*/ 4064579 w 8292010"/>
              <a:gd name="connsiteY2" fmla="*/ 868 h 4737634"/>
              <a:gd name="connsiteX3" fmla="*/ 7310631 w 8292010"/>
              <a:gd name="connsiteY3" fmla="*/ 677116 h 4737634"/>
              <a:gd name="connsiteX4" fmla="*/ 8128778 w 8292010"/>
              <a:gd name="connsiteY4" fmla="*/ 2334994 h 4737634"/>
              <a:gd name="connsiteX5" fmla="*/ 4064579 w 8292010"/>
              <a:gd name="connsiteY5" fmla="*/ 4669120 h 4737634"/>
              <a:gd name="connsiteX6" fmla="*/ 1054209 w 8292010"/>
              <a:gd name="connsiteY6" fmla="*/ 3958572 h 4737634"/>
              <a:gd name="connsiteX7" fmla="*/ 380 w 8292010"/>
              <a:gd name="connsiteY7" fmla="*/ 2334994 h 4737634"/>
              <a:gd name="connsiteX0" fmla="*/ 380 w 8160907"/>
              <a:gd name="connsiteY0" fmla="*/ 2334994 h 4676413"/>
              <a:gd name="connsiteX1" fmla="*/ 977207 w 8160907"/>
              <a:gd name="connsiteY1" fmla="*/ 580863 h 4676413"/>
              <a:gd name="connsiteX2" fmla="*/ 4064579 w 8160907"/>
              <a:gd name="connsiteY2" fmla="*/ 868 h 4676413"/>
              <a:gd name="connsiteX3" fmla="*/ 7310631 w 8160907"/>
              <a:gd name="connsiteY3" fmla="*/ 677116 h 4676413"/>
              <a:gd name="connsiteX4" fmla="*/ 8128778 w 8160907"/>
              <a:gd name="connsiteY4" fmla="*/ 2334994 h 4676413"/>
              <a:gd name="connsiteX5" fmla="*/ 7031498 w 8160907"/>
              <a:gd name="connsiteY5" fmla="*/ 4199203 h 4676413"/>
              <a:gd name="connsiteX6" fmla="*/ 4064579 w 8160907"/>
              <a:gd name="connsiteY6" fmla="*/ 4669120 h 4676413"/>
              <a:gd name="connsiteX7" fmla="*/ 1054209 w 8160907"/>
              <a:gd name="connsiteY7" fmla="*/ 3958572 h 4676413"/>
              <a:gd name="connsiteX8" fmla="*/ 380 w 8160907"/>
              <a:gd name="connsiteY8" fmla="*/ 2334994 h 4676413"/>
              <a:gd name="connsiteX0" fmla="*/ 62 w 8160589"/>
              <a:gd name="connsiteY0" fmla="*/ 2334994 h 4670006"/>
              <a:gd name="connsiteX1" fmla="*/ 976889 w 8160589"/>
              <a:gd name="connsiteY1" fmla="*/ 580863 h 4670006"/>
              <a:gd name="connsiteX2" fmla="*/ 4064261 w 8160589"/>
              <a:gd name="connsiteY2" fmla="*/ 868 h 4670006"/>
              <a:gd name="connsiteX3" fmla="*/ 7310313 w 8160589"/>
              <a:gd name="connsiteY3" fmla="*/ 677116 h 4670006"/>
              <a:gd name="connsiteX4" fmla="*/ 8128460 w 8160589"/>
              <a:gd name="connsiteY4" fmla="*/ 2334994 h 4670006"/>
              <a:gd name="connsiteX5" fmla="*/ 7031180 w 8160589"/>
              <a:gd name="connsiteY5" fmla="*/ 4199203 h 4670006"/>
              <a:gd name="connsiteX6" fmla="*/ 4064261 w 8160589"/>
              <a:gd name="connsiteY6" fmla="*/ 4669120 h 4670006"/>
              <a:gd name="connsiteX7" fmla="*/ 948013 w 8160589"/>
              <a:gd name="connsiteY7" fmla="*/ 4131826 h 4670006"/>
              <a:gd name="connsiteX8" fmla="*/ 62 w 8160589"/>
              <a:gd name="connsiteY8" fmla="*/ 2334994 h 4670006"/>
              <a:gd name="connsiteX0" fmla="*/ 3056 w 8163583"/>
              <a:gd name="connsiteY0" fmla="*/ 2353191 h 4688203"/>
              <a:gd name="connsiteX1" fmla="*/ 791407 w 8163583"/>
              <a:gd name="connsiteY1" fmla="*/ 387304 h 4688203"/>
              <a:gd name="connsiteX2" fmla="*/ 4067255 w 8163583"/>
              <a:gd name="connsiteY2" fmla="*/ 19065 h 4688203"/>
              <a:gd name="connsiteX3" fmla="*/ 7313307 w 8163583"/>
              <a:gd name="connsiteY3" fmla="*/ 695313 h 4688203"/>
              <a:gd name="connsiteX4" fmla="*/ 8131454 w 8163583"/>
              <a:gd name="connsiteY4" fmla="*/ 2353191 h 4688203"/>
              <a:gd name="connsiteX5" fmla="*/ 7034174 w 8163583"/>
              <a:gd name="connsiteY5" fmla="*/ 4217400 h 4688203"/>
              <a:gd name="connsiteX6" fmla="*/ 4067255 w 8163583"/>
              <a:gd name="connsiteY6" fmla="*/ 4687317 h 4688203"/>
              <a:gd name="connsiteX7" fmla="*/ 951007 w 8163583"/>
              <a:gd name="connsiteY7" fmla="*/ 4150023 h 4688203"/>
              <a:gd name="connsiteX8" fmla="*/ 3056 w 8163583"/>
              <a:gd name="connsiteY8" fmla="*/ 2353191 h 4688203"/>
              <a:gd name="connsiteX0" fmla="*/ 38786 w 8199313"/>
              <a:gd name="connsiteY0" fmla="*/ 2353191 h 4794578"/>
              <a:gd name="connsiteX1" fmla="*/ 827137 w 8199313"/>
              <a:gd name="connsiteY1" fmla="*/ 387304 h 4794578"/>
              <a:gd name="connsiteX2" fmla="*/ 4102985 w 8199313"/>
              <a:gd name="connsiteY2" fmla="*/ 19065 h 4794578"/>
              <a:gd name="connsiteX3" fmla="*/ 7349037 w 8199313"/>
              <a:gd name="connsiteY3" fmla="*/ 695313 h 4794578"/>
              <a:gd name="connsiteX4" fmla="*/ 8167184 w 8199313"/>
              <a:gd name="connsiteY4" fmla="*/ 2353191 h 4794578"/>
              <a:gd name="connsiteX5" fmla="*/ 7069904 w 8199313"/>
              <a:gd name="connsiteY5" fmla="*/ 4217400 h 4794578"/>
              <a:gd name="connsiteX6" fmla="*/ 4102985 w 8199313"/>
              <a:gd name="connsiteY6" fmla="*/ 4687317 h 4794578"/>
              <a:gd name="connsiteX7" fmla="*/ 549204 w 8199313"/>
              <a:gd name="connsiteY7" fmla="*/ 4563909 h 4794578"/>
              <a:gd name="connsiteX8" fmla="*/ 38786 w 8199313"/>
              <a:gd name="connsiteY8" fmla="*/ 2353191 h 4794578"/>
              <a:gd name="connsiteX0" fmla="*/ 38786 w 8199313"/>
              <a:gd name="connsiteY0" fmla="*/ 2353191 h 4802240"/>
              <a:gd name="connsiteX1" fmla="*/ 827137 w 8199313"/>
              <a:gd name="connsiteY1" fmla="*/ 387304 h 4802240"/>
              <a:gd name="connsiteX2" fmla="*/ 4102985 w 8199313"/>
              <a:gd name="connsiteY2" fmla="*/ 19065 h 4802240"/>
              <a:gd name="connsiteX3" fmla="*/ 7349037 w 8199313"/>
              <a:gd name="connsiteY3" fmla="*/ 695313 h 4802240"/>
              <a:gd name="connsiteX4" fmla="*/ 8167184 w 8199313"/>
              <a:gd name="connsiteY4" fmla="*/ 2353191 h 4802240"/>
              <a:gd name="connsiteX5" fmla="*/ 7460318 w 8199313"/>
              <a:gd name="connsiteY5" fmla="*/ 4602411 h 4802240"/>
              <a:gd name="connsiteX6" fmla="*/ 4102985 w 8199313"/>
              <a:gd name="connsiteY6" fmla="*/ 4687317 h 4802240"/>
              <a:gd name="connsiteX7" fmla="*/ 549204 w 8199313"/>
              <a:gd name="connsiteY7" fmla="*/ 4563909 h 4802240"/>
              <a:gd name="connsiteX8" fmla="*/ 38786 w 8199313"/>
              <a:gd name="connsiteY8" fmla="*/ 2353191 h 4802240"/>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15359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 name="connsiteX0" fmla="*/ 38786 w 8234668"/>
              <a:gd name="connsiteY0" fmla="*/ 2415359 h 4864408"/>
              <a:gd name="connsiteX1" fmla="*/ 827137 w 8234668"/>
              <a:gd name="connsiteY1" fmla="*/ 449472 h 4864408"/>
              <a:gd name="connsiteX2" fmla="*/ 4102985 w 8234668"/>
              <a:gd name="connsiteY2" fmla="*/ 81233 h 4864408"/>
              <a:gd name="connsiteX3" fmla="*/ 7618288 w 8234668"/>
              <a:gd name="connsiteY3" fmla="*/ 237716 h 4864408"/>
              <a:gd name="connsiteX4" fmla="*/ 8167184 w 8234668"/>
              <a:gd name="connsiteY4" fmla="*/ 2444235 h 4864408"/>
              <a:gd name="connsiteX5" fmla="*/ 7460318 w 8234668"/>
              <a:gd name="connsiteY5" fmla="*/ 4664579 h 4864408"/>
              <a:gd name="connsiteX6" fmla="*/ 4102985 w 8234668"/>
              <a:gd name="connsiteY6" fmla="*/ 4749485 h 4864408"/>
              <a:gd name="connsiteX7" fmla="*/ 549204 w 8234668"/>
              <a:gd name="connsiteY7" fmla="*/ 4626077 h 4864408"/>
              <a:gd name="connsiteX8" fmla="*/ 38786 w 8234668"/>
              <a:gd name="connsiteY8" fmla="*/ 2415359 h 486440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8234668" h="4864408">
                <a:moveTo>
                  <a:pt x="38786" y="2415359"/>
                </a:moveTo>
                <a:cubicBezTo>
                  <a:pt x="85108" y="1719258"/>
                  <a:pt x="149771" y="838493"/>
                  <a:pt x="827137" y="449472"/>
                </a:cubicBezTo>
                <a:cubicBezTo>
                  <a:pt x="1504504" y="60451"/>
                  <a:pt x="2971127" y="116526"/>
                  <a:pt x="4102985" y="81233"/>
                </a:cubicBezTo>
                <a:cubicBezTo>
                  <a:pt x="5234844" y="45940"/>
                  <a:pt x="6940922" y="-151305"/>
                  <a:pt x="7618288" y="237716"/>
                </a:cubicBezTo>
                <a:cubicBezTo>
                  <a:pt x="8295655" y="626737"/>
                  <a:pt x="8298729" y="1966307"/>
                  <a:pt x="8167184" y="2444235"/>
                </a:cubicBezTo>
                <a:cubicBezTo>
                  <a:pt x="8035639" y="2922163"/>
                  <a:pt x="8137685" y="4275558"/>
                  <a:pt x="7460318" y="4664579"/>
                </a:cubicBezTo>
                <a:cubicBezTo>
                  <a:pt x="6782952" y="5053600"/>
                  <a:pt x="5254837" y="4755902"/>
                  <a:pt x="4102985" y="4749485"/>
                </a:cubicBezTo>
                <a:cubicBezTo>
                  <a:pt x="2951133" y="4743068"/>
                  <a:pt x="1226571" y="5015098"/>
                  <a:pt x="549204" y="4626077"/>
                </a:cubicBezTo>
                <a:cubicBezTo>
                  <a:pt x="-128162" y="4237056"/>
                  <a:pt x="-7536" y="3111460"/>
                  <a:pt x="38786" y="2415359"/>
                </a:cubicBezTo>
                <a:close/>
              </a:path>
            </a:pathLst>
          </a:custGeom>
          <a:noFill/>
          <a:ln w="19050">
            <a:solidFill>
              <a:schemeClr val="accent5"/>
            </a:solidFill>
            <a:prstDash val="lgDashDot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11789719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647116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2FE1EAE2-2D75-466D-AF47-208DCDA32730}"/>
              </a:ext>
            </a:extLst>
          </p:cNvPr>
          <p:cNvSpPr>
            <a:spLocks noGrp="1"/>
          </p:cNvSpPr>
          <p:nvPr>
            <p:ph type="dt" sz="half" idx="10"/>
          </p:nvPr>
        </p:nvSpPr>
        <p:spPr/>
        <p:txBody>
          <a:bodyPr/>
          <a:lstStyle/>
          <a:p>
            <a:fld id="{11EBD0CC-E3E2-4331-AA06-EBB8ADD6037D}" type="datetimeFigureOut">
              <a:rPr lang="en-US" smtClean="0"/>
              <a:t>4/15/2024</a:t>
            </a:fld>
            <a:endParaRPr lang="en-US"/>
          </a:p>
        </p:txBody>
      </p:sp>
      <p:sp>
        <p:nvSpPr>
          <p:cNvPr id="5" name="Footer Placeholder 4">
            <a:extLst>
              <a:ext uri="{FF2B5EF4-FFF2-40B4-BE49-F238E27FC236}">
                <a16:creationId xmlns:a16="http://schemas.microsoft.com/office/drawing/2014/main" id="{A33A7CAC-56E0-43EC-9C88-5F957FB61D68}"/>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A17C680-3799-40B0-ABB3-F65E69A1A05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7" name="10">
            <a:extLst>
              <a:ext uri="{FF2B5EF4-FFF2-40B4-BE49-F238E27FC236}">
                <a16:creationId xmlns:a16="http://schemas.microsoft.com/office/drawing/2014/main" id="{3DF38B27-1082-401F-91DD-A33BC451FD79}"/>
              </a:ext>
            </a:extLst>
          </p:cNvPr>
          <p:cNvPicPr>
            <a:picLocks noChangeAspect="1"/>
          </p:cNvPicPr>
          <p:nvPr userDrawn="1"/>
        </p:nvPicPr>
        <p:blipFill>
          <a:blip r:embed="rId2" cstate="screen"/>
          <a:stretch>
            <a:fillRect/>
          </a:stretch>
        </p:blipFill>
        <p:spPr>
          <a:xfrm>
            <a:off x="4301603" y="4901803"/>
            <a:ext cx="7918522" cy="1956197"/>
          </a:xfrm>
          <a:prstGeom prst="rect">
            <a:avLst/>
          </a:prstGeom>
        </p:spPr>
      </p:pic>
      <p:pic>
        <p:nvPicPr>
          <p:cNvPr id="8" name="13">
            <a:extLst>
              <a:ext uri="{FF2B5EF4-FFF2-40B4-BE49-F238E27FC236}">
                <a16:creationId xmlns:a16="http://schemas.microsoft.com/office/drawing/2014/main" id="{DC523EAF-88A8-4AA0-9FCC-904DE7B06366}"/>
              </a:ext>
            </a:extLst>
          </p:cNvPr>
          <p:cNvPicPr>
            <a:picLocks noChangeAspect="1"/>
          </p:cNvPicPr>
          <p:nvPr userDrawn="1"/>
        </p:nvPicPr>
        <p:blipFill>
          <a:blip r:embed="rId3"/>
          <a:stretch>
            <a:fillRect/>
          </a:stretch>
        </p:blipFill>
        <p:spPr>
          <a:xfrm>
            <a:off x="8800215" y="4001444"/>
            <a:ext cx="3419910" cy="2720031"/>
          </a:xfrm>
          <a:prstGeom prst="rect">
            <a:avLst/>
          </a:prstGeom>
        </p:spPr>
      </p:pic>
      <p:pic>
        <p:nvPicPr>
          <p:cNvPr id="9" name="16">
            <a:extLst>
              <a:ext uri="{FF2B5EF4-FFF2-40B4-BE49-F238E27FC236}">
                <a16:creationId xmlns:a16="http://schemas.microsoft.com/office/drawing/2014/main" id="{112F61C9-C7A0-409F-98FF-3A8B41055B1E}"/>
              </a:ext>
            </a:extLst>
          </p:cNvPr>
          <p:cNvPicPr>
            <a:picLocks noChangeAspect="1"/>
          </p:cNvPicPr>
          <p:nvPr userDrawn="1"/>
        </p:nvPicPr>
        <p:blipFill>
          <a:blip r:embed="rId2" cstate="screen"/>
          <a:stretch>
            <a:fillRect/>
          </a:stretch>
        </p:blipFill>
        <p:spPr>
          <a:xfrm>
            <a:off x="0" y="4901803"/>
            <a:ext cx="7918522" cy="1956197"/>
          </a:xfrm>
          <a:prstGeom prst="rect">
            <a:avLst/>
          </a:prstGeom>
        </p:spPr>
      </p:pic>
    </p:spTree>
    <p:extLst>
      <p:ext uri="{BB962C8B-B14F-4D97-AF65-F5344CB8AC3E}">
        <p14:creationId xmlns:p14="http://schemas.microsoft.com/office/powerpoint/2010/main" val="17901205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3" name="Date Placeholder 2">
            <a:extLst>
              <a:ext uri="{FF2B5EF4-FFF2-40B4-BE49-F238E27FC236}">
                <a16:creationId xmlns:a16="http://schemas.microsoft.com/office/drawing/2014/main" id="{36E15F07-3376-4EB4-851C-C01CF14852C9}"/>
              </a:ext>
            </a:extLst>
          </p:cNvPr>
          <p:cNvSpPr>
            <a:spLocks noGrp="1"/>
          </p:cNvSpPr>
          <p:nvPr>
            <p:ph type="dt" sz="half" idx="10"/>
          </p:nvPr>
        </p:nvSpPr>
        <p:spPr/>
        <p:txBody>
          <a:bodyPr/>
          <a:lstStyle/>
          <a:p>
            <a:fld id="{11EBD0CC-E3E2-4331-AA06-EBB8ADD6037D}" type="datetimeFigureOut">
              <a:rPr lang="en-US" smtClean="0"/>
              <a:t>4/15/2024</a:t>
            </a:fld>
            <a:endParaRPr lang="en-US"/>
          </a:p>
        </p:txBody>
      </p:sp>
      <p:sp>
        <p:nvSpPr>
          <p:cNvPr id="5" name="Slide Number Placeholder 4">
            <a:extLst>
              <a:ext uri="{FF2B5EF4-FFF2-40B4-BE49-F238E27FC236}">
                <a16:creationId xmlns:a16="http://schemas.microsoft.com/office/drawing/2014/main" id="{37B2C266-EC5F-43A6-86D4-1CC2C7AD615D}"/>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9">
            <a:extLst>
              <a:ext uri="{FF2B5EF4-FFF2-40B4-BE49-F238E27FC236}">
                <a16:creationId xmlns:a16="http://schemas.microsoft.com/office/drawing/2014/main" id="{4B1DF6FC-7E16-4635-8A35-944AD89C606B}"/>
              </a:ext>
            </a:extLst>
          </p:cNvPr>
          <p:cNvPicPr>
            <a:picLocks noChangeAspect="1"/>
          </p:cNvPicPr>
          <p:nvPr userDrawn="1"/>
        </p:nvPicPr>
        <p:blipFill>
          <a:blip r:embed="rId2" cstate="screen">
            <a:extLst>
              <a:ext uri="{28A0092B-C50C-407E-A947-70E740481C1C}">
                <a14:useLocalDpi xmlns:a14="http://schemas.microsoft.com/office/drawing/2010/main"/>
              </a:ext>
            </a:extLst>
          </a:blip>
          <a:srcRect l="11908" t="16713" b="14111"/>
          <a:stretch>
            <a:fillRect/>
          </a:stretch>
        </p:blipFill>
        <p:spPr>
          <a:xfrm>
            <a:off x="2456500" y="508763"/>
            <a:ext cx="7558181" cy="5808575"/>
          </a:xfrm>
          <a:prstGeom prst="rect">
            <a:avLst/>
          </a:prstGeom>
          <a:noFill/>
          <a:ln w="9525">
            <a:noFill/>
          </a:ln>
        </p:spPr>
      </p:pic>
      <p:pic>
        <p:nvPicPr>
          <p:cNvPr id="7" name="图片 12">
            <a:extLst>
              <a:ext uri="{FF2B5EF4-FFF2-40B4-BE49-F238E27FC236}">
                <a16:creationId xmlns:a16="http://schemas.microsoft.com/office/drawing/2014/main" id="{97358077-9EE7-44A7-97C6-315D9C46C89B}"/>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487479" y="1331058"/>
            <a:ext cx="5507665" cy="1549970"/>
          </a:xfrm>
          <a:prstGeom prst="rect">
            <a:avLst/>
          </a:prstGeom>
        </p:spPr>
      </p:pic>
      <p:pic>
        <p:nvPicPr>
          <p:cNvPr id="8" name="图片 1">
            <a:extLst>
              <a:ext uri="{FF2B5EF4-FFF2-40B4-BE49-F238E27FC236}">
                <a16:creationId xmlns:a16="http://schemas.microsoft.com/office/drawing/2014/main" id="{9646E44B-3867-4CC2-B640-09E839EA1031}"/>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l="4193" t="2191" r="2694" b="6031"/>
          <a:stretch>
            <a:fillRect/>
          </a:stretch>
        </p:blipFill>
        <p:spPr>
          <a:xfrm>
            <a:off x="112395" y="3453134"/>
            <a:ext cx="3482340" cy="3165475"/>
          </a:xfrm>
          <a:prstGeom prst="rect">
            <a:avLst/>
          </a:prstGeom>
        </p:spPr>
      </p:pic>
      <p:pic>
        <p:nvPicPr>
          <p:cNvPr id="9" name="图片 20">
            <a:extLst>
              <a:ext uri="{FF2B5EF4-FFF2-40B4-BE49-F238E27FC236}">
                <a16:creationId xmlns:a16="http://schemas.microsoft.com/office/drawing/2014/main" id="{A048540C-02AE-45F9-A868-5AF452F0EFD2}"/>
              </a:ext>
            </a:extLst>
          </p:cNvPr>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26137" y="142240"/>
            <a:ext cx="1630363" cy="1485900"/>
          </a:xfrm>
          <a:prstGeom prst="rect">
            <a:avLst/>
          </a:prstGeom>
          <a:noFill/>
          <a:ln w="9525">
            <a:noFill/>
          </a:ln>
        </p:spPr>
      </p:pic>
      <p:pic>
        <p:nvPicPr>
          <p:cNvPr id="10" name="图片 9" descr="7025f93bab81e29a45dfc8ebfbf481b9">
            <a:extLst>
              <a:ext uri="{FF2B5EF4-FFF2-40B4-BE49-F238E27FC236}">
                <a16:creationId xmlns:a16="http://schemas.microsoft.com/office/drawing/2014/main" id="{890BE992-9077-47BD-BA72-99B4456EAB4A}"/>
              </a:ext>
            </a:extLst>
          </p:cNvPr>
          <p:cNvPicPr>
            <a:picLocks noChangeAspect="1"/>
          </p:cNvPicPr>
          <p:nvPr userDrawn="1"/>
        </p:nvPicPr>
        <p:blipFill>
          <a:blip r:embed="rId6"/>
          <a:stretch>
            <a:fillRect/>
          </a:stretch>
        </p:blipFill>
        <p:spPr>
          <a:xfrm>
            <a:off x="7913372" y="955675"/>
            <a:ext cx="4785995" cy="6764020"/>
          </a:xfrm>
          <a:prstGeom prst="rect">
            <a:avLst/>
          </a:prstGeom>
        </p:spPr>
      </p:pic>
      <p:sp>
        <p:nvSpPr>
          <p:cNvPr id="11" name="矩形 8">
            <a:extLst>
              <a:ext uri="{FF2B5EF4-FFF2-40B4-BE49-F238E27FC236}">
                <a16:creationId xmlns:a16="http://schemas.microsoft.com/office/drawing/2014/main" id="{93040D19-7743-43B1-A900-286D474B37E7}"/>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Arial"/>
              <a:cs typeface="+mn-ea"/>
              <a:sym typeface="+mn-lt"/>
            </a:endParaRPr>
          </a:p>
        </p:txBody>
      </p:sp>
    </p:spTree>
    <p:extLst>
      <p:ext uri="{BB962C8B-B14F-4D97-AF65-F5344CB8AC3E}">
        <p14:creationId xmlns:p14="http://schemas.microsoft.com/office/powerpoint/2010/main" val="477344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par>
                                <p:cTn id="8" presetID="16" presetClass="entr" presetSubtype="21"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barn(inVertical)">
                                      <p:cBhvr>
                                        <p:cTn id="10" dur="500"/>
                                        <p:tgtEl>
                                          <p:spTgt spid="9"/>
                                        </p:tgtEl>
                                      </p:cBhvr>
                                    </p:animEffect>
                                  </p:childTnLst>
                                </p:cTn>
                              </p:par>
                            </p:childTnLst>
                          </p:cTn>
                        </p:par>
                        <p:par>
                          <p:cTn id="11" fill="hold">
                            <p:stCondLst>
                              <p:cond delay="500"/>
                            </p:stCondLst>
                            <p:childTnLst>
                              <p:par>
                                <p:cTn id="12" presetID="55" presetClass="entr" presetSubtype="0" fill="hold" nodeType="afterEffect">
                                  <p:stCondLst>
                                    <p:cond delay="0"/>
                                  </p:stCondLst>
                                  <p:childTnLst>
                                    <p:set>
                                      <p:cBhvr>
                                        <p:cTn id="13" dur="1" fill="hold">
                                          <p:stCondLst>
                                            <p:cond delay="0"/>
                                          </p:stCondLst>
                                        </p:cTn>
                                        <p:tgtEl>
                                          <p:spTgt spid="7"/>
                                        </p:tgtEl>
                                        <p:attrNameLst>
                                          <p:attrName>style.visibility</p:attrName>
                                        </p:attrNameLst>
                                      </p:cBhvr>
                                      <p:to>
                                        <p:strVal val="visible"/>
                                      </p:to>
                                    </p:set>
                                    <p:anim calcmode="lin" valueType="num">
                                      <p:cBhvr>
                                        <p:cTn id="14" dur="1000" fill="hold"/>
                                        <p:tgtEl>
                                          <p:spTgt spid="7"/>
                                        </p:tgtEl>
                                        <p:attrNameLst>
                                          <p:attrName>ppt_w</p:attrName>
                                        </p:attrNameLst>
                                      </p:cBhvr>
                                      <p:tavLst>
                                        <p:tav tm="0">
                                          <p:val>
                                            <p:strVal val="#ppt_w*0.70"/>
                                          </p:val>
                                        </p:tav>
                                        <p:tav tm="100000">
                                          <p:val>
                                            <p:strVal val="#ppt_w"/>
                                          </p:val>
                                        </p:tav>
                                      </p:tavLst>
                                    </p:anim>
                                    <p:anim calcmode="lin" valueType="num">
                                      <p:cBhvr>
                                        <p:cTn id="15" dur="1000" fill="hold"/>
                                        <p:tgtEl>
                                          <p:spTgt spid="7"/>
                                        </p:tgtEl>
                                        <p:attrNameLst>
                                          <p:attrName>ppt_h</p:attrName>
                                        </p:attrNameLst>
                                      </p:cBhvr>
                                      <p:tavLst>
                                        <p:tav tm="0">
                                          <p:val>
                                            <p:strVal val="#ppt_h"/>
                                          </p:val>
                                        </p:tav>
                                        <p:tav tm="100000">
                                          <p:val>
                                            <p:strVal val="#ppt_h"/>
                                          </p:val>
                                        </p:tav>
                                      </p:tavLst>
                                    </p:anim>
                                    <p:animEffect transition="in" filter="fade">
                                      <p:cBhvr>
                                        <p:cTn id="16"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9AE12-2383-4AF9-8359-698ABAA21BE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39FAA95-4383-4919-B4B6-17A3DE4A2175}"/>
              </a:ext>
            </a:extLst>
          </p:cNvPr>
          <p:cNvSpPr>
            <a:spLocks noGrp="1"/>
          </p:cNvSpPr>
          <p:nvPr>
            <p:ph type="dt" sz="half" idx="10"/>
          </p:nvPr>
        </p:nvSpPr>
        <p:spPr/>
        <p:txBody>
          <a:bodyPr/>
          <a:lstStyle/>
          <a:p>
            <a:fld id="{11EBD0CC-E3E2-4331-AA06-EBB8ADD6037D}" type="datetimeFigureOut">
              <a:rPr lang="en-US" smtClean="0"/>
              <a:t>4/15/2024</a:t>
            </a:fld>
            <a:endParaRPr lang="en-US"/>
          </a:p>
        </p:txBody>
      </p:sp>
      <p:sp>
        <p:nvSpPr>
          <p:cNvPr id="4" name="Footer Placeholder 3">
            <a:extLst>
              <a:ext uri="{FF2B5EF4-FFF2-40B4-BE49-F238E27FC236}">
                <a16:creationId xmlns:a16="http://schemas.microsoft.com/office/drawing/2014/main" id="{AC5D1CFC-5940-49FA-A9B1-F0F1922C2EC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25B394D-F8FC-4D7A-A8E5-32FE0A8DD176}"/>
              </a:ext>
            </a:extLst>
          </p:cNvPr>
          <p:cNvSpPr>
            <a:spLocks noGrp="1"/>
          </p:cNvSpPr>
          <p:nvPr>
            <p:ph type="sldNum" sz="quarter" idx="12"/>
          </p:nvPr>
        </p:nvSpPr>
        <p:spPr/>
        <p:txBody>
          <a:bodyPr/>
          <a:lstStyle/>
          <a:p>
            <a:fld id="{37634F2D-4F96-4A1A-A648-518B1AFE058E}" type="slidenum">
              <a:rPr lang="en-US" smtClean="0"/>
              <a:t>‹#›</a:t>
            </a:fld>
            <a:endParaRPr lang="en-US"/>
          </a:p>
        </p:txBody>
      </p:sp>
      <p:pic>
        <p:nvPicPr>
          <p:cNvPr id="6" name="图片 2">
            <a:extLst>
              <a:ext uri="{FF2B5EF4-FFF2-40B4-BE49-F238E27FC236}">
                <a16:creationId xmlns:a16="http://schemas.microsoft.com/office/drawing/2014/main" id="{316C996C-61E1-487A-B996-5A13664185C3}"/>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龚芝怡 - 卓别林">
            <a:hlinkClick r:id="" action="ppaction://media"/>
            <a:extLst>
              <a:ext uri="{FF2B5EF4-FFF2-40B4-BE49-F238E27FC236}">
                <a16:creationId xmlns:a16="http://schemas.microsoft.com/office/drawing/2014/main" id="{4BBE9D32-A35B-4C15-927C-15CB5DD7FEA9}"/>
              </a:ext>
            </a:extLst>
          </p:cNvPr>
          <p:cNvPicPr>
            <a:picLocks noChangeAspect="1"/>
          </p:cNvPicPr>
          <p:nvPr userDrawn="1">
            <a:audioFile r:link="rId2"/>
            <p:extLst>
              <p:ext uri="{DAA4B4D4-6D71-4841-9C94-3DE7FCFB9230}">
                <p14:media xmlns:p14="http://schemas.microsoft.com/office/powerpoint/2010/main" r:embed="rId1"/>
              </p:ext>
            </p:extLst>
          </p:nvPr>
        </p:nvPicPr>
        <p:blipFill>
          <a:blip r:embed="rId5"/>
          <a:stretch>
            <a:fillRect/>
          </a:stretch>
        </p:blipFill>
        <p:spPr>
          <a:xfrm>
            <a:off x="1027113" y="-1600200"/>
            <a:ext cx="609600" cy="609600"/>
          </a:xfrm>
          <a:prstGeom prst="rect">
            <a:avLst/>
          </a:prstGeom>
        </p:spPr>
      </p:pic>
      <p:sp>
        <p:nvSpPr>
          <p:cNvPr id="8" name="TextBox 7">
            <a:extLst>
              <a:ext uri="{FF2B5EF4-FFF2-40B4-BE49-F238E27FC236}">
                <a16:creationId xmlns:a16="http://schemas.microsoft.com/office/drawing/2014/main" id="{367ECCED-74AF-4222-ACEA-AF0F161A1948}"/>
              </a:ext>
            </a:extLst>
          </p:cNvPr>
          <p:cNvSpPr txBox="1"/>
          <p:nvPr userDrawn="1"/>
        </p:nvSpPr>
        <p:spPr>
          <a:xfrm>
            <a:off x="2968651" y="2321004"/>
            <a:ext cx="6560598"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Đọc</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mở</a:t>
            </a:r>
            <a:r>
              <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 </a:t>
            </a:r>
            <a:r>
              <a:rPr kumimoji="0" lang="en-US" sz="7200" b="1" i="0" u="none" strike="noStrike" kern="1200" cap="none" spc="0" normalizeH="0" baseline="0" noProof="0" dirty="0" err="1">
                <a:ln>
                  <a:noFill/>
                </a:ln>
                <a:solidFill>
                  <a:prstClr val="white"/>
                </a:solidFill>
                <a:effectLst/>
                <a:uLnTx/>
                <a:uFillTx/>
                <a:latin typeface="Arial" panose="020B0604020202020204" pitchFamily="34" charset="0"/>
                <a:cs typeface="Arial" panose="020B0604020202020204" pitchFamily="34" charset="0"/>
              </a:rPr>
              <a:t>rộng</a:t>
            </a:r>
            <a:endParaRPr kumimoji="0" lang="en-US" sz="7200" b="1"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78294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75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xEl>
                                              <p:pRg st="0" end="0"/>
                                            </p:txEl>
                                          </p:spTgt>
                                        </p:tgtEl>
                                        <p:attrNameLst>
                                          <p:attrName>style.visibility</p:attrName>
                                        </p:attrNameLst>
                                      </p:cBhvr>
                                      <p:to>
                                        <p:strVal val="visible"/>
                                      </p:to>
                                    </p:set>
                                    <p:animEffect transition="in" filter="barn(inVertical)">
                                      <p:cBhvr>
                                        <p:cTn id="12"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100000" numSld="999" showWhenStopped="0">
                <p:cTn id="13" repeatCount="indefinite" fill="remove" display="0">
                  <p:stCondLst>
                    <p:cond delay="indefinite"/>
                  </p:stCondLst>
                  <p:endCondLst>
                    <p:cond evt="onStopAudio" delay="0">
                      <p:tgtEl>
                        <p:sldTgt/>
                      </p:tgtEl>
                    </p:cond>
                  </p:endCondLst>
                </p:cTn>
                <p:tgtEl>
                  <p:spTgt spid="7"/>
                </p:tgtEl>
              </p:cMediaNode>
            </p:audio>
          </p:childTnLst>
        </p:cTn>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5">
            <a:lum/>
          </a:blip>
          <a:srcRect/>
          <a:stretch>
            <a:fillRect/>
          </a:stretch>
        </a:blipFill>
        <a:effectLst/>
      </p:bgPr>
    </p:bg>
    <p:spTree>
      <p:nvGrpSpPr>
        <p:cNvPr id="1" name=""/>
        <p:cNvGrpSpPr/>
        <p:nvPr/>
      </p:nvGrpSpPr>
      <p:grpSpPr>
        <a:xfrm>
          <a:off x="0" y="0"/>
          <a:ext cx="0" cy="0"/>
          <a:chOff x="0" y="0"/>
          <a:chExt cx="0" cy="0"/>
        </a:xfrm>
      </p:grpSpPr>
      <p:pic>
        <p:nvPicPr>
          <p:cNvPr id="10" name="PA_图片 2" descr="图片包含 室内, 墙壁&#10;&#10;已生成高可信度的说明">
            <a:extLst>
              <a:ext uri="{FF2B5EF4-FFF2-40B4-BE49-F238E27FC236}">
                <a16:creationId xmlns:a16="http://schemas.microsoft.com/office/drawing/2014/main" id="{3D3BFAC6-E4F7-4285-9F4E-EFC21AFFE8BC}"/>
              </a:ext>
            </a:extLst>
          </p:cNvPr>
          <p:cNvPicPr>
            <a:picLocks noChangeAspect="1"/>
          </p:cNvPicPr>
          <p:nvPr userDrawn="1">
            <p:custDataLst>
              <p:tags r:id="rId1"/>
            </p:custDataLst>
          </p:nvPr>
        </p:nvPicPr>
        <p:blipFill>
          <a:blip r:embed="rId6">
            <a:extLst>
              <a:ext uri="{28A0092B-C50C-407E-A947-70E740481C1C}">
                <a14:useLocalDpi xmlns:a14="http://schemas.microsoft.com/office/drawing/2010/main"/>
              </a:ext>
            </a:extLst>
          </a:blip>
          <a:stretch>
            <a:fillRect/>
          </a:stretch>
        </p:blipFill>
        <p:spPr>
          <a:xfrm>
            <a:off x="2569561" y="-321904"/>
            <a:ext cx="9892397" cy="7501808"/>
          </a:xfrm>
          <a:prstGeom prst="rect">
            <a:avLst/>
          </a:prstGeom>
        </p:spPr>
      </p:pic>
      <p:pic>
        <p:nvPicPr>
          <p:cNvPr id="11" name="图片 10">
            <a:extLst>
              <a:ext uri="{FF2B5EF4-FFF2-40B4-BE49-F238E27FC236}">
                <a16:creationId xmlns:a16="http://schemas.microsoft.com/office/drawing/2014/main" id="{0890A358-1FE7-49FE-8C71-27E2C45C82FE}"/>
              </a:ext>
            </a:extLst>
          </p:cNvPr>
          <p:cNvPicPr>
            <a:picLocks noChangeAspect="1"/>
          </p:cNvPicPr>
          <p:nvPr userDrawn="1"/>
        </p:nvPicPr>
        <p:blipFill>
          <a:blip r:embed="rId7">
            <a:extLst>
              <a:ext uri="{28A0092B-C50C-407E-A947-70E740481C1C}">
                <a14:useLocalDpi xmlns:a14="http://schemas.microsoft.com/office/drawing/2010/main"/>
              </a:ext>
            </a:extLst>
          </a:blip>
          <a:stretch>
            <a:fillRect/>
          </a:stretch>
        </p:blipFill>
        <p:spPr>
          <a:xfrm>
            <a:off x="6630226" y="-242207"/>
            <a:ext cx="5352893" cy="3506145"/>
          </a:xfrm>
          <a:prstGeom prst="rect">
            <a:avLst/>
          </a:prstGeom>
        </p:spPr>
      </p:pic>
      <p:pic>
        <p:nvPicPr>
          <p:cNvPr id="12" name="PA_图片 6">
            <a:extLst>
              <a:ext uri="{FF2B5EF4-FFF2-40B4-BE49-F238E27FC236}">
                <a16:creationId xmlns:a16="http://schemas.microsoft.com/office/drawing/2014/main" id="{1EB92C0C-91B8-4FCE-B507-FFA510A4D8CC}"/>
              </a:ext>
            </a:extLst>
          </p:cNvPr>
          <p:cNvPicPr>
            <a:picLocks noChangeAspect="1"/>
          </p:cNvPicPr>
          <p:nvPr userDrawn="1">
            <p:custDataLst>
              <p:tags r:id="rId2"/>
            </p:custDataLst>
          </p:nvPr>
        </p:nvPicPr>
        <p:blipFill>
          <a:blip r:embed="rId8" cstate="screen">
            <a:extLst>
              <a:ext uri="{28A0092B-C50C-407E-A947-70E740481C1C}">
                <a14:useLocalDpi xmlns:a14="http://schemas.microsoft.com/office/drawing/2010/main"/>
              </a:ext>
            </a:extLst>
          </a:blip>
          <a:stretch>
            <a:fillRect/>
          </a:stretch>
        </p:blipFill>
        <p:spPr>
          <a:xfrm>
            <a:off x="-177175" y="433160"/>
            <a:ext cx="4229070" cy="3064817"/>
          </a:xfrm>
          <a:prstGeom prst="rect">
            <a:avLst/>
          </a:prstGeom>
        </p:spPr>
      </p:pic>
      <p:pic>
        <p:nvPicPr>
          <p:cNvPr id="13" name="PA_图片 8" descr="图片包含 矢量图形&#10;&#10;已生成高可信度的说明">
            <a:extLst>
              <a:ext uri="{FF2B5EF4-FFF2-40B4-BE49-F238E27FC236}">
                <a16:creationId xmlns:a16="http://schemas.microsoft.com/office/drawing/2014/main" id="{D5901FA8-80E5-47CA-B278-792CF245A161}"/>
              </a:ext>
            </a:extLst>
          </p:cNvPr>
          <p:cNvPicPr>
            <a:picLocks noChangeAspect="1"/>
          </p:cNvPicPr>
          <p:nvPr userDrawn="1">
            <p:custDataLst>
              <p:tags r:id="rId3"/>
            </p:custDataLst>
          </p:nvPr>
        </p:nvPicPr>
        <p:blipFill>
          <a:blip r:embed="rId9" cstate="screen">
            <a:extLst>
              <a:ext uri="{28A0092B-C50C-407E-A947-70E740481C1C}">
                <a14:useLocalDpi xmlns:a14="http://schemas.microsoft.com/office/drawing/2010/main"/>
              </a:ext>
            </a:extLst>
          </a:blip>
          <a:stretch>
            <a:fillRect/>
          </a:stretch>
        </p:blipFill>
        <p:spPr>
          <a:xfrm>
            <a:off x="1085747" y="3859845"/>
            <a:ext cx="2559562" cy="3696200"/>
          </a:xfrm>
          <a:prstGeom prst="rect">
            <a:avLst/>
          </a:prstGeom>
        </p:spPr>
      </p:pic>
    </p:spTree>
    <p:extLst>
      <p:ext uri="{BB962C8B-B14F-4D97-AF65-F5344CB8AC3E}">
        <p14:creationId xmlns:p14="http://schemas.microsoft.com/office/powerpoint/2010/main" val="4392808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55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385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par>
                                <p:cTn id="18" presetID="0" presetClass="path" presetSubtype="0" accel="50000" decel="50000" fill="hold" nodeType="withEffect">
                                  <p:stCondLst>
                                    <p:cond delay="0"/>
                                  </p:stCondLst>
                                  <p:childTnLst>
                                    <p:animMotion origin="layout" path="M 0.86419 0.85926 L 0.86419 0.85926 C 0.86133 0.86297 0.85885 0.86713 0.85573 0.86991 C 0.8543 0.8713 0.8526 0.87153 0.85104 0.87199 C 0.84531 0.87408 0.84023 0.875 0.83438 0.87639 L 0.79271 0.87408 C 0.78906 0.87385 0.78542 0.87361 0.78203 0.87199 C 0.7806 0.87153 0.77982 0.86852 0.77839 0.86783 C 0.77487 0.86574 0.77122 0.86505 0.76771 0.86366 C 0.75859 0.85973 0.76732 0.8625 0.75456 0.85926 C 0.74688 0.85486 0.75495 0.85926 0.74154 0.85301 C 0.73581 0.85024 0.7293 0.84653 0.7237 0.84445 C 0.72044 0.84352 0.71732 0.84329 0.71406 0.84236 C 0.71172 0.8419 0.70938 0.84098 0.70703 0.84028 C 0.70221 0.8375 0.69753 0.83403 0.69271 0.83172 C 0.68737 0.8294 0.68112 0.82709 0.67604 0.82338 C 0.67044 0.81922 0.66953 0.81783 0.66523 0.81274 C 0.66081 0.78102 0.66328 0.80209 0.66523 0.73033 C 0.66536 0.72593 0.66615 0.72176 0.66654 0.7176 C 0.66797 0.69561 0.66784 0.6838 0.66888 0.66042 C 0.67109 0.61019 0.66901 0.66111 0.67122 0.62662 C 0.67175 0.61875 0.67201 0.61088 0.6724 0.60324 C 0.67279 0.58357 0.67357 0.56366 0.67357 0.54399 C 0.67357 0.54121 0.67552 0.48658 0.67122 0.46343 C 0.67057 0.45996 0.66992 0.45625 0.66888 0.45301 C 0.66797 0.44977 0.66654 0.44723 0.66523 0.44445 C 0.66445 0.44028 0.66419 0.43565 0.66289 0.43172 C 0.66094 0.4257 0.65794 0.42061 0.65573 0.41482 C 0.65495 0.41274 0.6543 0.41042 0.65339 0.40857 C 0.65195 0.40556 0.65039 0.40232 0.64857 0.4 C 0.64727 0.39815 0.64531 0.39746 0.64388 0.39584 C 0.64219 0.39399 0.64089 0.39098 0.63906 0.38936 C 0.63685 0.3875 0.63438 0.38681 0.6319 0.38519 C 0.62995 0.3838 0.628 0.38218 0.62604 0.38102 C 0.61966 0.37686 0.61979 0.37709 0.61406 0.37454 C 0.60234 0.36412 0.61706 0.37709 0.60339 0.36621 C 0.60182 0.36482 0.60039 0.36274 0.59857 0.36204 C 0.59518 0.36042 0.59154 0.36019 0.58789 0.35973 C 0.55143 0.35486 0.58112 0.36042 0.5569 0.35556 C 0.54909 0.35602 0.51706 0.35672 0.50339 0.35973 C 0.50208 0.36019 0.50104 0.36135 0.49974 0.36204 C 0.4974 0.36297 0.49505 0.36343 0.49271 0.36412 C 0.48242 0.3669 0.4849 0.36598 0.47357 0.36829 L 0.46406 0.37037 C 0.45182 0.36899 0.43945 0.36899 0.42721 0.36621 C 0.42422 0.36551 0.42161 0.36181 0.41888 0.35973 C 0.41654 0.35811 0.41406 0.35695 0.41172 0.35556 L 0.40456 0.34283 C 0.40339 0.34074 0.40234 0.33843 0.40104 0.33658 C 0.39779 0.33241 0.39479 0.32778 0.39141 0.32385 C 0.39023 0.32246 0.38906 0.32107 0.38789 0.31968 C 0.38633 0.3176 0.38477 0.31505 0.38307 0.3132 C 0.38164 0.31158 0.37995 0.31065 0.37839 0.30903 C 0.37708 0.30764 0.37604 0.30602 0.37474 0.30486 C 0.3737 0.30371 0.3724 0.30348 0.37122 0.30255 C 0.36719 0.3 0.36341 0.29607 0.35938 0.29422 C 0.35612 0.29283 0.35286 0.2919 0.34974 0.29005 C 0.32122 0.27153 0.3418 0.28102 0.32839 0.27524 C 0.32682 0.27292 0.32487 0.27153 0.32357 0.26875 C 0.32279 0.26713 0.32305 0.26436 0.3224 0.2625 C 0.32148 0.25996 0.32005 0.25811 0.31888 0.25602 L 0.31641 0.24329 C 0.31602 0.24121 0.31563 0.23912 0.31523 0.23704 L 0.31406 0.22848 C 0.31367 0.22153 0.31393 0.21412 0.31289 0.20741 C 0.31237 0.20394 0.31029 0.20209 0.30925 0.19885 C 0.30208 0.17639 0.31745 0.21482 0.30456 0.18403 C 0.30221 0.17199 0.30508 0.18287 0.29857 0.17153 C 0.2944 0.16412 0.29388 0.15834 0.28906 0.15232 C 0.28802 0.15116 0.28659 0.15116 0.28555 0.15024 C 0.28346 0.14838 0.28164 0.14561 0.27956 0.14399 C 0.27721 0.14213 0.27474 0.14144 0.2724 0.13959 C 0.27057 0.13843 0.26536 0.13449 0.26289 0.13334 C 0.26094 0.13241 0.25885 0.13195 0.2569 0.13125 C 0.24661 0.13195 0.2362 0.13172 0.22591 0.13334 C 0.22266 0.1338 0.21966 0.13704 0.21641 0.1375 L 0.20456 0.13959 C 0.2013 0.14028 0.19818 0.14121 0.19505 0.1419 C 0.19023 0.1426 0.18555 0.14329 0.18073 0.14399 C 0.17917 0.14468 0.17747 0.14514 0.17591 0.14607 C 0.17474 0.14653 0.17357 0.14769 0.1724 0.14815 C 0.17044 0.14908 0.16836 0.14954 0.16641 0.15024 C 0.15833 0.15741 0.15755 0.1588 0.14505 0.16297 C 0.13997 0.16459 0.13464 0.16436 0.12956 0.16505 C 0.10104 0.16945 0.1375 0.16598 0.08542 0.16922 C 0.08385 0.16991 0.08229 0.17107 0.08073 0.17153 C 0.05964 0.1757 0.07005 0.16991 0.06042 0.1757 C 0.05052 0.175 0.0405 0.17616 0.03073 0.17361 C 0.0293 0.17315 0.02943 0.16875 0.02839 0.16713 C 0.02734 0.16574 0.02591 0.16574 0.02474 0.16505 C 0.02253 0.15348 0.02487 0.16389 0.02122 0.15232 C 0.01888 0.14514 0.01888 0.14468 0.01758 0.1375 C 0.01719 0.11713 0.01693 0.09653 0.01641 0.07616 C 0.01615 0.0669 0.01589 0.05787 0.01523 0.04861 C 0.0151 0.04653 0.01471 0.04422 0.01406 0.04236 C 0.01341 0.04051 0.0125 0.03959 0.01172 0.0382 L 0.01523 0.0382 " pathEditMode="relative" ptsTypes="AAAAAAAAAAAAAAAAAAAAAAAAAAAAAAAAAAAAAAAAAAAAAAAAAAAAAAAAAAAAAAAAAAAAAAAAAAAAAAAAAAAAAAAAAAAAAAAAA">
                                      <p:cBhvr>
                                        <p:cTn id="19" dur="2000" fill="hold"/>
                                        <p:tgtEl>
                                          <p:spTgt spid="12"/>
                                        </p:tgtEl>
                                        <p:attrNameLst>
                                          <p:attrName>ppt_x</p:attrName>
                                          <p:attrName>ppt_y</p:attrName>
                                        </p:attrNameLst>
                                      </p:cBhvr>
                                    </p:animMotion>
                                  </p:childTnLst>
                                </p:cTn>
                              </p:par>
                              <p:par>
                                <p:cTn id="20" presetID="42" presetClass="entr" presetSubtype="0" fill="hold" nodeType="withEffect">
                                  <p:stCondLst>
                                    <p:cond delay="220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path" presetSubtype="0" repeatCount="2000" accel="50000" decel="50000" autoRev="1" fill="hold" nodeType="withEffect">
                                  <p:stCondLst>
                                    <p:cond delay="3300"/>
                                  </p:stCondLst>
                                  <p:childTnLst>
                                    <p:animMotion origin="layout" path="M 3.75E-6 4.44444E-6 L 0.06705 0.00694 " pathEditMode="relative" rAng="0" ptsTypes="AA">
                                      <p:cBhvr>
                                        <p:cTn id="26" dur="2000" fill="hold"/>
                                        <p:tgtEl>
                                          <p:spTgt spid="13"/>
                                        </p:tgtEl>
                                        <p:attrNameLst>
                                          <p:attrName>ppt_x</p:attrName>
                                          <p:attrName>ppt_y</p:attrName>
                                        </p:attrNameLst>
                                      </p:cBhvr>
                                      <p:rCtr x="3346" y="34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bg>
      <p:bgPr>
        <a:solidFill>
          <a:schemeClr val="bg1"/>
        </a:solidFill>
        <a:effectLst/>
      </p:bgPr>
    </p:bg>
    <p:spTree>
      <p:nvGrpSpPr>
        <p:cNvPr id="1" name=""/>
        <p:cNvGrpSpPr/>
        <p:nvPr/>
      </p:nvGrpSpPr>
      <p:grpSpPr>
        <a:xfrm>
          <a:off x="0" y="0"/>
          <a:ext cx="0" cy="0"/>
          <a:chOff x="0" y="0"/>
          <a:chExt cx="0" cy="0"/>
        </a:xfrm>
      </p:grpSpPr>
      <p:pic>
        <p:nvPicPr>
          <p:cNvPr id="2" name="图片 6">
            <a:extLst>
              <a:ext uri="{FF2B5EF4-FFF2-40B4-BE49-F238E27FC236}">
                <a16:creationId xmlns:a16="http://schemas.microsoft.com/office/drawing/2014/main" id="{B06B21EF-4290-4023-8D12-6133B345606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rot="16200000">
            <a:off x="2628900" y="-2705103"/>
            <a:ext cx="6858000" cy="12268204"/>
          </a:xfrm>
          <a:prstGeom prst="rect">
            <a:avLst/>
          </a:prstGeom>
        </p:spPr>
      </p:pic>
      <p:pic>
        <p:nvPicPr>
          <p:cNvPr id="3" name="图片 8">
            <a:extLst>
              <a:ext uri="{FF2B5EF4-FFF2-40B4-BE49-F238E27FC236}">
                <a16:creationId xmlns:a16="http://schemas.microsoft.com/office/drawing/2014/main" id="{73C579E6-EAF1-422D-AC51-D4A36153AB7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rot="16200000">
            <a:off x="3007678" y="-2289879"/>
            <a:ext cx="6224681" cy="11494606"/>
          </a:xfrm>
          <a:prstGeom prst="rect">
            <a:avLst/>
          </a:prstGeom>
        </p:spPr>
      </p:pic>
      <p:pic>
        <p:nvPicPr>
          <p:cNvPr id="4" name="图片 10">
            <a:extLst>
              <a:ext uri="{FF2B5EF4-FFF2-40B4-BE49-F238E27FC236}">
                <a16:creationId xmlns:a16="http://schemas.microsoft.com/office/drawing/2014/main" id="{1220DD6E-E2D4-4158-9681-6CFE69A19E8C}"/>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363865" y="1274025"/>
            <a:ext cx="5215801" cy="5583975"/>
          </a:xfrm>
          <a:prstGeom prst="rect">
            <a:avLst/>
          </a:prstGeom>
        </p:spPr>
      </p:pic>
      <p:pic>
        <p:nvPicPr>
          <p:cNvPr id="5" name="图片 14">
            <a:extLst>
              <a:ext uri="{FF2B5EF4-FFF2-40B4-BE49-F238E27FC236}">
                <a16:creationId xmlns:a16="http://schemas.microsoft.com/office/drawing/2014/main" id="{3E428603-5A8C-47DE-80E7-95AD414D89F3}"/>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5539876" y="6143219"/>
            <a:ext cx="656057" cy="677220"/>
          </a:xfrm>
          <a:prstGeom prst="rect">
            <a:avLst/>
          </a:prstGeom>
        </p:spPr>
      </p:pic>
      <p:pic>
        <p:nvPicPr>
          <p:cNvPr id="6" name="图片 16">
            <a:extLst>
              <a:ext uri="{FF2B5EF4-FFF2-40B4-BE49-F238E27FC236}">
                <a16:creationId xmlns:a16="http://schemas.microsoft.com/office/drawing/2014/main" id="{F3F40050-FF5E-4375-9241-620E3FAC999F}"/>
              </a:ext>
            </a:extLst>
          </p:cNvPr>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rot="1374652">
            <a:off x="115079" y="968971"/>
            <a:ext cx="419196" cy="1232181"/>
          </a:xfrm>
          <a:prstGeom prst="rect">
            <a:avLst/>
          </a:prstGeom>
        </p:spPr>
      </p:pic>
      <p:pic>
        <p:nvPicPr>
          <p:cNvPr id="7" name="图片 18">
            <a:extLst>
              <a:ext uri="{FF2B5EF4-FFF2-40B4-BE49-F238E27FC236}">
                <a16:creationId xmlns:a16="http://schemas.microsoft.com/office/drawing/2014/main" id="{604A78A6-248E-4841-9FCB-2B52759943ED}"/>
              </a:ext>
            </a:extLst>
          </p:cNvPr>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115329" y="5756310"/>
            <a:ext cx="497071" cy="529665"/>
          </a:xfrm>
          <a:prstGeom prst="rect">
            <a:avLst/>
          </a:prstGeom>
        </p:spPr>
      </p:pic>
      <p:pic>
        <p:nvPicPr>
          <p:cNvPr id="8" name="图片 20">
            <a:extLst>
              <a:ext uri="{FF2B5EF4-FFF2-40B4-BE49-F238E27FC236}">
                <a16:creationId xmlns:a16="http://schemas.microsoft.com/office/drawing/2014/main" id="{452DF785-0E58-4CAE-AFE9-171977E46685}"/>
              </a:ext>
            </a:extLst>
          </p:cNvPr>
          <p:cNvPicPr>
            <a:picLocks noChangeAspect="1"/>
          </p:cNvPicPr>
          <p:nvPr userDrawn="1"/>
        </p:nvPicPr>
        <p:blipFill>
          <a:blip r:embed="rId8">
            <a:extLst>
              <a:ext uri="{28A0092B-C50C-407E-A947-70E740481C1C}">
                <a14:useLocalDpi xmlns:a14="http://schemas.microsoft.com/office/drawing/2010/main" val="0"/>
              </a:ext>
            </a:extLst>
          </a:blip>
          <a:stretch>
            <a:fillRect/>
          </a:stretch>
        </p:blipFill>
        <p:spPr>
          <a:xfrm>
            <a:off x="8132862" y="94409"/>
            <a:ext cx="498012" cy="597614"/>
          </a:xfrm>
          <a:prstGeom prst="rect">
            <a:avLst/>
          </a:prstGeom>
        </p:spPr>
      </p:pic>
      <p:pic>
        <p:nvPicPr>
          <p:cNvPr id="9" name="图片 24">
            <a:extLst>
              <a:ext uri="{FF2B5EF4-FFF2-40B4-BE49-F238E27FC236}">
                <a16:creationId xmlns:a16="http://schemas.microsoft.com/office/drawing/2014/main" id="{D4D8A061-494A-4B32-A7C3-42E31E5A3762}"/>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634872" y="1274025"/>
            <a:ext cx="571630" cy="787579"/>
          </a:xfrm>
          <a:prstGeom prst="rect">
            <a:avLst/>
          </a:prstGeom>
        </p:spPr>
      </p:pic>
      <p:pic>
        <p:nvPicPr>
          <p:cNvPr id="10" name="图片 26">
            <a:extLst>
              <a:ext uri="{FF2B5EF4-FFF2-40B4-BE49-F238E27FC236}">
                <a16:creationId xmlns:a16="http://schemas.microsoft.com/office/drawing/2014/main" id="{1DF9917B-E90E-4946-84E5-4E3AC4D3CDF3}"/>
              </a:ext>
            </a:extLst>
          </p:cNvPr>
          <p:cNvPicPr>
            <a:picLocks noChangeAspect="1"/>
          </p:cNvPicPr>
          <p:nvPr userDrawn="1"/>
        </p:nvPicPr>
        <p:blipFill rotWithShape="1">
          <a:blip r:embed="rId10">
            <a:extLst>
              <a:ext uri="{28A0092B-C50C-407E-A947-70E740481C1C}">
                <a14:useLocalDpi xmlns:a14="http://schemas.microsoft.com/office/drawing/2010/main" val="0"/>
              </a:ext>
            </a:extLst>
          </a:blip>
          <a:srcRect l="66515" b="75097"/>
          <a:stretch/>
        </p:blipFill>
        <p:spPr>
          <a:xfrm rot="7290495">
            <a:off x="10805766" y="5220749"/>
            <a:ext cx="2044871" cy="2130452"/>
          </a:xfrm>
          <a:prstGeom prst="rect">
            <a:avLst/>
          </a:prstGeom>
        </p:spPr>
      </p:pic>
      <p:pic>
        <p:nvPicPr>
          <p:cNvPr id="11" name="图片 28">
            <a:extLst>
              <a:ext uri="{FF2B5EF4-FFF2-40B4-BE49-F238E27FC236}">
                <a16:creationId xmlns:a16="http://schemas.microsoft.com/office/drawing/2014/main" id="{1FC472B4-0239-4099-BDB8-3CD9C4FFBBB4}"/>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9652791" y="753947"/>
            <a:ext cx="444494" cy="732592"/>
          </a:xfrm>
          <a:prstGeom prst="rect">
            <a:avLst/>
          </a:prstGeom>
        </p:spPr>
      </p:pic>
      <p:pic>
        <p:nvPicPr>
          <p:cNvPr id="12" name="图片 36">
            <a:extLst>
              <a:ext uri="{FF2B5EF4-FFF2-40B4-BE49-F238E27FC236}">
                <a16:creationId xmlns:a16="http://schemas.microsoft.com/office/drawing/2014/main" id="{3F5532E2-9ED9-4571-B262-DB498E11489E}"/>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40156" y="4004224"/>
            <a:ext cx="532692" cy="594157"/>
          </a:xfrm>
          <a:prstGeom prst="rect">
            <a:avLst/>
          </a:prstGeom>
        </p:spPr>
      </p:pic>
      <p:sp>
        <p:nvSpPr>
          <p:cNvPr id="13" name="矩形 39">
            <a:extLst>
              <a:ext uri="{FF2B5EF4-FFF2-40B4-BE49-F238E27FC236}">
                <a16:creationId xmlns:a16="http://schemas.microsoft.com/office/drawing/2014/main" id="{BC667135-285B-43E4-9109-FD5A575A6D8C}"/>
              </a:ext>
            </a:extLst>
          </p:cNvPr>
          <p:cNvSpPr/>
          <p:nvPr userDrawn="1"/>
        </p:nvSpPr>
        <p:spPr>
          <a:xfrm>
            <a:off x="11460235" y="699479"/>
            <a:ext cx="99112" cy="858080"/>
          </a:xfrm>
          <a:prstGeom prst="rect">
            <a:avLst/>
          </a:prstGeom>
          <a:solidFill>
            <a:srgbClr val="49D99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panose="020F0502020204030204"/>
              <a:ea typeface="等线" panose="02010600030101010101" pitchFamily="2" charset="-122"/>
              <a:cs typeface="+mn-cs"/>
            </a:endParaRPr>
          </a:p>
        </p:txBody>
      </p:sp>
      <p:pic>
        <p:nvPicPr>
          <p:cNvPr id="14" name="图片 23">
            <a:extLst>
              <a:ext uri="{FF2B5EF4-FFF2-40B4-BE49-F238E27FC236}">
                <a16:creationId xmlns:a16="http://schemas.microsoft.com/office/drawing/2014/main" id="{89A685F2-D426-47F1-9E6E-91E41B3E6B60}"/>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8630874" y="4953111"/>
            <a:ext cx="716833" cy="803199"/>
          </a:xfrm>
          <a:prstGeom prst="rect">
            <a:avLst/>
          </a:prstGeom>
        </p:spPr>
      </p:pic>
      <p:sp>
        <p:nvSpPr>
          <p:cNvPr id="15" name="Rectangle 14">
            <a:extLst>
              <a:ext uri="{FF2B5EF4-FFF2-40B4-BE49-F238E27FC236}">
                <a16:creationId xmlns:a16="http://schemas.microsoft.com/office/drawing/2014/main" id="{E1050C6A-EBF3-4AAC-9E6B-85FB9AC093B4}"/>
              </a:ext>
            </a:extLst>
          </p:cNvPr>
          <p:cNvSpPr/>
          <p:nvPr userDrawn="1"/>
        </p:nvSpPr>
        <p:spPr>
          <a:xfrm>
            <a:off x="490782" y="2406689"/>
            <a:ext cx="5944848" cy="992579"/>
          </a:xfrm>
          <a:prstGeom prst="rect">
            <a:avLst/>
          </a:prstGeom>
          <a:noFill/>
        </p:spPr>
        <p:txBody>
          <a:bodyPr wrap="square" lIns="68580" tIns="34290" rIns="68580" bIns="3429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Củng</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cố</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dặn</a:t>
            </a:r>
            <a:r>
              <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6000" b="1" i="0" u="none" strike="noStrike" kern="1200" cap="none" spc="0" normalizeH="0" baseline="0" noProof="0" dirty="0" err="1">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rPr>
              <a:t>dò</a:t>
            </a:r>
            <a:endParaRPr kumimoji="0" lang="en-US" sz="6000" b="1" i="0" u="none" strike="noStrike" kern="1200" cap="none" spc="0" normalizeH="0" baseline="0" noProof="0" dirty="0">
              <a:ln w="22225">
                <a:solidFill>
                  <a:srgbClr val="ED7D31"/>
                </a:solidFill>
                <a:prstDash val="solid"/>
              </a:ln>
              <a:solidFill>
                <a:srgbClr val="FF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40741800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6085590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54198980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7872031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7522257"/>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2024/4/15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4242939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2024/4/15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832498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2024/4/15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2878" y="-1"/>
            <a:ext cx="12179121" cy="6914345"/>
          </a:xfrm>
          <a:prstGeom prst="rect">
            <a:avLst/>
          </a:prstGeom>
        </p:spPr>
      </p:pic>
    </p:spTree>
    <p:extLst>
      <p:ext uri="{BB962C8B-B14F-4D97-AF65-F5344CB8AC3E}">
        <p14:creationId xmlns:p14="http://schemas.microsoft.com/office/powerpoint/2010/main" val="311666199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自定义版式">
    <p:bg>
      <p:bgPr>
        <a:solidFill>
          <a:srgbClr val="7DD7CE"/>
        </a:solidFill>
        <a:effectLst/>
      </p:bgPr>
    </p:bg>
    <p:spTree>
      <p:nvGrpSpPr>
        <p:cNvPr id="1" name=""/>
        <p:cNvGrpSpPr/>
        <p:nvPr/>
      </p:nvGrpSpPr>
      <p:grpSpPr>
        <a:xfrm>
          <a:off x="0" y="0"/>
          <a:ext cx="0" cy="0"/>
          <a:chOff x="0" y="0"/>
          <a:chExt cx="0" cy="0"/>
        </a:xfrm>
      </p:grpSpPr>
      <p:sp>
        <p:nvSpPr>
          <p:cNvPr id="7" name="矩形 6"/>
          <p:cNvSpPr/>
          <p:nvPr userDrawn="1"/>
        </p:nvSpPr>
        <p:spPr>
          <a:xfrm>
            <a:off x="261257" y="261257"/>
            <a:ext cx="11683093" cy="6357257"/>
          </a:xfrm>
          <a:prstGeom prst="rect">
            <a:avLst/>
          </a:prstGeom>
          <a:solidFill>
            <a:schemeClr val="bg1"/>
          </a:solidFill>
          <a:ln>
            <a:noFill/>
          </a:ln>
          <a:effectLst>
            <a:outerShdw blurRad="114300" dist="508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418471440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7585921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2" name="Picture 2" descr="F:\1-原创素材\1_mm1102\PPT\PPT_014\materaials\pageimg_g16.png">
            <a:extLst>
              <a:ext uri="{FF2B5EF4-FFF2-40B4-BE49-F238E27FC236}">
                <a16:creationId xmlns:a16="http://schemas.microsoft.com/office/drawing/2014/main" id="{F0C5347E-219D-4058-A14F-DA8D5D9656CE}"/>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2721" y="-30992"/>
            <a:ext cx="11848906" cy="6888992"/>
          </a:xfrm>
          <a:prstGeom prst="rect">
            <a:avLst/>
          </a:prstGeom>
          <a:noFill/>
          <a:effectLst/>
          <a:extLst>
            <a:ext uri="{909E8E84-426E-40DD-AFC4-6F175D3DCCD1}">
              <a14:hiddenFill xmlns:a14="http://schemas.microsoft.com/office/drawing/2010/main">
                <a:solidFill>
                  <a:srgbClr val="FFFFFF"/>
                </a:solidFill>
              </a14:hiddenFill>
            </a:ext>
          </a:extLst>
        </p:spPr>
      </p:pic>
      <p:pic>
        <p:nvPicPr>
          <p:cNvPr id="3" name="图片 34">
            <a:extLst>
              <a:ext uri="{FF2B5EF4-FFF2-40B4-BE49-F238E27FC236}">
                <a16:creationId xmlns:a16="http://schemas.microsoft.com/office/drawing/2014/main" id="{7A94D1F6-8705-4172-8272-342EA32602B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659041" y="0"/>
            <a:ext cx="1302586" cy="1207834"/>
          </a:xfrm>
          <a:prstGeom prst="rect">
            <a:avLst/>
          </a:prstGeom>
        </p:spPr>
      </p:pic>
      <p:pic>
        <p:nvPicPr>
          <p:cNvPr id="4" name="图片 35">
            <a:extLst>
              <a:ext uri="{FF2B5EF4-FFF2-40B4-BE49-F238E27FC236}">
                <a16:creationId xmlns:a16="http://schemas.microsoft.com/office/drawing/2014/main" id="{90B4873B-BBB4-4E65-8321-DEBC9EDB2511}"/>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4661400" y="1011299"/>
            <a:ext cx="5374251" cy="1090666"/>
          </a:xfrm>
          <a:prstGeom prst="rect">
            <a:avLst/>
          </a:prstGeom>
        </p:spPr>
      </p:pic>
    </p:spTree>
    <p:extLst>
      <p:ext uri="{BB962C8B-B14F-4D97-AF65-F5344CB8AC3E}">
        <p14:creationId xmlns:p14="http://schemas.microsoft.com/office/powerpoint/2010/main" val="22376367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0-#ppt_w/2"/>
                                          </p:val>
                                        </p:tav>
                                        <p:tav tm="100000">
                                          <p:val>
                                            <p:strVal val="#ppt_x"/>
                                          </p:val>
                                        </p:tav>
                                      </p:tavLst>
                                    </p:anim>
                                    <p:anim calcmode="lin" valueType="num">
                                      <p:cBhvr additive="base">
                                        <p:cTn id="8" dur="500" fill="hold"/>
                                        <p:tgtEl>
                                          <p:spTgt spid="2"/>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2" presetClass="entr" presetSubtype="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additive="base">
                                        <p:cTn id="12" dur="500" fill="hold"/>
                                        <p:tgtEl>
                                          <p:spTgt spid="4"/>
                                        </p:tgtEl>
                                        <p:attrNameLst>
                                          <p:attrName>ppt_x</p:attrName>
                                        </p:attrNameLst>
                                      </p:cBhvr>
                                      <p:tavLst>
                                        <p:tav tm="0">
                                          <p:val>
                                            <p:strVal val="#ppt_x"/>
                                          </p:val>
                                        </p:tav>
                                        <p:tav tm="100000">
                                          <p:val>
                                            <p:strVal val="#ppt_x"/>
                                          </p:val>
                                        </p:tav>
                                      </p:tavLst>
                                    </p:anim>
                                    <p:anim calcmode="lin" valueType="num">
                                      <p:cBhvr additive="base">
                                        <p:cTn id="13" dur="500" fill="hold"/>
                                        <p:tgtEl>
                                          <p:spTgt spid="4"/>
                                        </p:tgtEl>
                                        <p:attrNameLst>
                                          <p:attrName>ppt_y</p:attrName>
                                        </p:attrNameLst>
                                      </p:cBhvr>
                                      <p:tavLst>
                                        <p:tav tm="0">
                                          <p:val>
                                            <p:strVal val="0-#ppt_h/2"/>
                                          </p:val>
                                        </p:tav>
                                        <p:tav tm="100000">
                                          <p:val>
                                            <p:strVal val="#ppt_y"/>
                                          </p:val>
                                        </p:tav>
                                      </p:tavLst>
                                    </p:anim>
                                  </p:childTnLst>
                                </p:cTn>
                              </p:par>
                            </p:childTnLst>
                          </p:cTn>
                        </p:par>
                        <p:par>
                          <p:cTn id="14" fill="hold">
                            <p:stCondLst>
                              <p:cond delay="1000"/>
                            </p:stCondLst>
                            <p:childTnLst>
                              <p:par>
                                <p:cTn id="15" presetID="31" presetClass="entr" presetSubtype="0" fill="hold" nodeType="afterEffect">
                                  <p:stCondLst>
                                    <p:cond delay="0"/>
                                  </p:stCondLst>
                                  <p:childTnLst>
                                    <p:set>
                                      <p:cBhvr>
                                        <p:cTn id="16" dur="1" fill="hold">
                                          <p:stCondLst>
                                            <p:cond delay="0"/>
                                          </p:stCondLst>
                                        </p:cTn>
                                        <p:tgtEl>
                                          <p:spTgt spid="3"/>
                                        </p:tgtEl>
                                        <p:attrNameLst>
                                          <p:attrName>style.visibility</p:attrName>
                                        </p:attrNameLst>
                                      </p:cBhvr>
                                      <p:to>
                                        <p:strVal val="visible"/>
                                      </p:to>
                                    </p:set>
                                    <p:anim calcmode="lin" valueType="num">
                                      <p:cBhvr>
                                        <p:cTn id="17" dur="1000" fill="hold"/>
                                        <p:tgtEl>
                                          <p:spTgt spid="3"/>
                                        </p:tgtEl>
                                        <p:attrNameLst>
                                          <p:attrName>ppt_w</p:attrName>
                                        </p:attrNameLst>
                                      </p:cBhvr>
                                      <p:tavLst>
                                        <p:tav tm="0">
                                          <p:val>
                                            <p:fltVal val="0"/>
                                          </p:val>
                                        </p:tav>
                                        <p:tav tm="100000">
                                          <p:val>
                                            <p:strVal val="#ppt_w"/>
                                          </p:val>
                                        </p:tav>
                                      </p:tavLst>
                                    </p:anim>
                                    <p:anim calcmode="lin" valueType="num">
                                      <p:cBhvr>
                                        <p:cTn id="18" dur="1000" fill="hold"/>
                                        <p:tgtEl>
                                          <p:spTgt spid="3"/>
                                        </p:tgtEl>
                                        <p:attrNameLst>
                                          <p:attrName>ppt_h</p:attrName>
                                        </p:attrNameLst>
                                      </p:cBhvr>
                                      <p:tavLst>
                                        <p:tav tm="0">
                                          <p:val>
                                            <p:fltVal val="0"/>
                                          </p:val>
                                        </p:tav>
                                        <p:tav tm="100000">
                                          <p:val>
                                            <p:strVal val="#ppt_h"/>
                                          </p:val>
                                        </p:tav>
                                      </p:tavLst>
                                    </p:anim>
                                    <p:anim calcmode="lin" valueType="num">
                                      <p:cBhvr>
                                        <p:cTn id="19" dur="1000" fill="hold"/>
                                        <p:tgtEl>
                                          <p:spTgt spid="3"/>
                                        </p:tgtEl>
                                        <p:attrNameLst>
                                          <p:attrName>style.rotation</p:attrName>
                                        </p:attrNameLst>
                                      </p:cBhvr>
                                      <p:tavLst>
                                        <p:tav tm="0">
                                          <p:val>
                                            <p:fltVal val="90"/>
                                          </p:val>
                                        </p:tav>
                                        <p:tav tm="100000">
                                          <p:val>
                                            <p:fltVal val="0"/>
                                          </p:val>
                                        </p:tav>
                                      </p:tavLst>
                                    </p:anim>
                                    <p:animEffect transition="in" filter="fade">
                                      <p:cBhvr>
                                        <p:cTn id="2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2024/4/15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93014842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57829352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2024/4/15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00702772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16699612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923388376"/>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17127389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868645940"/>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938D277C-D2BF-45CB-B9B1-631697971ECF}" type="datetimeFigureOut">
              <a:rPr lang="zh-CN" altLang="en-US" smtClean="0"/>
              <a:t>2024/4/15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27034758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938D277C-D2BF-45CB-B9B1-631697971ECF}" type="datetimeFigureOut">
              <a:rPr lang="zh-CN" altLang="en-US" smtClean="0"/>
              <a:t>2024/4/15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59006201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938D277C-D2BF-45CB-B9B1-631697971ECF}" type="datetimeFigureOut">
              <a:rPr lang="zh-CN" altLang="en-US" smtClean="0"/>
              <a:t>2024/4/15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3779191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Vertical Title and Text">
    <p:bg>
      <p:bgPr>
        <a:solidFill>
          <a:schemeClr val="accent6">
            <a:lumMod val="20000"/>
            <a:lumOff val="80000"/>
          </a:schemeClr>
        </a:solidFill>
        <a:effectLst/>
      </p:bgPr>
    </p:bg>
    <p:spTree>
      <p:nvGrpSpPr>
        <p:cNvPr id="1" name=""/>
        <p:cNvGrpSpPr/>
        <p:nvPr/>
      </p:nvGrpSpPr>
      <p:grpSpPr>
        <a:xfrm>
          <a:off x="0" y="0"/>
          <a:ext cx="0" cy="0"/>
          <a:chOff x="0" y="0"/>
          <a:chExt cx="0" cy="0"/>
        </a:xfrm>
      </p:grpSpPr>
      <p:sp>
        <p:nvSpPr>
          <p:cNvPr id="7" name="矩形 1">
            <a:extLst>
              <a:ext uri="{FF2B5EF4-FFF2-40B4-BE49-F238E27FC236}">
                <a16:creationId xmlns:a16="http://schemas.microsoft.com/office/drawing/2014/main" id="{B22B1E67-3008-4521-AE81-657AB5E1176C}"/>
              </a:ext>
            </a:extLst>
          </p:cNvPr>
          <p:cNvSpPr/>
          <p:nvPr userDrawn="1"/>
        </p:nvSpPr>
        <p:spPr>
          <a:xfrm>
            <a:off x="106327" y="95693"/>
            <a:ext cx="11972260" cy="6634716"/>
          </a:xfrm>
          <a:prstGeom prst="rect">
            <a:avLst/>
          </a:prstGeom>
          <a:noFill/>
          <a:ln w="28575">
            <a:solidFill>
              <a:srgbClr val="DC5D3D"/>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Arial"/>
              <a:cs typeface="+mn-ea"/>
              <a:sym typeface="+mn-lt"/>
            </a:endParaRPr>
          </a:p>
        </p:txBody>
      </p:sp>
      <p:pic>
        <p:nvPicPr>
          <p:cNvPr id="8" name="图片 8">
            <a:extLst>
              <a:ext uri="{FF2B5EF4-FFF2-40B4-BE49-F238E27FC236}">
                <a16:creationId xmlns:a16="http://schemas.microsoft.com/office/drawing/2014/main" id="{318CC0AA-2F1C-47E2-96E1-12F350AB09CC}"/>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a:fillRect/>
          </a:stretch>
        </p:blipFill>
        <p:spPr>
          <a:xfrm>
            <a:off x="3594895" y="56367"/>
            <a:ext cx="5002213" cy="1549970"/>
          </a:xfrm>
          <a:prstGeom prst="rect">
            <a:avLst/>
          </a:prstGeom>
        </p:spPr>
      </p:pic>
      <p:pic>
        <p:nvPicPr>
          <p:cNvPr id="9" name="PA_图片 2">
            <a:extLst>
              <a:ext uri="{FF2B5EF4-FFF2-40B4-BE49-F238E27FC236}">
                <a16:creationId xmlns:a16="http://schemas.microsoft.com/office/drawing/2014/main" id="{F453868A-7C7E-4C9C-BFDE-8FEE5AE3420C}"/>
              </a:ext>
            </a:extLst>
          </p:cNvPr>
          <p:cNvPicPr>
            <a:picLocks noChangeAspect="1"/>
          </p:cNvPicPr>
          <p:nvPr userDrawn="1">
            <p:custDataLst>
              <p:tags r:id="rId1"/>
            </p:custDataLst>
          </p:nvPr>
        </p:nvPicPr>
        <p:blipFill>
          <a:blip r:embed="rId4"/>
          <a:stretch>
            <a:fillRect/>
          </a:stretch>
        </p:blipFill>
        <p:spPr>
          <a:xfrm>
            <a:off x="2538663" y="1049796"/>
            <a:ext cx="7547145" cy="6071588"/>
          </a:xfrm>
          <a:prstGeom prst="rect">
            <a:avLst/>
          </a:prstGeom>
          <a:noFill/>
          <a:ln w="9525">
            <a:noFill/>
          </a:ln>
        </p:spPr>
      </p:pic>
      <p:pic>
        <p:nvPicPr>
          <p:cNvPr id="11" name="图片 22">
            <a:extLst>
              <a:ext uri="{FF2B5EF4-FFF2-40B4-BE49-F238E27FC236}">
                <a16:creationId xmlns:a16="http://schemas.microsoft.com/office/drawing/2014/main" id="{3FCE1FC1-F6CB-4EDD-B53D-CAC516587933}"/>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9199881" y="4085590"/>
            <a:ext cx="2421891" cy="2250440"/>
          </a:xfrm>
          <a:prstGeom prst="rect">
            <a:avLst/>
          </a:prstGeom>
        </p:spPr>
      </p:pic>
      <p:pic>
        <p:nvPicPr>
          <p:cNvPr id="12" name="图片 20">
            <a:extLst>
              <a:ext uri="{FF2B5EF4-FFF2-40B4-BE49-F238E27FC236}">
                <a16:creationId xmlns:a16="http://schemas.microsoft.com/office/drawing/2014/main" id="{12D22E61-431C-4BF7-B86C-F36DBA00E062}"/>
              </a:ext>
            </a:extLst>
          </p:cNvPr>
          <p:cNvPicPr>
            <a:picLocks noChangeAspect="1"/>
          </p:cNvPicPr>
          <p:nvPr userDrawn="1"/>
        </p:nvPicPr>
        <p:blipFill>
          <a:blip r:embed="rId6" cstate="screen">
            <a:extLst>
              <a:ext uri="{28A0092B-C50C-407E-A947-70E740481C1C}">
                <a14:useLocalDpi xmlns:a14="http://schemas.microsoft.com/office/drawing/2010/main"/>
              </a:ext>
            </a:extLst>
          </a:blip>
          <a:stretch>
            <a:fillRect/>
          </a:stretch>
        </p:blipFill>
        <p:spPr>
          <a:xfrm>
            <a:off x="648337" y="408940"/>
            <a:ext cx="1630363" cy="1485900"/>
          </a:xfrm>
          <a:prstGeom prst="rect">
            <a:avLst/>
          </a:prstGeom>
          <a:noFill/>
          <a:ln w="9525">
            <a:noFill/>
          </a:ln>
        </p:spPr>
      </p:pic>
    </p:spTree>
    <p:extLst>
      <p:ext uri="{BB962C8B-B14F-4D97-AF65-F5344CB8AC3E}">
        <p14:creationId xmlns:p14="http://schemas.microsoft.com/office/powerpoint/2010/main" val="3605730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withEffect">
                                  <p:stCondLst>
                                    <p:cond delay="110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8994666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938D277C-D2BF-45CB-B9B1-631697971ECF}" type="datetimeFigureOut">
              <a:rPr lang="zh-CN" altLang="en-US" smtClean="0"/>
              <a:t>2024/4/15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441108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133573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938D277C-D2BF-45CB-B9B1-631697971ECF}" type="datetimeFigureOut">
              <a:rPr lang="zh-CN" altLang="en-US" smtClean="0"/>
              <a:t>2024/4/15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406374937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nd Content">
    <p:bg>
      <p:bgPr>
        <a:solidFill>
          <a:schemeClr val="accent2">
            <a:lumMod val="20000"/>
            <a:lumOff val="80000"/>
          </a:schemeClr>
        </a:solid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57655D7-831E-4361-B238-F2CAB201269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6F8D30F-F0A2-4A3B-B58D-661FFB5B9FF0}"/>
              </a:ext>
            </a:extLst>
          </p:cNvPr>
          <p:cNvSpPr>
            <a:spLocks noGrp="1"/>
          </p:cNvSpPr>
          <p:nvPr>
            <p:ph type="dt" sz="half" idx="10"/>
          </p:nvPr>
        </p:nvSpPr>
        <p:spPr/>
        <p:txBody>
          <a:bodyPr/>
          <a:lstStyle/>
          <a:p>
            <a:fld id="{11EBD0CC-E3E2-4331-AA06-EBB8ADD6037D}" type="datetimeFigureOut">
              <a:rPr lang="en-US" smtClean="0"/>
              <a:t>4/15/2024</a:t>
            </a:fld>
            <a:endParaRPr lang="en-US"/>
          </a:p>
        </p:txBody>
      </p:sp>
      <p:sp>
        <p:nvSpPr>
          <p:cNvPr id="5" name="Footer Placeholder 4">
            <a:extLst>
              <a:ext uri="{FF2B5EF4-FFF2-40B4-BE49-F238E27FC236}">
                <a16:creationId xmlns:a16="http://schemas.microsoft.com/office/drawing/2014/main" id="{5721126F-EAB8-450A-8D64-688E673241D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ABE0255-8A45-49EF-924E-CB064091B697}"/>
              </a:ext>
            </a:extLst>
          </p:cNvPr>
          <p:cNvSpPr>
            <a:spLocks noGrp="1"/>
          </p:cNvSpPr>
          <p:nvPr>
            <p:ph type="sldNum" sz="quarter" idx="12"/>
          </p:nvPr>
        </p:nvSpPr>
        <p:spPr/>
        <p:txBody>
          <a:bodyPr/>
          <a:lstStyle/>
          <a:p>
            <a:fld id="{37634F2D-4F96-4A1A-A648-518B1AFE058E}" type="slidenum">
              <a:rPr lang="en-US" smtClean="0"/>
              <a:t>‹#›</a:t>
            </a:fld>
            <a:endParaRPr lang="en-US"/>
          </a:p>
        </p:txBody>
      </p:sp>
      <p:sp>
        <p:nvSpPr>
          <p:cNvPr id="12" name="Freeform 17">
            <a:extLst>
              <a:ext uri="{FF2B5EF4-FFF2-40B4-BE49-F238E27FC236}">
                <a16:creationId xmlns:a16="http://schemas.microsoft.com/office/drawing/2014/main" id="{211953F5-6B26-4EF9-80F1-8C59D26D86B6}"/>
              </a:ext>
            </a:extLst>
          </p:cNvPr>
          <p:cNvSpPr/>
          <p:nvPr userDrawn="1"/>
        </p:nvSpPr>
        <p:spPr>
          <a:xfrm>
            <a:off x="280793" y="1122218"/>
            <a:ext cx="11640697" cy="5479962"/>
          </a:xfrm>
          <a:prstGeom prst="rect">
            <a:avLst/>
          </a:prstGeom>
          <a:solidFill>
            <a:srgbClr val="FFFFFF"/>
          </a:solidFill>
          <a:ln w="25400" cap="flat" cmpd="sng" algn="ctr">
            <a:solidFill>
              <a:srgbClr val="FFAB4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3" name="Group 12">
            <a:extLst>
              <a:ext uri="{FF2B5EF4-FFF2-40B4-BE49-F238E27FC236}">
                <a16:creationId xmlns:a16="http://schemas.microsoft.com/office/drawing/2014/main" id="{5292217B-AAAB-4C97-A9F3-72484E8C0407}"/>
              </a:ext>
            </a:extLst>
          </p:cNvPr>
          <p:cNvGrpSpPr/>
          <p:nvPr userDrawn="1"/>
        </p:nvGrpSpPr>
        <p:grpSpPr>
          <a:xfrm>
            <a:off x="377049" y="255821"/>
            <a:ext cx="2619178" cy="2075610"/>
            <a:chOff x="237072" y="234585"/>
            <a:chExt cx="1448294" cy="1448294"/>
          </a:xfrm>
        </p:grpSpPr>
        <p:sp>
          <p:nvSpPr>
            <p:cNvPr id="14" name="Oval 13">
              <a:extLst>
                <a:ext uri="{FF2B5EF4-FFF2-40B4-BE49-F238E27FC236}">
                  <a16:creationId xmlns:a16="http://schemas.microsoft.com/office/drawing/2014/main" id="{2376D84D-018E-4D01-942E-AE923E1C4CE8}"/>
                </a:ext>
              </a:extLst>
            </p:cNvPr>
            <p:cNvSpPr/>
            <p:nvPr/>
          </p:nvSpPr>
          <p:spPr>
            <a:xfrm>
              <a:off x="237072" y="234585"/>
              <a:ext cx="1448294" cy="1448294"/>
            </a:xfrm>
            <a:prstGeom prst="ellipse">
              <a:avLst/>
            </a:prstGeom>
            <a:solidFill>
              <a:srgbClr val="FFAB40"/>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5" name="Oval 14">
              <a:extLst>
                <a:ext uri="{FF2B5EF4-FFF2-40B4-BE49-F238E27FC236}">
                  <a16:creationId xmlns:a16="http://schemas.microsoft.com/office/drawing/2014/main" id="{F916C782-6A15-4A1C-B436-6AA78F90670C}"/>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7E3CAB66-C4EE-4FB9-95A3-DAF258DCF997}"/>
                </a:ext>
              </a:extLst>
            </p:cNvPr>
            <p:cNvSpPr/>
            <p:nvPr/>
          </p:nvSpPr>
          <p:spPr>
            <a:xfrm>
              <a:off x="251674" y="248347"/>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428800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9" name="Flowchart: Document 17">
            <a:extLst>
              <a:ext uri="{FF2B5EF4-FFF2-40B4-BE49-F238E27FC236}">
                <a16:creationId xmlns:a16="http://schemas.microsoft.com/office/drawing/2014/main" id="{32888698-6355-46B4-87D5-BC0381CA579C}"/>
              </a:ext>
            </a:extLst>
          </p:cNvPr>
          <p:cNvSpPr/>
          <p:nvPr userDrawn="1"/>
        </p:nvSpPr>
        <p:spPr>
          <a:xfrm>
            <a:off x="-138222" y="0"/>
            <a:ext cx="12346422" cy="1741732"/>
          </a:xfrm>
          <a:custGeom>
            <a:avLst/>
            <a:gdLst>
              <a:gd name="connsiteX0" fmla="*/ 0 w 21600"/>
              <a:gd name="connsiteY0" fmla="*/ 0 h 21600"/>
              <a:gd name="connsiteX1" fmla="*/ 21600 w 21600"/>
              <a:gd name="connsiteY1" fmla="*/ 0 h 21600"/>
              <a:gd name="connsiteX2" fmla="*/ 21600 w 21600"/>
              <a:gd name="connsiteY2" fmla="*/ 17322 h 21600"/>
              <a:gd name="connsiteX3" fmla="*/ 0 w 21600"/>
              <a:gd name="connsiteY3" fmla="*/ 20172 h 21600"/>
              <a:gd name="connsiteX4" fmla="*/ 0 w 21600"/>
              <a:gd name="connsiteY4" fmla="*/ 0 h 21600"/>
              <a:gd name="connsiteX0-1" fmla="*/ 0 w 21600"/>
              <a:gd name="connsiteY0-2" fmla="*/ 0 h 17322"/>
              <a:gd name="connsiteX1-3" fmla="*/ 21600 w 21600"/>
              <a:gd name="connsiteY1-4" fmla="*/ 0 h 17322"/>
              <a:gd name="connsiteX2-5" fmla="*/ 21600 w 21600"/>
              <a:gd name="connsiteY2-6" fmla="*/ 17322 h 17322"/>
              <a:gd name="connsiteX3-7" fmla="*/ 50 w 21600"/>
              <a:gd name="connsiteY3-8" fmla="*/ 13503 h 17322"/>
              <a:gd name="connsiteX4-9" fmla="*/ 0 w 21600"/>
              <a:gd name="connsiteY4-10" fmla="*/ 0 h 17322"/>
              <a:gd name="connsiteX0-11" fmla="*/ 0 w 21600"/>
              <a:gd name="connsiteY0-12" fmla="*/ 0 h 18888"/>
              <a:gd name="connsiteX1-13" fmla="*/ 21600 w 21600"/>
              <a:gd name="connsiteY1-14" fmla="*/ 0 h 18888"/>
              <a:gd name="connsiteX2-15" fmla="*/ 21600 w 21600"/>
              <a:gd name="connsiteY2-16" fmla="*/ 17322 h 18888"/>
              <a:gd name="connsiteX3-17" fmla="*/ 50 w 21600"/>
              <a:gd name="connsiteY3-18" fmla="*/ 13503 h 18888"/>
              <a:gd name="connsiteX4-19" fmla="*/ 0 w 21600"/>
              <a:gd name="connsiteY4-20" fmla="*/ 0 h 18888"/>
              <a:gd name="connsiteX0-21" fmla="*/ 0 w 21600"/>
              <a:gd name="connsiteY0-22" fmla="*/ 0 h 18322"/>
              <a:gd name="connsiteX1-23" fmla="*/ 21600 w 21600"/>
              <a:gd name="connsiteY1-24" fmla="*/ 0 h 18322"/>
              <a:gd name="connsiteX2-25" fmla="*/ 21600 w 21600"/>
              <a:gd name="connsiteY2-26" fmla="*/ 17322 h 18322"/>
              <a:gd name="connsiteX3-27" fmla="*/ 15726 w 21600"/>
              <a:gd name="connsiteY3-28" fmla="*/ 14955 h 18322"/>
              <a:gd name="connsiteX4-29" fmla="*/ 50 w 21600"/>
              <a:gd name="connsiteY4-30" fmla="*/ 13503 h 18322"/>
              <a:gd name="connsiteX5" fmla="*/ 0 w 21600"/>
              <a:gd name="connsiteY5" fmla="*/ 0 h 18322"/>
              <a:gd name="connsiteX0-31" fmla="*/ 0 w 21600"/>
              <a:gd name="connsiteY0-32" fmla="*/ 0 h 18400"/>
              <a:gd name="connsiteX1-33" fmla="*/ 21600 w 21600"/>
              <a:gd name="connsiteY1-34" fmla="*/ 0 h 18400"/>
              <a:gd name="connsiteX2-35" fmla="*/ 21600 w 21600"/>
              <a:gd name="connsiteY2-36" fmla="*/ 17322 h 18400"/>
              <a:gd name="connsiteX3-37" fmla="*/ 15726 w 21600"/>
              <a:gd name="connsiteY3-38" fmla="*/ 14955 h 18400"/>
              <a:gd name="connsiteX4-39" fmla="*/ 5570 w 21600"/>
              <a:gd name="connsiteY4-40" fmla="*/ 18390 h 18400"/>
              <a:gd name="connsiteX5-41" fmla="*/ 50 w 21600"/>
              <a:gd name="connsiteY5-42" fmla="*/ 13503 h 18400"/>
              <a:gd name="connsiteX6" fmla="*/ 0 w 21600"/>
              <a:gd name="connsiteY6" fmla="*/ 0 h 18400"/>
              <a:gd name="connsiteX0-43" fmla="*/ 0 w 21600"/>
              <a:gd name="connsiteY0-44" fmla="*/ 0 h 18400"/>
              <a:gd name="connsiteX1-45" fmla="*/ 21600 w 21600"/>
              <a:gd name="connsiteY1-46" fmla="*/ 0 h 18400"/>
              <a:gd name="connsiteX2-47" fmla="*/ 21600 w 21600"/>
              <a:gd name="connsiteY2-48" fmla="*/ 17322 h 18400"/>
              <a:gd name="connsiteX3-49" fmla="*/ 15726 w 21600"/>
              <a:gd name="connsiteY3-50" fmla="*/ 14955 h 18400"/>
              <a:gd name="connsiteX4-51" fmla="*/ 5570 w 21600"/>
              <a:gd name="connsiteY4-52" fmla="*/ 18390 h 18400"/>
              <a:gd name="connsiteX5-53" fmla="*/ 50 w 21600"/>
              <a:gd name="connsiteY5-54" fmla="*/ 13503 h 18400"/>
              <a:gd name="connsiteX6-55" fmla="*/ 0 w 21600"/>
              <a:gd name="connsiteY6-56" fmla="*/ 0 h 18400"/>
              <a:gd name="connsiteX0-57" fmla="*/ 0 w 21600"/>
              <a:gd name="connsiteY0-58" fmla="*/ 0 h 18400"/>
              <a:gd name="connsiteX1-59" fmla="*/ 21600 w 21600"/>
              <a:gd name="connsiteY1-60" fmla="*/ 0 h 18400"/>
              <a:gd name="connsiteX2-61" fmla="*/ 21499 w 21600"/>
              <a:gd name="connsiteY2-62" fmla="*/ 15907 h 18400"/>
              <a:gd name="connsiteX3-63" fmla="*/ 15726 w 21600"/>
              <a:gd name="connsiteY3-64" fmla="*/ 14955 h 18400"/>
              <a:gd name="connsiteX4-65" fmla="*/ 5570 w 21600"/>
              <a:gd name="connsiteY4-66" fmla="*/ 18390 h 18400"/>
              <a:gd name="connsiteX5-67" fmla="*/ 50 w 21600"/>
              <a:gd name="connsiteY5-68" fmla="*/ 13503 h 18400"/>
              <a:gd name="connsiteX6-69" fmla="*/ 0 w 21600"/>
              <a:gd name="connsiteY6-70" fmla="*/ 0 h 18400"/>
              <a:gd name="connsiteX0-71" fmla="*/ 0 w 21600"/>
              <a:gd name="connsiteY0-72" fmla="*/ 0 h 18736"/>
              <a:gd name="connsiteX1-73" fmla="*/ 21600 w 21600"/>
              <a:gd name="connsiteY1-74" fmla="*/ 0 h 18736"/>
              <a:gd name="connsiteX2-75" fmla="*/ 21524 w 21600"/>
              <a:gd name="connsiteY2-76" fmla="*/ 18736 h 18736"/>
              <a:gd name="connsiteX3-77" fmla="*/ 15726 w 21600"/>
              <a:gd name="connsiteY3-78" fmla="*/ 14955 h 18736"/>
              <a:gd name="connsiteX4-79" fmla="*/ 5570 w 21600"/>
              <a:gd name="connsiteY4-80" fmla="*/ 18390 h 18736"/>
              <a:gd name="connsiteX5-81" fmla="*/ 50 w 21600"/>
              <a:gd name="connsiteY5-82" fmla="*/ 13503 h 18736"/>
              <a:gd name="connsiteX6-83" fmla="*/ 0 w 21600"/>
              <a:gd name="connsiteY6-84" fmla="*/ 0 h 18736"/>
              <a:gd name="connsiteX0-85" fmla="*/ 0 w 21600"/>
              <a:gd name="connsiteY0-86" fmla="*/ 0 h 18736"/>
              <a:gd name="connsiteX1-87" fmla="*/ 21600 w 21600"/>
              <a:gd name="connsiteY1-88" fmla="*/ 0 h 18736"/>
              <a:gd name="connsiteX2-89" fmla="*/ 21524 w 21600"/>
              <a:gd name="connsiteY2-90" fmla="*/ 18736 h 18736"/>
              <a:gd name="connsiteX3-91" fmla="*/ 15726 w 21600"/>
              <a:gd name="connsiteY3-92" fmla="*/ 14147 h 18736"/>
              <a:gd name="connsiteX4-93" fmla="*/ 5570 w 21600"/>
              <a:gd name="connsiteY4-94" fmla="*/ 18390 h 18736"/>
              <a:gd name="connsiteX5-95" fmla="*/ 50 w 21600"/>
              <a:gd name="connsiteY5-96" fmla="*/ 13503 h 18736"/>
              <a:gd name="connsiteX6-97" fmla="*/ 0 w 21600"/>
              <a:gd name="connsiteY6-98" fmla="*/ 0 h 18736"/>
              <a:gd name="connsiteX0-99" fmla="*/ 0 w 21600"/>
              <a:gd name="connsiteY0-100" fmla="*/ 0 h 19811"/>
              <a:gd name="connsiteX1-101" fmla="*/ 21600 w 21600"/>
              <a:gd name="connsiteY1-102" fmla="*/ 0 h 19811"/>
              <a:gd name="connsiteX2-103" fmla="*/ 21524 w 21600"/>
              <a:gd name="connsiteY2-104" fmla="*/ 18736 h 19811"/>
              <a:gd name="connsiteX3-105" fmla="*/ 15726 w 21600"/>
              <a:gd name="connsiteY3-106" fmla="*/ 14147 h 19811"/>
              <a:gd name="connsiteX4-107" fmla="*/ 5545 w 21600"/>
              <a:gd name="connsiteY4-108" fmla="*/ 19805 h 19811"/>
              <a:gd name="connsiteX5-109" fmla="*/ 50 w 21600"/>
              <a:gd name="connsiteY5-110" fmla="*/ 13503 h 19811"/>
              <a:gd name="connsiteX6-111" fmla="*/ 0 w 21600"/>
              <a:gd name="connsiteY6-112" fmla="*/ 0 h 19811"/>
              <a:gd name="connsiteX0-113" fmla="*/ 0 w 21600"/>
              <a:gd name="connsiteY0-114" fmla="*/ 0 h 19811"/>
              <a:gd name="connsiteX1-115" fmla="*/ 21600 w 21600"/>
              <a:gd name="connsiteY1-116" fmla="*/ 0 h 19811"/>
              <a:gd name="connsiteX2-117" fmla="*/ 21524 w 21600"/>
              <a:gd name="connsiteY2-118" fmla="*/ 18736 h 19811"/>
              <a:gd name="connsiteX3-119" fmla="*/ 15726 w 21600"/>
              <a:gd name="connsiteY3-120" fmla="*/ 14147 h 19811"/>
              <a:gd name="connsiteX4-121" fmla="*/ 5545 w 21600"/>
              <a:gd name="connsiteY4-122" fmla="*/ 19805 h 19811"/>
              <a:gd name="connsiteX5-123" fmla="*/ 25 w 21600"/>
              <a:gd name="connsiteY5-124" fmla="*/ 17343 h 19811"/>
              <a:gd name="connsiteX6-125" fmla="*/ 0 w 21600"/>
              <a:gd name="connsiteY6-126" fmla="*/ 0 h 19811"/>
              <a:gd name="connsiteX0-127" fmla="*/ 0 w 21600"/>
              <a:gd name="connsiteY0-128" fmla="*/ 0 h 19811"/>
              <a:gd name="connsiteX1-129" fmla="*/ 21600 w 21600"/>
              <a:gd name="connsiteY1-130" fmla="*/ 0 h 19811"/>
              <a:gd name="connsiteX2-131" fmla="*/ 21524 w 21600"/>
              <a:gd name="connsiteY2-132" fmla="*/ 18736 h 19811"/>
              <a:gd name="connsiteX3-133" fmla="*/ 15726 w 21600"/>
              <a:gd name="connsiteY3-134" fmla="*/ 14147 h 19811"/>
              <a:gd name="connsiteX4-135" fmla="*/ 5545 w 21600"/>
              <a:gd name="connsiteY4-136" fmla="*/ 19805 h 19811"/>
              <a:gd name="connsiteX5-137" fmla="*/ 25 w 21600"/>
              <a:gd name="connsiteY5-138" fmla="*/ 17343 h 19811"/>
              <a:gd name="connsiteX6-139" fmla="*/ 0 w 21600"/>
              <a:gd name="connsiteY6-140" fmla="*/ 0 h 19811"/>
              <a:gd name="connsiteX0-141" fmla="*/ 0 w 21600"/>
              <a:gd name="connsiteY0-142" fmla="*/ 0 h 20417"/>
              <a:gd name="connsiteX1-143" fmla="*/ 21600 w 21600"/>
              <a:gd name="connsiteY1-144" fmla="*/ 0 h 20417"/>
              <a:gd name="connsiteX2-145" fmla="*/ 21524 w 21600"/>
              <a:gd name="connsiteY2-146" fmla="*/ 18736 h 20417"/>
              <a:gd name="connsiteX3-147" fmla="*/ 15726 w 21600"/>
              <a:gd name="connsiteY3-148" fmla="*/ 14147 h 20417"/>
              <a:gd name="connsiteX4-149" fmla="*/ 8393 w 21600"/>
              <a:gd name="connsiteY4-150" fmla="*/ 20411 h 20417"/>
              <a:gd name="connsiteX5-151" fmla="*/ 25 w 21600"/>
              <a:gd name="connsiteY5-152" fmla="*/ 17343 h 20417"/>
              <a:gd name="connsiteX6-153" fmla="*/ 0 w 21600"/>
              <a:gd name="connsiteY6-154" fmla="*/ 0 h 20417"/>
              <a:gd name="connsiteX0-155" fmla="*/ 0 w 21600"/>
              <a:gd name="connsiteY0-156" fmla="*/ 0 h 20605"/>
              <a:gd name="connsiteX1-157" fmla="*/ 21600 w 21600"/>
              <a:gd name="connsiteY1-158" fmla="*/ 0 h 20605"/>
              <a:gd name="connsiteX2-159" fmla="*/ 21524 w 21600"/>
              <a:gd name="connsiteY2-160" fmla="*/ 18736 h 20605"/>
              <a:gd name="connsiteX3-161" fmla="*/ 15726 w 21600"/>
              <a:gd name="connsiteY3-162" fmla="*/ 14147 h 20605"/>
              <a:gd name="connsiteX4-163" fmla="*/ 8393 w 21600"/>
              <a:gd name="connsiteY4-164" fmla="*/ 20411 h 20605"/>
              <a:gd name="connsiteX5-165" fmla="*/ 25 w 21600"/>
              <a:gd name="connsiteY5-166" fmla="*/ 17343 h 20605"/>
              <a:gd name="connsiteX6-167" fmla="*/ 0 w 21600"/>
              <a:gd name="connsiteY6-168" fmla="*/ 0 h 20605"/>
              <a:gd name="connsiteX0-169" fmla="*/ 0 w 21600"/>
              <a:gd name="connsiteY0-170" fmla="*/ 0 h 20658"/>
              <a:gd name="connsiteX1-171" fmla="*/ 21600 w 21600"/>
              <a:gd name="connsiteY1-172" fmla="*/ 0 h 20658"/>
              <a:gd name="connsiteX2-173" fmla="*/ 21524 w 21600"/>
              <a:gd name="connsiteY2-174" fmla="*/ 18736 h 20658"/>
              <a:gd name="connsiteX3-175" fmla="*/ 15726 w 21600"/>
              <a:gd name="connsiteY3-176" fmla="*/ 14147 h 20658"/>
              <a:gd name="connsiteX4-177" fmla="*/ 8393 w 21600"/>
              <a:gd name="connsiteY4-178" fmla="*/ 20411 h 20658"/>
              <a:gd name="connsiteX5-179" fmla="*/ 101 w 21600"/>
              <a:gd name="connsiteY5-180" fmla="*/ 18151 h 20658"/>
              <a:gd name="connsiteX6-181" fmla="*/ 0 w 21600"/>
              <a:gd name="connsiteY6-182" fmla="*/ 0 h 20658"/>
              <a:gd name="connsiteX0-183" fmla="*/ 0 w 21600"/>
              <a:gd name="connsiteY0-184" fmla="*/ 0 h 20618"/>
              <a:gd name="connsiteX1-185" fmla="*/ 21600 w 21600"/>
              <a:gd name="connsiteY1-186" fmla="*/ 0 h 20618"/>
              <a:gd name="connsiteX2-187" fmla="*/ 21524 w 21600"/>
              <a:gd name="connsiteY2-188" fmla="*/ 18736 h 20618"/>
              <a:gd name="connsiteX3-189" fmla="*/ 15726 w 21600"/>
              <a:gd name="connsiteY3-190" fmla="*/ 14147 h 20618"/>
              <a:gd name="connsiteX4-191" fmla="*/ 8393 w 21600"/>
              <a:gd name="connsiteY4-192" fmla="*/ 20411 h 20618"/>
              <a:gd name="connsiteX5-193" fmla="*/ 101 w 21600"/>
              <a:gd name="connsiteY5-194" fmla="*/ 18151 h 20618"/>
              <a:gd name="connsiteX6-195" fmla="*/ 0 w 21600"/>
              <a:gd name="connsiteY6-196" fmla="*/ 0 h 20618"/>
              <a:gd name="connsiteX0-197" fmla="*/ 76 w 21676"/>
              <a:gd name="connsiteY0-198" fmla="*/ 0 h 20662"/>
              <a:gd name="connsiteX1-199" fmla="*/ 21676 w 21676"/>
              <a:gd name="connsiteY1-200" fmla="*/ 0 h 20662"/>
              <a:gd name="connsiteX2-201" fmla="*/ 21600 w 21676"/>
              <a:gd name="connsiteY2-202" fmla="*/ 18736 h 20662"/>
              <a:gd name="connsiteX3-203" fmla="*/ 15802 w 21676"/>
              <a:gd name="connsiteY3-204" fmla="*/ 14147 h 20662"/>
              <a:gd name="connsiteX4-205" fmla="*/ 8469 w 21676"/>
              <a:gd name="connsiteY4-206" fmla="*/ 20411 h 20662"/>
              <a:gd name="connsiteX5-207" fmla="*/ 1 w 21676"/>
              <a:gd name="connsiteY5-208" fmla="*/ 18757 h 20662"/>
              <a:gd name="connsiteX6-209" fmla="*/ 76 w 21676"/>
              <a:gd name="connsiteY6-210" fmla="*/ 0 h 20662"/>
              <a:gd name="connsiteX0-211" fmla="*/ 76 w 21676"/>
              <a:gd name="connsiteY0-212" fmla="*/ 0 h 23168"/>
              <a:gd name="connsiteX1-213" fmla="*/ 21676 w 21676"/>
              <a:gd name="connsiteY1-214" fmla="*/ 0 h 23168"/>
              <a:gd name="connsiteX2-215" fmla="*/ 21600 w 21676"/>
              <a:gd name="connsiteY2-216" fmla="*/ 18736 h 23168"/>
              <a:gd name="connsiteX3-217" fmla="*/ 15802 w 21676"/>
              <a:gd name="connsiteY3-218" fmla="*/ 14147 h 23168"/>
              <a:gd name="connsiteX4-219" fmla="*/ 8469 w 21676"/>
              <a:gd name="connsiteY4-220" fmla="*/ 23038 h 23168"/>
              <a:gd name="connsiteX5-221" fmla="*/ 1 w 21676"/>
              <a:gd name="connsiteY5-222" fmla="*/ 18757 h 23168"/>
              <a:gd name="connsiteX6-223" fmla="*/ 76 w 21676"/>
              <a:gd name="connsiteY6-224" fmla="*/ 0 h 23168"/>
              <a:gd name="connsiteX0-225" fmla="*/ 76 w 21676"/>
              <a:gd name="connsiteY0-226" fmla="*/ 0 h 23168"/>
              <a:gd name="connsiteX1-227" fmla="*/ 21676 w 21676"/>
              <a:gd name="connsiteY1-228" fmla="*/ 0 h 23168"/>
              <a:gd name="connsiteX2-229" fmla="*/ 21600 w 21676"/>
              <a:gd name="connsiteY2-230" fmla="*/ 18736 h 23168"/>
              <a:gd name="connsiteX3-231" fmla="*/ 15802 w 21676"/>
              <a:gd name="connsiteY3-232" fmla="*/ 15764 h 23168"/>
              <a:gd name="connsiteX4-233" fmla="*/ 8469 w 21676"/>
              <a:gd name="connsiteY4-234" fmla="*/ 23038 h 23168"/>
              <a:gd name="connsiteX5-235" fmla="*/ 1 w 21676"/>
              <a:gd name="connsiteY5-236" fmla="*/ 18757 h 23168"/>
              <a:gd name="connsiteX6-237" fmla="*/ 76 w 21676"/>
              <a:gd name="connsiteY6-238" fmla="*/ 0 h 23168"/>
              <a:gd name="connsiteX0-239" fmla="*/ 76 w 21676"/>
              <a:gd name="connsiteY0-240" fmla="*/ 0 h 23168"/>
              <a:gd name="connsiteX1-241" fmla="*/ 21676 w 21676"/>
              <a:gd name="connsiteY1-242" fmla="*/ 0 h 23168"/>
              <a:gd name="connsiteX2-243" fmla="*/ 21600 w 21676"/>
              <a:gd name="connsiteY2-244" fmla="*/ 18736 h 23168"/>
              <a:gd name="connsiteX3-245" fmla="*/ 15802 w 21676"/>
              <a:gd name="connsiteY3-246" fmla="*/ 15764 h 23168"/>
              <a:gd name="connsiteX4-247" fmla="*/ 8469 w 21676"/>
              <a:gd name="connsiteY4-248" fmla="*/ 23038 h 23168"/>
              <a:gd name="connsiteX5-249" fmla="*/ 1 w 21676"/>
              <a:gd name="connsiteY5-250" fmla="*/ 18757 h 23168"/>
              <a:gd name="connsiteX6-251" fmla="*/ 76 w 21676"/>
              <a:gd name="connsiteY6-252" fmla="*/ 0 h 23168"/>
              <a:gd name="connsiteX0-253" fmla="*/ 76 w 21676"/>
              <a:gd name="connsiteY0-254" fmla="*/ 0 h 23168"/>
              <a:gd name="connsiteX1-255" fmla="*/ 21676 w 21676"/>
              <a:gd name="connsiteY1-256" fmla="*/ 0 h 23168"/>
              <a:gd name="connsiteX2-257" fmla="*/ 21600 w 21676"/>
              <a:gd name="connsiteY2-258" fmla="*/ 18736 h 23168"/>
              <a:gd name="connsiteX3-259" fmla="*/ 15802 w 21676"/>
              <a:gd name="connsiteY3-260" fmla="*/ 15764 h 23168"/>
              <a:gd name="connsiteX4-261" fmla="*/ 8469 w 21676"/>
              <a:gd name="connsiteY4-262" fmla="*/ 23038 h 23168"/>
              <a:gd name="connsiteX5-263" fmla="*/ 1 w 21676"/>
              <a:gd name="connsiteY5-264" fmla="*/ 18757 h 23168"/>
              <a:gd name="connsiteX6-265" fmla="*/ 76 w 21676"/>
              <a:gd name="connsiteY6-266" fmla="*/ 0 h 23168"/>
              <a:gd name="connsiteX0-267" fmla="*/ 76 w 21676"/>
              <a:gd name="connsiteY0-268" fmla="*/ 0 h 23168"/>
              <a:gd name="connsiteX1-269" fmla="*/ 21676 w 21676"/>
              <a:gd name="connsiteY1-270" fmla="*/ 0 h 23168"/>
              <a:gd name="connsiteX2-271" fmla="*/ 21600 w 21676"/>
              <a:gd name="connsiteY2-272" fmla="*/ 18736 h 23168"/>
              <a:gd name="connsiteX3-273" fmla="*/ 17163 w 21676"/>
              <a:gd name="connsiteY3-274" fmla="*/ 16168 h 23168"/>
              <a:gd name="connsiteX4-275" fmla="*/ 8469 w 21676"/>
              <a:gd name="connsiteY4-276" fmla="*/ 23038 h 23168"/>
              <a:gd name="connsiteX5-277" fmla="*/ 1 w 21676"/>
              <a:gd name="connsiteY5-278" fmla="*/ 18757 h 23168"/>
              <a:gd name="connsiteX6-279" fmla="*/ 76 w 21676"/>
              <a:gd name="connsiteY6-280" fmla="*/ 0 h 23168"/>
              <a:gd name="connsiteX0-281" fmla="*/ 76 w 21676"/>
              <a:gd name="connsiteY0-282" fmla="*/ 0 h 23168"/>
              <a:gd name="connsiteX1-283" fmla="*/ 21676 w 21676"/>
              <a:gd name="connsiteY1-284" fmla="*/ 0 h 23168"/>
              <a:gd name="connsiteX2-285" fmla="*/ 21600 w 21676"/>
              <a:gd name="connsiteY2-286" fmla="*/ 18736 h 23168"/>
              <a:gd name="connsiteX3-287" fmla="*/ 17793 w 21676"/>
              <a:gd name="connsiteY3-288" fmla="*/ 17785 h 23168"/>
              <a:gd name="connsiteX4-289" fmla="*/ 8469 w 21676"/>
              <a:gd name="connsiteY4-290" fmla="*/ 23038 h 23168"/>
              <a:gd name="connsiteX5-291" fmla="*/ 1 w 21676"/>
              <a:gd name="connsiteY5-292" fmla="*/ 18757 h 23168"/>
              <a:gd name="connsiteX6-293" fmla="*/ 76 w 21676"/>
              <a:gd name="connsiteY6-294" fmla="*/ 0 h 23168"/>
              <a:gd name="connsiteX0-295" fmla="*/ 76 w 21676"/>
              <a:gd name="connsiteY0-296" fmla="*/ 0 h 23168"/>
              <a:gd name="connsiteX1-297" fmla="*/ 21676 w 21676"/>
              <a:gd name="connsiteY1-298" fmla="*/ 0 h 23168"/>
              <a:gd name="connsiteX2-299" fmla="*/ 21600 w 21676"/>
              <a:gd name="connsiteY2-300" fmla="*/ 20353 h 23168"/>
              <a:gd name="connsiteX3-301" fmla="*/ 17793 w 21676"/>
              <a:gd name="connsiteY3-302" fmla="*/ 17785 h 23168"/>
              <a:gd name="connsiteX4-303" fmla="*/ 8469 w 21676"/>
              <a:gd name="connsiteY4-304" fmla="*/ 23038 h 23168"/>
              <a:gd name="connsiteX5-305" fmla="*/ 1 w 21676"/>
              <a:gd name="connsiteY5-306" fmla="*/ 18757 h 23168"/>
              <a:gd name="connsiteX6-307" fmla="*/ 76 w 21676"/>
              <a:gd name="connsiteY6-308" fmla="*/ 0 h 23168"/>
              <a:gd name="connsiteX0-309" fmla="*/ 76 w 21676"/>
              <a:gd name="connsiteY0-310" fmla="*/ 0 h 23168"/>
              <a:gd name="connsiteX1-311" fmla="*/ 21676 w 21676"/>
              <a:gd name="connsiteY1-312" fmla="*/ 0 h 23168"/>
              <a:gd name="connsiteX2-313" fmla="*/ 21600 w 21676"/>
              <a:gd name="connsiteY2-314" fmla="*/ 20353 h 23168"/>
              <a:gd name="connsiteX3-315" fmla="*/ 17793 w 21676"/>
              <a:gd name="connsiteY3-316" fmla="*/ 17785 h 23168"/>
              <a:gd name="connsiteX4-317" fmla="*/ 8469 w 21676"/>
              <a:gd name="connsiteY4-318" fmla="*/ 23038 h 23168"/>
              <a:gd name="connsiteX5-319" fmla="*/ 1 w 21676"/>
              <a:gd name="connsiteY5-320" fmla="*/ 18757 h 23168"/>
              <a:gd name="connsiteX6-321" fmla="*/ 76 w 21676"/>
              <a:gd name="connsiteY6-322" fmla="*/ 0 h 23168"/>
              <a:gd name="connsiteX0-323" fmla="*/ 76 w 21676"/>
              <a:gd name="connsiteY0-324" fmla="*/ 0 h 23168"/>
              <a:gd name="connsiteX1-325" fmla="*/ 21676 w 21676"/>
              <a:gd name="connsiteY1-326" fmla="*/ 0 h 23168"/>
              <a:gd name="connsiteX2-327" fmla="*/ 21600 w 21676"/>
              <a:gd name="connsiteY2-328" fmla="*/ 20353 h 23168"/>
              <a:gd name="connsiteX3-329" fmla="*/ 17591 w 21676"/>
              <a:gd name="connsiteY3-330" fmla="*/ 19806 h 23168"/>
              <a:gd name="connsiteX4-331" fmla="*/ 8469 w 21676"/>
              <a:gd name="connsiteY4-332" fmla="*/ 23038 h 23168"/>
              <a:gd name="connsiteX5-333" fmla="*/ 1 w 21676"/>
              <a:gd name="connsiteY5-334" fmla="*/ 18757 h 23168"/>
              <a:gd name="connsiteX6-335" fmla="*/ 76 w 21676"/>
              <a:gd name="connsiteY6-336" fmla="*/ 0 h 23168"/>
              <a:gd name="connsiteX0-337" fmla="*/ 76 w 21676"/>
              <a:gd name="connsiteY0-338" fmla="*/ 0 h 23168"/>
              <a:gd name="connsiteX1-339" fmla="*/ 21676 w 21676"/>
              <a:gd name="connsiteY1-340" fmla="*/ 0 h 23168"/>
              <a:gd name="connsiteX2-341" fmla="*/ 21600 w 21676"/>
              <a:gd name="connsiteY2-342" fmla="*/ 20353 h 23168"/>
              <a:gd name="connsiteX3-343" fmla="*/ 17591 w 21676"/>
              <a:gd name="connsiteY3-344" fmla="*/ 19806 h 23168"/>
              <a:gd name="connsiteX4-345" fmla="*/ 8469 w 21676"/>
              <a:gd name="connsiteY4-346" fmla="*/ 23038 h 23168"/>
              <a:gd name="connsiteX5-347" fmla="*/ 1 w 21676"/>
              <a:gd name="connsiteY5-348" fmla="*/ 18757 h 23168"/>
              <a:gd name="connsiteX6-349" fmla="*/ 76 w 21676"/>
              <a:gd name="connsiteY6-350" fmla="*/ 0 h 23168"/>
              <a:gd name="connsiteX0-351" fmla="*/ 76 w 21676"/>
              <a:gd name="connsiteY0-352" fmla="*/ 0 h 23168"/>
              <a:gd name="connsiteX1-353" fmla="*/ 21676 w 21676"/>
              <a:gd name="connsiteY1-354" fmla="*/ 0 h 23168"/>
              <a:gd name="connsiteX2-355" fmla="*/ 21600 w 21676"/>
              <a:gd name="connsiteY2-356" fmla="*/ 20353 h 23168"/>
              <a:gd name="connsiteX3-357" fmla="*/ 17591 w 21676"/>
              <a:gd name="connsiteY3-358" fmla="*/ 19806 h 23168"/>
              <a:gd name="connsiteX4-359" fmla="*/ 8469 w 21676"/>
              <a:gd name="connsiteY4-360" fmla="*/ 23038 h 23168"/>
              <a:gd name="connsiteX5-361" fmla="*/ 1 w 21676"/>
              <a:gd name="connsiteY5-362" fmla="*/ 18757 h 23168"/>
              <a:gd name="connsiteX6-363" fmla="*/ 76 w 21676"/>
              <a:gd name="connsiteY6-364" fmla="*/ 0 h 23168"/>
              <a:gd name="connsiteX0-365" fmla="*/ 76 w 21676"/>
              <a:gd name="connsiteY0-366" fmla="*/ 0 h 23168"/>
              <a:gd name="connsiteX1-367" fmla="*/ 21676 w 21676"/>
              <a:gd name="connsiteY1-368" fmla="*/ 0 h 23168"/>
              <a:gd name="connsiteX2-369" fmla="*/ 21625 w 21676"/>
              <a:gd name="connsiteY2-370" fmla="*/ 20757 h 23168"/>
              <a:gd name="connsiteX3-371" fmla="*/ 17591 w 21676"/>
              <a:gd name="connsiteY3-372" fmla="*/ 19806 h 23168"/>
              <a:gd name="connsiteX4-373" fmla="*/ 8469 w 21676"/>
              <a:gd name="connsiteY4-374" fmla="*/ 23038 h 23168"/>
              <a:gd name="connsiteX5-375" fmla="*/ 1 w 21676"/>
              <a:gd name="connsiteY5-376" fmla="*/ 18757 h 23168"/>
              <a:gd name="connsiteX6-377" fmla="*/ 76 w 21676"/>
              <a:gd name="connsiteY6-378" fmla="*/ 0 h 23168"/>
              <a:gd name="connsiteX0-379" fmla="*/ 76 w 21676"/>
              <a:gd name="connsiteY0-380" fmla="*/ 0 h 23168"/>
              <a:gd name="connsiteX1-381" fmla="*/ 21676 w 21676"/>
              <a:gd name="connsiteY1-382" fmla="*/ 0 h 23168"/>
              <a:gd name="connsiteX2-383" fmla="*/ 21650 w 21676"/>
              <a:gd name="connsiteY2-384" fmla="*/ 17928 h 23168"/>
              <a:gd name="connsiteX3-385" fmla="*/ 17591 w 21676"/>
              <a:gd name="connsiteY3-386" fmla="*/ 19806 h 23168"/>
              <a:gd name="connsiteX4-387" fmla="*/ 8469 w 21676"/>
              <a:gd name="connsiteY4-388" fmla="*/ 23038 h 23168"/>
              <a:gd name="connsiteX5-389" fmla="*/ 1 w 21676"/>
              <a:gd name="connsiteY5-390" fmla="*/ 18757 h 23168"/>
              <a:gd name="connsiteX6-391" fmla="*/ 76 w 21676"/>
              <a:gd name="connsiteY6-392" fmla="*/ 0 h 23168"/>
              <a:gd name="connsiteX0-393" fmla="*/ 76 w 21676"/>
              <a:gd name="connsiteY0-394" fmla="*/ 0 h 23168"/>
              <a:gd name="connsiteX1-395" fmla="*/ 21676 w 21676"/>
              <a:gd name="connsiteY1-396" fmla="*/ 0 h 23168"/>
              <a:gd name="connsiteX2-397" fmla="*/ 21650 w 21676"/>
              <a:gd name="connsiteY2-398" fmla="*/ 17928 h 23168"/>
              <a:gd name="connsiteX3-399" fmla="*/ 17591 w 21676"/>
              <a:gd name="connsiteY3-400" fmla="*/ 19806 h 23168"/>
              <a:gd name="connsiteX4-401" fmla="*/ 8469 w 21676"/>
              <a:gd name="connsiteY4-402" fmla="*/ 23038 h 23168"/>
              <a:gd name="connsiteX5-403" fmla="*/ 1 w 21676"/>
              <a:gd name="connsiteY5-404" fmla="*/ 18757 h 23168"/>
              <a:gd name="connsiteX6-405" fmla="*/ 76 w 21676"/>
              <a:gd name="connsiteY6-406" fmla="*/ 0 h 23168"/>
              <a:gd name="connsiteX0-407" fmla="*/ 76 w 21676"/>
              <a:gd name="connsiteY0-408" fmla="*/ 0 h 23168"/>
              <a:gd name="connsiteX1-409" fmla="*/ 21676 w 21676"/>
              <a:gd name="connsiteY1-410" fmla="*/ 0 h 23168"/>
              <a:gd name="connsiteX2-411" fmla="*/ 21650 w 21676"/>
              <a:gd name="connsiteY2-412" fmla="*/ 17928 h 23168"/>
              <a:gd name="connsiteX3-413" fmla="*/ 17591 w 21676"/>
              <a:gd name="connsiteY3-414" fmla="*/ 19806 h 23168"/>
              <a:gd name="connsiteX4-415" fmla="*/ 8469 w 21676"/>
              <a:gd name="connsiteY4-416" fmla="*/ 23038 h 23168"/>
              <a:gd name="connsiteX5-417" fmla="*/ 1 w 21676"/>
              <a:gd name="connsiteY5-418" fmla="*/ 18757 h 23168"/>
              <a:gd name="connsiteX6-419" fmla="*/ 76 w 21676"/>
              <a:gd name="connsiteY6-420" fmla="*/ 0 h 23168"/>
              <a:gd name="connsiteX0-421" fmla="*/ 76 w 21676"/>
              <a:gd name="connsiteY0-422" fmla="*/ 0 h 23168"/>
              <a:gd name="connsiteX1-423" fmla="*/ 21676 w 21676"/>
              <a:gd name="connsiteY1-424" fmla="*/ 0 h 23168"/>
              <a:gd name="connsiteX2-425" fmla="*/ 21625 w 21676"/>
              <a:gd name="connsiteY2-426" fmla="*/ 18938 h 23168"/>
              <a:gd name="connsiteX3-427" fmla="*/ 17591 w 21676"/>
              <a:gd name="connsiteY3-428" fmla="*/ 19806 h 23168"/>
              <a:gd name="connsiteX4-429" fmla="*/ 8469 w 21676"/>
              <a:gd name="connsiteY4-430" fmla="*/ 23038 h 23168"/>
              <a:gd name="connsiteX5-431" fmla="*/ 1 w 21676"/>
              <a:gd name="connsiteY5-432" fmla="*/ 18757 h 23168"/>
              <a:gd name="connsiteX6-433" fmla="*/ 76 w 21676"/>
              <a:gd name="connsiteY6-434" fmla="*/ 0 h 23168"/>
              <a:gd name="connsiteX0-435" fmla="*/ 76 w 21676"/>
              <a:gd name="connsiteY0-436" fmla="*/ 0 h 23168"/>
              <a:gd name="connsiteX1-437" fmla="*/ 21676 w 21676"/>
              <a:gd name="connsiteY1-438" fmla="*/ 0 h 23168"/>
              <a:gd name="connsiteX2-439" fmla="*/ 21625 w 21676"/>
              <a:gd name="connsiteY2-440" fmla="*/ 18938 h 23168"/>
              <a:gd name="connsiteX3-441" fmla="*/ 17591 w 21676"/>
              <a:gd name="connsiteY3-442" fmla="*/ 19806 h 23168"/>
              <a:gd name="connsiteX4-443" fmla="*/ 8469 w 21676"/>
              <a:gd name="connsiteY4-444" fmla="*/ 23038 h 23168"/>
              <a:gd name="connsiteX5-445" fmla="*/ 1 w 21676"/>
              <a:gd name="connsiteY5-446" fmla="*/ 18757 h 23168"/>
              <a:gd name="connsiteX6-447" fmla="*/ 76 w 21676"/>
              <a:gd name="connsiteY6-448" fmla="*/ 0 h 2316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41" y="connsiteY5-42"/>
              </a:cxn>
              <a:cxn ang="0">
                <a:pos x="connsiteX6-55" y="connsiteY6-56"/>
              </a:cxn>
            </a:cxnLst>
            <a:rect l="l" t="t" r="r" b="b"/>
            <a:pathLst>
              <a:path w="21676" h="23168">
                <a:moveTo>
                  <a:pt x="76" y="0"/>
                </a:moveTo>
                <a:lnTo>
                  <a:pt x="21676" y="0"/>
                </a:lnTo>
                <a:cubicBezTo>
                  <a:pt x="21642" y="5302"/>
                  <a:pt x="21659" y="13636"/>
                  <a:pt x="21625" y="18938"/>
                </a:cubicBezTo>
                <a:cubicBezTo>
                  <a:pt x="19315" y="18936"/>
                  <a:pt x="19771" y="19028"/>
                  <a:pt x="17591" y="19806"/>
                </a:cubicBezTo>
                <a:cubicBezTo>
                  <a:pt x="14874" y="20859"/>
                  <a:pt x="11082" y="23280"/>
                  <a:pt x="8469" y="23038"/>
                </a:cubicBezTo>
                <a:cubicBezTo>
                  <a:pt x="5856" y="24009"/>
                  <a:pt x="1035" y="19262"/>
                  <a:pt x="1" y="18757"/>
                </a:cubicBezTo>
                <a:cubicBezTo>
                  <a:pt x="-16" y="14256"/>
                  <a:pt x="93" y="4501"/>
                  <a:pt x="76" y="0"/>
                </a:cubicBez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52" tIns="34277" rIns="68552" bIns="34277" rtlCol="0" anchor="ctr"/>
          <a:lstStyle/>
          <a:p>
            <a:pPr algn="ctr" defTabSz="685800">
              <a:buClrTx/>
              <a:defRPr/>
            </a:pPr>
            <a:endParaRPr lang="en-US" sz="1350" kern="1200">
              <a:solidFill>
                <a:prstClr val="white"/>
              </a:solidFill>
              <a:latin typeface="Calibri"/>
              <a:ea typeface="Arial-Rounded"/>
            </a:endParaRPr>
          </a:p>
        </p:txBody>
      </p:sp>
      <p:sp>
        <p:nvSpPr>
          <p:cNvPr id="4" name="Date Placeholder 3">
            <a:extLst>
              <a:ext uri="{FF2B5EF4-FFF2-40B4-BE49-F238E27FC236}">
                <a16:creationId xmlns:a16="http://schemas.microsoft.com/office/drawing/2014/main" id="{A177E1ED-35EE-4A35-AB1B-C27E8E85F6EE}"/>
              </a:ext>
            </a:extLst>
          </p:cNvPr>
          <p:cNvSpPr>
            <a:spLocks noGrp="1"/>
          </p:cNvSpPr>
          <p:nvPr>
            <p:ph type="dt" sz="half" idx="10"/>
          </p:nvPr>
        </p:nvSpPr>
        <p:spPr/>
        <p:txBody>
          <a:bodyPr/>
          <a:lstStyle/>
          <a:p>
            <a:fld id="{11EBD0CC-E3E2-4331-AA06-EBB8ADD6037D}" type="datetimeFigureOut">
              <a:rPr lang="en-US" smtClean="0"/>
              <a:t>4/15/2024</a:t>
            </a:fld>
            <a:endParaRPr lang="en-US"/>
          </a:p>
        </p:txBody>
      </p:sp>
      <p:sp>
        <p:nvSpPr>
          <p:cNvPr id="5" name="Footer Placeholder 4">
            <a:extLst>
              <a:ext uri="{FF2B5EF4-FFF2-40B4-BE49-F238E27FC236}">
                <a16:creationId xmlns:a16="http://schemas.microsoft.com/office/drawing/2014/main" id="{659F781B-348E-4241-AEB5-EDA391A21F8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42938E5-D814-47FF-8739-F01A13BC6DD8}"/>
              </a:ext>
            </a:extLst>
          </p:cNvPr>
          <p:cNvSpPr>
            <a:spLocks noGrp="1"/>
          </p:cNvSpPr>
          <p:nvPr>
            <p:ph type="sldNum" sz="quarter" idx="12"/>
          </p:nvPr>
        </p:nvSpPr>
        <p:spPr/>
        <p:txBody>
          <a:bodyPr/>
          <a:lstStyle/>
          <a:p>
            <a:fld id="{37634F2D-4F96-4A1A-A648-518B1AFE058E}" type="slidenum">
              <a:rPr lang="en-US" smtClean="0"/>
              <a:t>‹#›</a:t>
            </a:fld>
            <a:endParaRPr lang="en-US"/>
          </a:p>
        </p:txBody>
      </p:sp>
      <p:grpSp>
        <p:nvGrpSpPr>
          <p:cNvPr id="10" name="Group 9">
            <a:extLst>
              <a:ext uri="{FF2B5EF4-FFF2-40B4-BE49-F238E27FC236}">
                <a16:creationId xmlns:a16="http://schemas.microsoft.com/office/drawing/2014/main" id="{AD6C5AC5-4737-4E0C-AF3A-BE5C93980E77}"/>
              </a:ext>
            </a:extLst>
          </p:cNvPr>
          <p:cNvGrpSpPr/>
          <p:nvPr userDrawn="1"/>
        </p:nvGrpSpPr>
        <p:grpSpPr>
          <a:xfrm>
            <a:off x="2222205" y="2224564"/>
            <a:ext cx="9845748" cy="1783150"/>
            <a:chOff x="9566064" y="964372"/>
            <a:chExt cx="5446164" cy="698253"/>
          </a:xfrm>
        </p:grpSpPr>
        <p:sp>
          <p:nvSpPr>
            <p:cNvPr id="11" name="Rectangle 10">
              <a:extLst>
                <a:ext uri="{FF2B5EF4-FFF2-40B4-BE49-F238E27FC236}">
                  <a16:creationId xmlns:a16="http://schemas.microsoft.com/office/drawing/2014/main" id="{BF655384-50D8-4A34-9319-7850232AC3C4}"/>
                </a:ext>
              </a:extLst>
            </p:cNvPr>
            <p:cNvSpPr/>
            <p:nvPr/>
          </p:nvSpPr>
          <p:spPr>
            <a:xfrm rot="416356">
              <a:off x="13066912" y="966823"/>
              <a:ext cx="1945316" cy="695802"/>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 name="connsiteX0-23" fmla="*/ 0 w 5333999"/>
                <a:gd name="connsiteY0-24" fmla="*/ 0 h 724766"/>
                <a:gd name="connsiteX1-25" fmla="*/ 5334000 w 5333999"/>
                <a:gd name="connsiteY1-26" fmla="*/ 0 h 724766"/>
                <a:gd name="connsiteX2-27" fmla="*/ 3970191 w 5333999"/>
                <a:gd name="connsiteY2-28" fmla="*/ 513468 h 724766"/>
                <a:gd name="connsiteX3-29" fmla="*/ 5334000 w 5333999"/>
                <a:gd name="connsiteY3-30" fmla="*/ 724766 h 724766"/>
                <a:gd name="connsiteX4-31" fmla="*/ 0 w 5333999"/>
                <a:gd name="connsiteY4-32" fmla="*/ 724766 h 724766"/>
                <a:gd name="connsiteX5-33" fmla="*/ 0 w 5333999"/>
                <a:gd name="connsiteY5-34" fmla="*/ 0 h 724766"/>
                <a:gd name="connsiteX0-35" fmla="*/ 0 w 5334002"/>
                <a:gd name="connsiteY0-36" fmla="*/ 0 h 724766"/>
                <a:gd name="connsiteX1-37" fmla="*/ 5334000 w 5334002"/>
                <a:gd name="connsiteY1-38" fmla="*/ 0 h 724766"/>
                <a:gd name="connsiteX2-39" fmla="*/ 4572681 w 5334002"/>
                <a:gd name="connsiteY2-40" fmla="*/ 409907 h 724766"/>
                <a:gd name="connsiteX3-41" fmla="*/ 5334000 w 5334002"/>
                <a:gd name="connsiteY3-42" fmla="*/ 724766 h 724766"/>
                <a:gd name="connsiteX4-43" fmla="*/ 0 w 5334002"/>
                <a:gd name="connsiteY4-44" fmla="*/ 724766 h 724766"/>
                <a:gd name="connsiteX5-45" fmla="*/ 0 w 5334002"/>
                <a:gd name="connsiteY5-46" fmla="*/ 0 h 724766"/>
                <a:gd name="connsiteX0-47" fmla="*/ 0 w 5649495"/>
                <a:gd name="connsiteY0-48" fmla="*/ 0 h 724766"/>
                <a:gd name="connsiteX1-49" fmla="*/ 5649496 w 5649495"/>
                <a:gd name="connsiteY1-50" fmla="*/ 27302 h 724766"/>
                <a:gd name="connsiteX2-51" fmla="*/ 4572681 w 5649495"/>
                <a:gd name="connsiteY2-52" fmla="*/ 409907 h 724766"/>
                <a:gd name="connsiteX3-53" fmla="*/ 5334000 w 5649495"/>
                <a:gd name="connsiteY3-54" fmla="*/ 724766 h 724766"/>
                <a:gd name="connsiteX4-55" fmla="*/ 0 w 5649495"/>
                <a:gd name="connsiteY4-56" fmla="*/ 724766 h 724766"/>
                <a:gd name="connsiteX5-57" fmla="*/ 0 w 5649495"/>
                <a:gd name="connsiteY5-58" fmla="*/ 0 h 724766"/>
                <a:gd name="connsiteX0-59" fmla="*/ -1 w 5673840"/>
                <a:gd name="connsiteY0-60" fmla="*/ 152873 h 697464"/>
                <a:gd name="connsiteX1-61" fmla="*/ 5673841 w 5673840"/>
                <a:gd name="connsiteY1-62" fmla="*/ 0 h 697464"/>
                <a:gd name="connsiteX2-63" fmla="*/ 4597026 w 5673840"/>
                <a:gd name="connsiteY2-64" fmla="*/ 382605 h 697464"/>
                <a:gd name="connsiteX3-65" fmla="*/ 5358345 w 5673840"/>
                <a:gd name="connsiteY3-66" fmla="*/ 697464 h 697464"/>
                <a:gd name="connsiteX4-67" fmla="*/ 24345 w 5673840"/>
                <a:gd name="connsiteY4-68" fmla="*/ 697464 h 697464"/>
                <a:gd name="connsiteX5-69" fmla="*/ -1 w 5673840"/>
                <a:gd name="connsiteY5-70" fmla="*/ 152873 h 697464"/>
                <a:gd name="connsiteX0-71" fmla="*/ -1 w 5673840"/>
                <a:gd name="connsiteY0-72" fmla="*/ 152873 h 697464"/>
                <a:gd name="connsiteX1-73" fmla="*/ 5673841 w 5673840"/>
                <a:gd name="connsiteY1-74" fmla="*/ 0 h 697464"/>
                <a:gd name="connsiteX2-75" fmla="*/ 4597026 w 5673840"/>
                <a:gd name="connsiteY2-76" fmla="*/ 382605 h 697464"/>
                <a:gd name="connsiteX3-77" fmla="*/ 5358345 w 5673840"/>
                <a:gd name="connsiteY3-78" fmla="*/ 697464 h 697464"/>
                <a:gd name="connsiteX4-79" fmla="*/ 6831 w 5673840"/>
                <a:gd name="connsiteY4-80" fmla="*/ 568730 h 697464"/>
                <a:gd name="connsiteX5-81" fmla="*/ -1 w 5673840"/>
                <a:gd name="connsiteY5-82" fmla="*/ 152873 h 697464"/>
                <a:gd name="connsiteX0-83" fmla="*/ -1 w 5673840"/>
                <a:gd name="connsiteY0-84" fmla="*/ 152873 h 661803"/>
                <a:gd name="connsiteX1-85" fmla="*/ 5673841 w 5673840"/>
                <a:gd name="connsiteY1-86" fmla="*/ 0 h 661803"/>
                <a:gd name="connsiteX2-87" fmla="*/ 4597026 w 5673840"/>
                <a:gd name="connsiteY2-88" fmla="*/ 382605 h 661803"/>
                <a:gd name="connsiteX3-89" fmla="*/ 5253439 w 5673840"/>
                <a:gd name="connsiteY3-90" fmla="*/ 661803 h 661803"/>
                <a:gd name="connsiteX4-91" fmla="*/ 6831 w 5673840"/>
                <a:gd name="connsiteY4-92" fmla="*/ 568730 h 661803"/>
                <a:gd name="connsiteX5-93" fmla="*/ -1 w 5673840"/>
                <a:gd name="connsiteY5-94" fmla="*/ 152873 h 661803"/>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673840" h="661803">
                  <a:moveTo>
                    <a:pt x="-1" y="152873"/>
                  </a:moveTo>
                  <a:lnTo>
                    <a:pt x="5673841" y="0"/>
                  </a:lnTo>
                  <a:cubicBezTo>
                    <a:pt x="5674995" y="102899"/>
                    <a:pt x="4595872" y="279706"/>
                    <a:pt x="4597026" y="382605"/>
                  </a:cubicBezTo>
                  <a:lnTo>
                    <a:pt x="5253439" y="661803"/>
                  </a:lnTo>
                  <a:lnTo>
                    <a:pt x="6831" y="568730"/>
                  </a:lnTo>
                  <a:lnTo>
                    <a:pt x="-1" y="152873"/>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2" name="Rectangle 10">
              <a:extLst>
                <a:ext uri="{FF2B5EF4-FFF2-40B4-BE49-F238E27FC236}">
                  <a16:creationId xmlns:a16="http://schemas.microsoft.com/office/drawing/2014/main" id="{61F8DAC8-BEF5-47CE-809B-214CCD5FC825}"/>
                </a:ext>
              </a:extLst>
            </p:cNvPr>
            <p:cNvSpPr/>
            <p:nvPr/>
          </p:nvSpPr>
          <p:spPr>
            <a:xfrm>
              <a:off x="9566064" y="964372"/>
              <a:ext cx="5334002" cy="646524"/>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sp>
          <p:nvSpPr>
            <p:cNvPr id="13" name="Rectangle 10">
              <a:extLst>
                <a:ext uri="{FF2B5EF4-FFF2-40B4-BE49-F238E27FC236}">
                  <a16:creationId xmlns:a16="http://schemas.microsoft.com/office/drawing/2014/main" id="{F092A2B4-2FAA-4A47-9149-9FA895BC8381}"/>
                </a:ext>
              </a:extLst>
            </p:cNvPr>
            <p:cNvSpPr/>
            <p:nvPr/>
          </p:nvSpPr>
          <p:spPr>
            <a:xfrm>
              <a:off x="9623715" y="1023319"/>
              <a:ext cx="5049983" cy="543791"/>
            </a:xfrm>
            <a:custGeom>
              <a:avLst/>
              <a:gdLst>
                <a:gd name="connsiteX0" fmla="*/ 0 w 5334000"/>
                <a:gd name="connsiteY0" fmla="*/ 0 h 724766"/>
                <a:gd name="connsiteX1" fmla="*/ 5334000 w 5334000"/>
                <a:gd name="connsiteY1" fmla="*/ 0 h 724766"/>
                <a:gd name="connsiteX2" fmla="*/ 5334000 w 5334000"/>
                <a:gd name="connsiteY2" fmla="*/ 724766 h 724766"/>
                <a:gd name="connsiteX3" fmla="*/ 0 w 5334000"/>
                <a:gd name="connsiteY3" fmla="*/ 724766 h 724766"/>
                <a:gd name="connsiteX4" fmla="*/ 0 w 5334000"/>
                <a:gd name="connsiteY4" fmla="*/ 0 h 724766"/>
                <a:gd name="connsiteX0-1" fmla="*/ 0 w 5334002"/>
                <a:gd name="connsiteY0-2" fmla="*/ 0 h 724766"/>
                <a:gd name="connsiteX1-3" fmla="*/ 5334000 w 5334002"/>
                <a:gd name="connsiteY1-4" fmla="*/ 0 h 724766"/>
                <a:gd name="connsiteX2-5" fmla="*/ 4869873 w 5334002"/>
                <a:gd name="connsiteY2-6" fmla="*/ 506124 h 724766"/>
                <a:gd name="connsiteX3-7" fmla="*/ 5334000 w 5334002"/>
                <a:gd name="connsiteY3-8" fmla="*/ 724766 h 724766"/>
                <a:gd name="connsiteX4-9" fmla="*/ 0 w 5334002"/>
                <a:gd name="connsiteY4-10" fmla="*/ 724766 h 724766"/>
                <a:gd name="connsiteX5" fmla="*/ 0 w 5334002"/>
                <a:gd name="connsiteY5" fmla="*/ 0 h 724766"/>
                <a:gd name="connsiteX0-11" fmla="*/ 0 w 5334002"/>
                <a:gd name="connsiteY0-12" fmla="*/ 0 h 724766"/>
                <a:gd name="connsiteX1-13" fmla="*/ 5334000 w 5334002"/>
                <a:gd name="connsiteY1-14" fmla="*/ 0 h 724766"/>
                <a:gd name="connsiteX2-15" fmla="*/ 4849092 w 5334002"/>
                <a:gd name="connsiteY2-16" fmla="*/ 454170 h 724766"/>
                <a:gd name="connsiteX3-17" fmla="*/ 5334000 w 5334002"/>
                <a:gd name="connsiteY3-18" fmla="*/ 724766 h 724766"/>
                <a:gd name="connsiteX4-19" fmla="*/ 0 w 5334002"/>
                <a:gd name="connsiteY4-20" fmla="*/ 724766 h 724766"/>
                <a:gd name="connsiteX5-21" fmla="*/ 0 w 5334002"/>
                <a:gd name="connsiteY5-22" fmla="*/ 0 h 724766"/>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5334002" h="724766">
                  <a:moveTo>
                    <a:pt x="0" y="0"/>
                  </a:moveTo>
                  <a:lnTo>
                    <a:pt x="5334000" y="0"/>
                  </a:lnTo>
                  <a:cubicBezTo>
                    <a:pt x="5335154" y="102899"/>
                    <a:pt x="4847938" y="351271"/>
                    <a:pt x="4849092" y="454170"/>
                  </a:cubicBezTo>
                  <a:lnTo>
                    <a:pt x="5334000" y="724766"/>
                  </a:lnTo>
                  <a:lnTo>
                    <a:pt x="0" y="724766"/>
                  </a:lnTo>
                  <a:lnTo>
                    <a:pt x="0" y="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6" rIns="68571" bIns="34286" spcCol="0" rtlCol="0" anchor="ctr"/>
            <a:lstStyle/>
            <a:p>
              <a:pPr algn="ctr" defTabSz="685800">
                <a:buClrTx/>
                <a:defRPr/>
              </a:pPr>
              <a:endParaRPr lang="en-US" sz="1350" kern="1200">
                <a:solidFill>
                  <a:prstClr val="white"/>
                </a:solidFill>
                <a:latin typeface="Calibri"/>
                <a:ea typeface="Arial-Rounded"/>
              </a:endParaRPr>
            </a:p>
          </p:txBody>
        </p:sp>
      </p:grpSp>
      <p:sp>
        <p:nvSpPr>
          <p:cNvPr id="17" name="Rectangle 17">
            <a:extLst>
              <a:ext uri="{FF2B5EF4-FFF2-40B4-BE49-F238E27FC236}">
                <a16:creationId xmlns:a16="http://schemas.microsoft.com/office/drawing/2014/main" id="{AB5ABAEB-B6DE-4128-ACA3-6591223A9BC3}"/>
              </a:ext>
            </a:extLst>
          </p:cNvPr>
          <p:cNvSpPr/>
          <p:nvPr userDrawn="1"/>
        </p:nvSpPr>
        <p:spPr>
          <a:xfrm>
            <a:off x="121324" y="2161349"/>
            <a:ext cx="1545885" cy="1761680"/>
          </a:xfrm>
          <a:custGeom>
            <a:avLst/>
            <a:gdLst>
              <a:gd name="connsiteX0" fmla="*/ 0 w 1371600"/>
              <a:gd name="connsiteY0" fmla="*/ 0 h 1295400"/>
              <a:gd name="connsiteX1" fmla="*/ 1371600 w 1371600"/>
              <a:gd name="connsiteY1" fmla="*/ 0 h 1295400"/>
              <a:gd name="connsiteX2" fmla="*/ 1371600 w 1371600"/>
              <a:gd name="connsiteY2" fmla="*/ 1295400 h 1295400"/>
              <a:gd name="connsiteX3" fmla="*/ 0 w 1371600"/>
              <a:gd name="connsiteY3" fmla="*/ 1295400 h 1295400"/>
              <a:gd name="connsiteX4" fmla="*/ 0 w 1371600"/>
              <a:gd name="connsiteY4" fmla="*/ 0 h 1295400"/>
              <a:gd name="connsiteX0-1" fmla="*/ 6 w 1371606"/>
              <a:gd name="connsiteY0-2" fmla="*/ 0 h 1295400"/>
              <a:gd name="connsiteX1-3" fmla="*/ 1371606 w 1371606"/>
              <a:gd name="connsiteY1-4" fmla="*/ 0 h 1295400"/>
              <a:gd name="connsiteX2-5" fmla="*/ 1371606 w 1371606"/>
              <a:gd name="connsiteY2-6" fmla="*/ 1295400 h 1295400"/>
              <a:gd name="connsiteX3-7" fmla="*/ 6 w 1371606"/>
              <a:gd name="connsiteY3-8" fmla="*/ 1295400 h 1295400"/>
              <a:gd name="connsiteX4-9" fmla="*/ 630388 w 1371606"/>
              <a:gd name="connsiteY4-10" fmla="*/ 609600 h 1295400"/>
              <a:gd name="connsiteX5" fmla="*/ 6 w 1371606"/>
              <a:gd name="connsiteY5" fmla="*/ 0 h 1295400"/>
              <a:gd name="connsiteX0-11" fmla="*/ 9 w 1371609"/>
              <a:gd name="connsiteY0-12" fmla="*/ 0 h 1295400"/>
              <a:gd name="connsiteX1-13" fmla="*/ 1371609 w 1371609"/>
              <a:gd name="connsiteY1-14" fmla="*/ 0 h 1295400"/>
              <a:gd name="connsiteX2-15" fmla="*/ 1371609 w 1371609"/>
              <a:gd name="connsiteY2-16" fmla="*/ 1295400 h 1295400"/>
              <a:gd name="connsiteX3-17" fmla="*/ 9 w 1371609"/>
              <a:gd name="connsiteY3-18" fmla="*/ 1295400 h 1295400"/>
              <a:gd name="connsiteX4-19" fmla="*/ 434971 w 1371609"/>
              <a:gd name="connsiteY4-20" fmla="*/ 564951 h 1295400"/>
              <a:gd name="connsiteX5-21" fmla="*/ 9 w 1371609"/>
              <a:gd name="connsiteY5-22" fmla="*/ 0 h 12954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Lst>
            <a:rect l="l" t="t" r="r" b="b"/>
            <a:pathLst>
              <a:path w="1371609" h="1295400">
                <a:moveTo>
                  <a:pt x="9" y="0"/>
                </a:moveTo>
                <a:lnTo>
                  <a:pt x="1371609" y="0"/>
                </a:lnTo>
                <a:lnTo>
                  <a:pt x="1371609" y="1295400"/>
                </a:lnTo>
                <a:lnTo>
                  <a:pt x="9" y="1295400"/>
                </a:lnTo>
                <a:cubicBezTo>
                  <a:pt x="-2300" y="1071418"/>
                  <a:pt x="437280" y="788933"/>
                  <a:pt x="434971" y="564951"/>
                </a:cubicBezTo>
                <a:lnTo>
                  <a:pt x="9" y="0"/>
                </a:lnTo>
                <a:close/>
              </a:path>
            </a:pathLst>
          </a:custGeom>
          <a:solidFill>
            <a:srgbClr val="F79646"/>
          </a:solidFill>
          <a:ln w="25400" cap="flat" cmpd="sng" algn="ctr">
            <a:solidFill>
              <a:srgbClr val="F79646">
                <a:lumMod val="60000"/>
                <a:lumOff val="40000"/>
              </a:srgbClr>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dirty="0">
              <a:ln>
                <a:noFill/>
              </a:ln>
              <a:solidFill>
                <a:prstClr val="white"/>
              </a:solidFill>
              <a:effectLst/>
              <a:uLnTx/>
              <a:uFillTx/>
              <a:latin typeface="Calibri"/>
              <a:ea typeface="Arial-Rounded"/>
              <a:cs typeface="+mn-cs"/>
              <a:sym typeface="Arial"/>
            </a:endParaRPr>
          </a:p>
        </p:txBody>
      </p:sp>
      <p:sp>
        <p:nvSpPr>
          <p:cNvPr id="14" name="Rectangle 16">
            <a:extLst>
              <a:ext uri="{FF2B5EF4-FFF2-40B4-BE49-F238E27FC236}">
                <a16:creationId xmlns:a16="http://schemas.microsoft.com/office/drawing/2014/main" id="{51DF8B52-6FB7-427D-B981-7B81EC39B6C8}"/>
              </a:ext>
            </a:extLst>
          </p:cNvPr>
          <p:cNvSpPr/>
          <p:nvPr userDrawn="1"/>
        </p:nvSpPr>
        <p:spPr>
          <a:xfrm>
            <a:off x="418553" y="2224564"/>
            <a:ext cx="1394416" cy="1581352"/>
          </a:xfrm>
          <a:custGeom>
            <a:avLst/>
            <a:gdLst>
              <a:gd name="connsiteX0" fmla="*/ 0 w 1246092"/>
              <a:gd name="connsiteY0" fmla="*/ 0 h 1219200"/>
              <a:gd name="connsiteX1" fmla="*/ 1246092 w 1246092"/>
              <a:gd name="connsiteY1" fmla="*/ 0 h 1219200"/>
              <a:gd name="connsiteX2" fmla="*/ 1246092 w 1246092"/>
              <a:gd name="connsiteY2" fmla="*/ 1219200 h 1219200"/>
              <a:gd name="connsiteX3" fmla="*/ 0 w 1246092"/>
              <a:gd name="connsiteY3" fmla="*/ 1219200 h 1219200"/>
              <a:gd name="connsiteX4" fmla="*/ 0 w 1246092"/>
              <a:gd name="connsiteY4" fmla="*/ 0 h 1219200"/>
              <a:gd name="connsiteX0-1" fmla="*/ 307 w 1246399"/>
              <a:gd name="connsiteY0-2" fmla="*/ 0 h 1219200"/>
              <a:gd name="connsiteX1-3" fmla="*/ 1246399 w 1246399"/>
              <a:gd name="connsiteY1-4" fmla="*/ 0 h 1219200"/>
              <a:gd name="connsiteX2-5" fmla="*/ 1246399 w 1246399"/>
              <a:gd name="connsiteY2-6" fmla="*/ 1219200 h 1219200"/>
              <a:gd name="connsiteX3-7" fmla="*/ 307 w 1246399"/>
              <a:gd name="connsiteY3-8" fmla="*/ 1219200 h 1219200"/>
              <a:gd name="connsiteX4-9" fmla="*/ 7234 w 1246399"/>
              <a:gd name="connsiteY4-10" fmla="*/ 41564 h 1219200"/>
              <a:gd name="connsiteX5" fmla="*/ 307 w 1246399"/>
              <a:gd name="connsiteY5" fmla="*/ 0 h 1219200"/>
              <a:gd name="connsiteX0-11" fmla="*/ 307 w 1246399"/>
              <a:gd name="connsiteY0-12" fmla="*/ 0 h 1219200"/>
              <a:gd name="connsiteX1-13" fmla="*/ 1246399 w 1246399"/>
              <a:gd name="connsiteY1-14" fmla="*/ 0 h 1219200"/>
              <a:gd name="connsiteX2-15" fmla="*/ 1246399 w 1246399"/>
              <a:gd name="connsiteY2-16" fmla="*/ 1219200 h 1219200"/>
              <a:gd name="connsiteX3-17" fmla="*/ 307 w 1246399"/>
              <a:gd name="connsiteY3-18" fmla="*/ 1219200 h 1219200"/>
              <a:gd name="connsiteX4-19" fmla="*/ 7234 w 1246399"/>
              <a:gd name="connsiteY4-20" fmla="*/ 41564 h 1219200"/>
              <a:gd name="connsiteX5-21" fmla="*/ 307 w 1246399"/>
              <a:gd name="connsiteY5-22" fmla="*/ 0 h 1219200"/>
              <a:gd name="connsiteX0-23" fmla="*/ 3 w 1246095"/>
              <a:gd name="connsiteY0-24" fmla="*/ 0 h 1219200"/>
              <a:gd name="connsiteX1-25" fmla="*/ 1246095 w 1246095"/>
              <a:gd name="connsiteY1-26" fmla="*/ 0 h 1219200"/>
              <a:gd name="connsiteX2-27" fmla="*/ 1246095 w 1246095"/>
              <a:gd name="connsiteY2-28" fmla="*/ 1219200 h 1219200"/>
              <a:gd name="connsiteX3-29" fmla="*/ 3 w 1246095"/>
              <a:gd name="connsiteY3-30" fmla="*/ 1219200 h 1219200"/>
              <a:gd name="connsiteX4-31" fmla="*/ 6930 w 1246095"/>
              <a:gd name="connsiteY4-32" fmla="*/ 41564 h 1219200"/>
              <a:gd name="connsiteX5-33" fmla="*/ 3 w 1246095"/>
              <a:gd name="connsiteY5-34" fmla="*/ 0 h 1219200"/>
              <a:gd name="connsiteX0-35" fmla="*/ 11917 w 1258009"/>
              <a:gd name="connsiteY0-36" fmla="*/ 0 h 1219200"/>
              <a:gd name="connsiteX1-37" fmla="*/ 1258009 w 1258009"/>
              <a:gd name="connsiteY1-38" fmla="*/ 0 h 1219200"/>
              <a:gd name="connsiteX2-39" fmla="*/ 1258009 w 1258009"/>
              <a:gd name="connsiteY2-40" fmla="*/ 1219200 h 1219200"/>
              <a:gd name="connsiteX3-41" fmla="*/ 11917 w 1258009"/>
              <a:gd name="connsiteY3-42" fmla="*/ 1219200 h 1219200"/>
              <a:gd name="connsiteX4-43" fmla="*/ 441405 w 1258009"/>
              <a:gd name="connsiteY4-44" fmla="*/ 625256 h 1219200"/>
              <a:gd name="connsiteX5-45" fmla="*/ 18844 w 1258009"/>
              <a:gd name="connsiteY5-46" fmla="*/ 41564 h 1219200"/>
              <a:gd name="connsiteX6" fmla="*/ 11917 w 1258009"/>
              <a:gd name="connsiteY6" fmla="*/ 0 h 1219200"/>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21" y="connsiteY5-22"/>
              </a:cxn>
              <a:cxn ang="0">
                <a:pos x="connsiteX6" y="connsiteY6"/>
              </a:cxn>
            </a:cxnLst>
            <a:rect l="l" t="t" r="r" b="b"/>
            <a:pathLst>
              <a:path w="1258009" h="1219200">
                <a:moveTo>
                  <a:pt x="11917" y="0"/>
                </a:moveTo>
                <a:lnTo>
                  <a:pt x="1258009" y="0"/>
                </a:lnTo>
                <a:lnTo>
                  <a:pt x="1258009" y="1219200"/>
                </a:lnTo>
                <a:lnTo>
                  <a:pt x="11917" y="1219200"/>
                </a:lnTo>
                <a:cubicBezTo>
                  <a:pt x="-84929" y="1123024"/>
                  <a:pt x="440251" y="821529"/>
                  <a:pt x="441405" y="625256"/>
                </a:cubicBezTo>
                <a:cubicBezTo>
                  <a:pt x="442560" y="428983"/>
                  <a:pt x="129680" y="148589"/>
                  <a:pt x="18844" y="41564"/>
                </a:cubicBezTo>
                <a:lnTo>
                  <a:pt x="11917" y="0"/>
                </a:lnTo>
                <a:close/>
              </a:path>
            </a:pathLst>
          </a:custGeom>
          <a:solidFill>
            <a:srgbClr val="FFFF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defRPr/>
            </a:pPr>
            <a:endParaRPr lang="en-US" sz="1350" kern="1200" dirty="0">
              <a:solidFill>
                <a:prstClr val="white"/>
              </a:solidFill>
              <a:latin typeface="Calibri"/>
              <a:ea typeface="Arial-Rounded"/>
            </a:endParaRPr>
          </a:p>
        </p:txBody>
      </p:sp>
      <p:grpSp>
        <p:nvGrpSpPr>
          <p:cNvPr id="24" name="Group 23">
            <a:extLst>
              <a:ext uri="{FF2B5EF4-FFF2-40B4-BE49-F238E27FC236}">
                <a16:creationId xmlns:a16="http://schemas.microsoft.com/office/drawing/2014/main" id="{C0C2327F-772D-471F-A831-A1DEF1E65AF1}"/>
              </a:ext>
            </a:extLst>
          </p:cNvPr>
          <p:cNvGrpSpPr/>
          <p:nvPr userDrawn="1"/>
        </p:nvGrpSpPr>
        <p:grpSpPr>
          <a:xfrm>
            <a:off x="825316" y="2087841"/>
            <a:ext cx="1861680" cy="1924493"/>
            <a:chOff x="1149549" y="1066515"/>
            <a:chExt cx="992332" cy="992332"/>
          </a:xfrm>
          <a:solidFill>
            <a:srgbClr val="F79646">
              <a:lumMod val="75000"/>
            </a:srgbClr>
          </a:solidFill>
        </p:grpSpPr>
        <p:sp>
          <p:nvSpPr>
            <p:cNvPr id="25" name="Oval 24">
              <a:extLst>
                <a:ext uri="{FF2B5EF4-FFF2-40B4-BE49-F238E27FC236}">
                  <a16:creationId xmlns:a16="http://schemas.microsoft.com/office/drawing/2014/main" id="{53C7C092-C2E1-4EAB-81DD-9FBC247ABEE4}"/>
                </a:ext>
              </a:extLst>
            </p:cNvPr>
            <p:cNvSpPr/>
            <p:nvPr/>
          </p:nvSpPr>
          <p:spPr>
            <a:xfrm>
              <a:off x="1149549" y="1066515"/>
              <a:ext cx="992332" cy="992332"/>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sp>
          <p:nvSpPr>
            <p:cNvPr id="26" name="Oval 25">
              <a:extLst>
                <a:ext uri="{FF2B5EF4-FFF2-40B4-BE49-F238E27FC236}">
                  <a16:creationId xmlns:a16="http://schemas.microsoft.com/office/drawing/2014/main" id="{B55C85B9-5AD0-477D-800F-329C4602AFE8}"/>
                </a:ext>
              </a:extLst>
            </p:cNvPr>
            <p:cNvSpPr/>
            <p:nvPr/>
          </p:nvSpPr>
          <p:spPr>
            <a:xfrm>
              <a:off x="1188515" y="1081392"/>
              <a:ext cx="914400" cy="914400"/>
            </a:xfrm>
            <a:prstGeom prst="ellipse">
              <a:avLst/>
            </a:prstGeom>
            <a:grpFill/>
            <a:ln w="25400" cap="flat" cmpd="sng" algn="ctr">
              <a:solidFill>
                <a:sysClr val="window" lastClr="FFFFFF"/>
              </a:solidFill>
              <a:prstDash val="solid"/>
            </a:ln>
            <a:effectLst/>
          </p:spPr>
          <p:txBody>
            <a:bodyPr rtlCol="0" anchor="ctr"/>
            <a:lstStyle/>
            <a:p>
              <a:pPr marL="0" marR="0" lvl="0" indent="0" algn="ctr" defTabSz="685800" eaLnBrk="1" fontAlgn="auto" latinLnBrk="0" hangingPunct="1">
                <a:lnSpc>
                  <a:spcPct val="100000"/>
                </a:lnSpc>
                <a:spcBef>
                  <a:spcPts val="0"/>
                </a:spcBef>
                <a:spcAft>
                  <a:spcPts val="0"/>
                </a:spcAft>
                <a:buClrTx/>
                <a:buSzTx/>
                <a:buFont typeface="Arial"/>
                <a:buNone/>
                <a:tabLst/>
                <a:defRPr/>
              </a:pPr>
              <a:endParaRPr kumimoji="0" lang="en-US" sz="1350" b="0" i="0" u="none" strike="noStrike" kern="0" cap="none" spc="0" normalizeH="0" baseline="0" noProof="0">
                <a:ln>
                  <a:noFill/>
                </a:ln>
                <a:solidFill>
                  <a:prstClr val="white"/>
                </a:solidFill>
                <a:effectLst/>
                <a:uLnTx/>
                <a:uFillTx/>
                <a:latin typeface="Calibri"/>
                <a:ea typeface="Arial-Rounded"/>
                <a:cs typeface="+mn-cs"/>
                <a:sym typeface="Arial"/>
              </a:endParaRPr>
            </a:p>
          </p:txBody>
        </p:sp>
      </p:grpSp>
      <p:sp>
        <p:nvSpPr>
          <p:cNvPr id="27" name="TextBox 26">
            <a:extLst>
              <a:ext uri="{FF2B5EF4-FFF2-40B4-BE49-F238E27FC236}">
                <a16:creationId xmlns:a16="http://schemas.microsoft.com/office/drawing/2014/main" id="{E929A2D4-A6E4-4062-8DEA-65CE7EA4FE50}"/>
              </a:ext>
            </a:extLst>
          </p:cNvPr>
          <p:cNvSpPr txBox="1"/>
          <p:nvPr userDrawn="1"/>
        </p:nvSpPr>
        <p:spPr>
          <a:xfrm>
            <a:off x="9271945" y="6473418"/>
            <a:ext cx="3467272" cy="276999"/>
          </a:xfrm>
          <a:prstGeom prst="rect">
            <a:avLst/>
          </a:prstGeom>
          <a:noFill/>
        </p:spPr>
        <p:txBody>
          <a:bodyPr wrap="square" rtlCol="0">
            <a:spAutoFit/>
          </a:bodyPr>
          <a:lstStyle/>
          <a:p>
            <a:pPr>
              <a:buClr>
                <a:srgbClr val="000000"/>
              </a:buClr>
              <a:buFont typeface="Arial"/>
              <a:buNone/>
            </a:pPr>
            <a:r>
              <a:rPr lang="en-US" sz="1200" kern="0" dirty="0" err="1">
                <a:solidFill>
                  <a:schemeClr val="tx1">
                    <a:lumMod val="50000"/>
                    <a:lumOff val="50000"/>
                  </a:schemeClr>
                </a:solidFill>
                <a:cs typeface="Arial"/>
                <a:sym typeface="Arial"/>
              </a:rPr>
              <a:t>Hương</a:t>
            </a:r>
            <a:r>
              <a:rPr lang="en-US" sz="1200" kern="0" dirty="0">
                <a:solidFill>
                  <a:schemeClr val="tx1">
                    <a:lumMod val="50000"/>
                    <a:lumOff val="50000"/>
                  </a:schemeClr>
                </a:solidFill>
                <a:cs typeface="Arial"/>
                <a:sym typeface="Arial"/>
              </a:rPr>
              <a:t> </a:t>
            </a:r>
            <a:r>
              <a:rPr lang="en-US" sz="1200" kern="0" dirty="0" err="1">
                <a:solidFill>
                  <a:schemeClr val="tx1">
                    <a:lumMod val="50000"/>
                    <a:lumOff val="50000"/>
                  </a:schemeClr>
                </a:solidFill>
                <a:cs typeface="Arial"/>
                <a:sym typeface="Arial"/>
              </a:rPr>
              <a:t>Thảo</a:t>
            </a:r>
            <a:r>
              <a:rPr lang="en-US" sz="1200" kern="0" dirty="0">
                <a:solidFill>
                  <a:schemeClr val="tx1">
                    <a:lumMod val="50000"/>
                    <a:lumOff val="50000"/>
                  </a:schemeClr>
                </a:solidFill>
                <a:cs typeface="Arial"/>
                <a:sym typeface="Arial"/>
              </a:rPr>
              <a:t>: tranthao121004@gmail.com</a:t>
            </a:r>
          </a:p>
        </p:txBody>
      </p:sp>
    </p:spTree>
    <p:extLst>
      <p:ext uri="{BB962C8B-B14F-4D97-AF65-F5344CB8AC3E}">
        <p14:creationId xmlns:p14="http://schemas.microsoft.com/office/powerpoint/2010/main" val="6871267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wo Content">
    <p:bg>
      <p:bgPr>
        <a:solidFill>
          <a:srgbClr val="E6CDFF"/>
        </a:solidFill>
        <a:effectLst/>
      </p:bgPr>
    </p:bg>
    <p:spTree>
      <p:nvGrpSpPr>
        <p:cNvPr id="1" name=""/>
        <p:cNvGrpSpPr/>
        <p:nvPr/>
      </p:nvGrpSpPr>
      <p:grpSpPr>
        <a:xfrm>
          <a:off x="0" y="0"/>
          <a:ext cx="0" cy="0"/>
          <a:chOff x="0" y="0"/>
          <a:chExt cx="0" cy="0"/>
        </a:xfrm>
      </p:grpSpPr>
      <p:sp>
        <p:nvSpPr>
          <p:cNvPr id="13" name="Freeform 17">
            <a:extLst>
              <a:ext uri="{FF2B5EF4-FFF2-40B4-BE49-F238E27FC236}">
                <a16:creationId xmlns:a16="http://schemas.microsoft.com/office/drawing/2014/main" id="{9F4ACC47-C9C6-4F81-BB25-DACCF7DD0A1C}"/>
              </a:ext>
            </a:extLst>
          </p:cNvPr>
          <p:cNvSpPr/>
          <p:nvPr userDrawn="1"/>
        </p:nvSpPr>
        <p:spPr>
          <a:xfrm>
            <a:off x="280793" y="1122217"/>
            <a:ext cx="11691467" cy="5523131"/>
          </a:xfrm>
          <a:prstGeom prst="rect">
            <a:avLst/>
          </a:prstGeom>
          <a:solidFill>
            <a:srgbClr val="FFFFFF"/>
          </a:solidFill>
          <a:ln w="25400" cap="flat" cmpd="sng" algn="ctr">
            <a:solidFill>
              <a:srgbClr val="A889CC"/>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nvGrpSpPr>
          <p:cNvPr id="14" name="Group 13">
            <a:extLst>
              <a:ext uri="{FF2B5EF4-FFF2-40B4-BE49-F238E27FC236}">
                <a16:creationId xmlns:a16="http://schemas.microsoft.com/office/drawing/2014/main" id="{373B789B-7F2E-4429-A489-1553207A25DE}"/>
              </a:ext>
            </a:extLst>
          </p:cNvPr>
          <p:cNvGrpSpPr/>
          <p:nvPr userDrawn="1"/>
        </p:nvGrpSpPr>
        <p:grpSpPr>
          <a:xfrm>
            <a:off x="377049" y="255821"/>
            <a:ext cx="2630602" cy="2047390"/>
            <a:chOff x="237072" y="234585"/>
            <a:chExt cx="1448294" cy="1448294"/>
          </a:xfrm>
        </p:grpSpPr>
        <p:sp>
          <p:nvSpPr>
            <p:cNvPr id="15" name="Oval 14">
              <a:extLst>
                <a:ext uri="{FF2B5EF4-FFF2-40B4-BE49-F238E27FC236}">
                  <a16:creationId xmlns:a16="http://schemas.microsoft.com/office/drawing/2014/main" id="{E4EE6655-F091-4A19-B7C1-4C7F8015D865}"/>
                </a:ext>
              </a:extLst>
            </p:cNvPr>
            <p:cNvSpPr/>
            <p:nvPr/>
          </p:nvSpPr>
          <p:spPr>
            <a:xfrm>
              <a:off x="237072" y="234585"/>
              <a:ext cx="1448294" cy="1448294"/>
            </a:xfrm>
            <a:prstGeom prst="ellipse">
              <a:avLst/>
            </a:prstGeom>
            <a:solidFill>
              <a:srgbClr val="A889CC">
                <a:lumMod val="40000"/>
                <a:lumOff val="60000"/>
              </a:srgbClr>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6" name="Oval 15">
              <a:extLst>
                <a:ext uri="{FF2B5EF4-FFF2-40B4-BE49-F238E27FC236}">
                  <a16:creationId xmlns:a16="http://schemas.microsoft.com/office/drawing/2014/main" id="{181BBDEA-EA5F-44EB-9888-7D77B1301735}"/>
                </a:ext>
              </a:extLst>
            </p:cNvPr>
            <p:cNvSpPr/>
            <p:nvPr/>
          </p:nvSpPr>
          <p:spPr>
            <a:xfrm>
              <a:off x="283311" y="280824"/>
              <a:ext cx="1355815" cy="1355815"/>
            </a:xfrm>
            <a:prstGeom prst="ellipse">
              <a:avLst/>
            </a:prstGeom>
            <a:solidFill>
              <a:srgbClr val="FFFFFF"/>
            </a:solidFill>
            <a:ln w="25400" cap="flat" cmpd="sng" algn="ctr">
              <a:no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17" name="Oval 16">
              <a:extLst>
                <a:ext uri="{FF2B5EF4-FFF2-40B4-BE49-F238E27FC236}">
                  <a16:creationId xmlns:a16="http://schemas.microsoft.com/office/drawing/2014/main" id="{7E7A3F90-C945-4A54-87CF-B865A1B2E4B3}"/>
                </a:ext>
              </a:extLst>
            </p:cNvPr>
            <p:cNvSpPr/>
            <p:nvPr/>
          </p:nvSpPr>
          <p:spPr>
            <a:xfrm>
              <a:off x="254348" y="252246"/>
              <a:ext cx="1419087" cy="1419087"/>
            </a:xfrm>
            <a:prstGeom prst="ellipse">
              <a:avLst/>
            </a:prstGeom>
            <a:noFill/>
            <a:ln w="9525" cap="flat" cmpd="sng" algn="ctr">
              <a:solidFill>
                <a:srgbClr val="BAE5E4">
                  <a:lumMod val="25000"/>
                </a:srgbClr>
              </a:solidFill>
              <a:prstDash val="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grpSp>
    </p:spTree>
    <p:extLst>
      <p:ext uri="{BB962C8B-B14F-4D97-AF65-F5344CB8AC3E}">
        <p14:creationId xmlns:p14="http://schemas.microsoft.com/office/powerpoint/2010/main" val="42690978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Comparison">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8299312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Only">
    <p:bg>
      <p:bgPr>
        <a:solidFill>
          <a:schemeClr val="accent5">
            <a:lumMod val="20000"/>
            <a:lumOff val="80000"/>
          </a:schemeClr>
        </a:solidFill>
        <a:effectLst/>
      </p:bgPr>
    </p:bg>
    <p:spTree>
      <p:nvGrpSpPr>
        <p:cNvPr id="1" name=""/>
        <p:cNvGrpSpPr/>
        <p:nvPr/>
      </p:nvGrpSpPr>
      <p:grpSpPr>
        <a:xfrm>
          <a:off x="0" y="0"/>
          <a:ext cx="0" cy="0"/>
          <a:chOff x="0" y="0"/>
          <a:chExt cx="0" cy="0"/>
        </a:xfrm>
      </p:grpSpPr>
      <p:sp>
        <p:nvSpPr>
          <p:cNvPr id="11" name="Freeform 17">
            <a:extLst>
              <a:ext uri="{FF2B5EF4-FFF2-40B4-BE49-F238E27FC236}">
                <a16:creationId xmlns:a16="http://schemas.microsoft.com/office/drawing/2014/main" id="{11AD8B8B-499E-4064-9606-1DD7568A748C}"/>
              </a:ext>
            </a:extLst>
          </p:cNvPr>
          <p:cNvSpPr/>
          <p:nvPr userDrawn="1"/>
        </p:nvSpPr>
        <p:spPr>
          <a:xfrm>
            <a:off x="247076" y="287079"/>
            <a:ext cx="11697847" cy="6434396"/>
          </a:xfrm>
          <a:prstGeom prst="roundRect">
            <a:avLst>
              <a:gd name="adj" fmla="val 8405"/>
            </a:avLst>
          </a:prstGeom>
          <a:solidFill>
            <a:srgbClr val="FFFFFF"/>
          </a:solidFill>
          <a:ln w="25400" cap="flat" cmpd="sng" algn="ctr">
            <a:solidFill>
              <a:schemeClr val="bg1">
                <a:lumMod val="85000"/>
              </a:schemeClr>
            </a:solidFill>
            <a:prstDash val="lgDash"/>
          </a:ln>
          <a:effectLst/>
        </p:spPr>
        <p:txBody>
          <a:bodyPr rtlCol="0" anchor="ctr"/>
          <a:lstStyle/>
          <a:p>
            <a:pPr marL="0" marR="0" lvl="0" indent="0" algn="ctr" defTabSz="914400" eaLnBrk="1" fontAlgn="auto" latinLnBrk="0" hangingPunct="1">
              <a:lnSpc>
                <a:spcPct val="100000"/>
              </a:lnSpc>
              <a:spcBef>
                <a:spcPts val="0"/>
              </a:spcBef>
              <a:spcAft>
                <a:spcPts val="0"/>
              </a:spcAft>
              <a:buClr>
                <a:srgbClr val="000000"/>
              </a:buClr>
              <a:buSzTx/>
              <a:buFont typeface="Arial"/>
              <a:buNone/>
              <a:tabLst/>
              <a:defRPr/>
            </a:pPr>
            <a:endParaRPr kumimoji="0" lang="en-US" sz="1400" b="0" i="0" u="none" strike="noStrike" kern="0" cap="none" spc="0" normalizeH="0" baseline="0" noProof="0" dirty="0">
              <a:ln>
                <a:noFill/>
              </a:ln>
              <a:solidFill>
                <a:srgbClr val="BAE5E4"/>
              </a:solidFill>
              <a:effectLst/>
              <a:uLnTx/>
              <a:uFillTx/>
              <a:latin typeface="Arial-Rounded"/>
              <a:ea typeface="Arial-Rounded"/>
              <a:cs typeface="+mn-cs"/>
              <a:sym typeface="Arial"/>
            </a:endParaRPr>
          </a:p>
        </p:txBody>
      </p:sp>
      <p:sp>
        <p:nvSpPr>
          <p:cNvPr id="3" name="Date Placeholder 2">
            <a:extLst>
              <a:ext uri="{FF2B5EF4-FFF2-40B4-BE49-F238E27FC236}">
                <a16:creationId xmlns:a16="http://schemas.microsoft.com/office/drawing/2014/main" id="{523D60F7-56F1-4181-BD85-F81551044A2A}"/>
              </a:ext>
            </a:extLst>
          </p:cNvPr>
          <p:cNvSpPr>
            <a:spLocks noGrp="1"/>
          </p:cNvSpPr>
          <p:nvPr>
            <p:ph type="dt" sz="half" idx="10"/>
          </p:nvPr>
        </p:nvSpPr>
        <p:spPr/>
        <p:txBody>
          <a:bodyPr/>
          <a:lstStyle/>
          <a:p>
            <a:fld id="{11EBD0CC-E3E2-4331-AA06-EBB8ADD6037D}" type="datetimeFigureOut">
              <a:rPr lang="en-US" smtClean="0"/>
              <a:t>4/15/2024</a:t>
            </a:fld>
            <a:endParaRPr lang="en-US"/>
          </a:p>
        </p:txBody>
      </p:sp>
      <p:sp>
        <p:nvSpPr>
          <p:cNvPr id="4" name="Footer Placeholder 3">
            <a:extLst>
              <a:ext uri="{FF2B5EF4-FFF2-40B4-BE49-F238E27FC236}">
                <a16:creationId xmlns:a16="http://schemas.microsoft.com/office/drawing/2014/main" id="{8DF30DBA-58E9-471D-B31C-7704066C10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6A268F58-8D48-4EEB-8630-35022767B45A}"/>
              </a:ext>
            </a:extLst>
          </p:cNvPr>
          <p:cNvSpPr>
            <a:spLocks noGrp="1"/>
          </p:cNvSpPr>
          <p:nvPr>
            <p:ph type="sldNum" sz="quarter" idx="12"/>
          </p:nvPr>
        </p:nvSpPr>
        <p:spPr/>
        <p:txBody>
          <a:bodyPr/>
          <a:lstStyle/>
          <a:p>
            <a:fld id="{37634F2D-4F96-4A1A-A648-518B1AFE058E}" type="slidenum">
              <a:rPr lang="en-US" smtClean="0"/>
              <a:t>‹#›</a:t>
            </a:fld>
            <a:endParaRPr lang="en-US"/>
          </a:p>
        </p:txBody>
      </p:sp>
    </p:spTree>
    <p:extLst>
      <p:ext uri="{BB962C8B-B14F-4D97-AF65-F5344CB8AC3E}">
        <p14:creationId xmlns:p14="http://schemas.microsoft.com/office/powerpoint/2010/main" val="40221652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theme" Target="../theme/theme2.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5" Type="http://schemas.openxmlformats.org/officeDocument/2006/relationships/slideLayout" Target="../slideLayouts/slideLayout25.xml"/><Relationship Id="rId10" Type="http://schemas.openxmlformats.org/officeDocument/2006/relationships/slideLayout" Target="../slideLayouts/slideLayout30.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image" Target="../media/image40.jpeg"/><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theme" Target="../theme/theme3.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19E4B4B-505B-43E2-987D-384A64AE446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BB41F7E-7A02-4FF2-8AF5-A1AE59CD341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41E1E4-156A-4C10-BC26-D07F5C724AD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1EBD0CC-E3E2-4331-AA06-EBB8ADD6037D}" type="datetimeFigureOut">
              <a:rPr lang="en-US" smtClean="0"/>
              <a:t>4/15/2024</a:t>
            </a:fld>
            <a:endParaRPr lang="en-US"/>
          </a:p>
        </p:txBody>
      </p:sp>
      <p:sp>
        <p:nvSpPr>
          <p:cNvPr id="5" name="Footer Placeholder 4">
            <a:extLst>
              <a:ext uri="{FF2B5EF4-FFF2-40B4-BE49-F238E27FC236}">
                <a16:creationId xmlns:a16="http://schemas.microsoft.com/office/drawing/2014/main" id="{E57F9652-3E39-43EA-9F4E-489A7F3BC5FC}"/>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C26CC6A0-BF40-4ACA-867F-55115DA3FB3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7634F2D-4F96-4A1A-A648-518B1AFE058E}" type="slidenum">
              <a:rPr lang="en-US" smtClean="0"/>
              <a:t>‹#›</a:t>
            </a:fld>
            <a:endParaRPr lang="en-US"/>
          </a:p>
        </p:txBody>
      </p:sp>
    </p:spTree>
    <p:extLst>
      <p:ext uri="{BB962C8B-B14F-4D97-AF65-F5344CB8AC3E}">
        <p14:creationId xmlns:p14="http://schemas.microsoft.com/office/powerpoint/2010/main" val="1770430416"/>
      </p:ext>
    </p:extLst>
  </p:cSld>
  <p:clrMap bg1="lt1" tx1="dk1" bg2="lt2" tx2="dk2" accent1="accent1" accent2="accent2" accent3="accent3" accent4="accent4" accent5="accent5" accent6="accent6" hlink="hlink" folHlink="folHlink"/>
  <p:sldLayoutIdLst>
    <p:sldLayoutId id="2147483649" r:id="rId1"/>
    <p:sldLayoutId id="2147483665" r:id="rId2"/>
    <p:sldLayoutId id="2147483666" r:id="rId3"/>
    <p:sldLayoutId id="2147483659" r:id="rId4"/>
    <p:sldLayoutId id="2147483650" r:id="rId5"/>
    <p:sldLayoutId id="2147483651" r:id="rId6"/>
    <p:sldLayoutId id="2147483652" r:id="rId7"/>
    <p:sldLayoutId id="2147483653" r:id="rId8"/>
    <p:sldLayoutId id="2147483654" r:id="rId9"/>
    <p:sldLayoutId id="2147483656" r:id="rId10"/>
    <p:sldLayoutId id="2147483657" r:id="rId11"/>
    <p:sldLayoutId id="2147483661" r:id="rId12"/>
    <p:sldLayoutId id="2147483667" r:id="rId13"/>
    <p:sldLayoutId id="2147483668" r:id="rId14"/>
    <p:sldLayoutId id="2147483669" r:id="rId15"/>
    <p:sldLayoutId id="2147483660" r:id="rId16"/>
    <p:sldLayoutId id="2147483658" r:id="rId17"/>
    <p:sldLayoutId id="2147483663" r:id="rId18"/>
    <p:sldLayoutId id="2147483662" r:id="rId19"/>
    <p:sldLayoutId id="2147483655" r:id="rId20"/>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2024/4/15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5527249"/>
      </p:ext>
    </p:extLst>
  </p:cSld>
  <p:clrMap bg1="lt1" tx1="dk1" bg2="lt2" tx2="dk2" accent1="accent1" accent2="accent2" accent3="accent3" accent4="accent4" accent5="accent5" accent6="accent6" hlink="hlink" folHlink="folHlink"/>
  <p:sldLayoutIdLst>
    <p:sldLayoutId id="2147483719" r:id="rId1"/>
    <p:sldLayoutId id="2147483720" r:id="rId2"/>
    <p:sldLayoutId id="2147483721" r:id="rId3"/>
    <p:sldLayoutId id="2147483722" r:id="rId4"/>
    <p:sldLayoutId id="2147483723" r:id="rId5"/>
    <p:sldLayoutId id="2147483724" r:id="rId6"/>
    <p:sldLayoutId id="2147483725" r:id="rId7"/>
    <p:sldLayoutId id="2147483726" r:id="rId8"/>
    <p:sldLayoutId id="2147483727" r:id="rId9"/>
    <p:sldLayoutId id="2147483728" r:id="rId10"/>
    <p:sldLayoutId id="2147483729" r:id="rId11"/>
    <p:sldLayoutId id="214748373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938D277C-D2BF-45CB-B9B1-631697971ECF}" type="datetimeFigureOut">
              <a:rPr lang="zh-CN" altLang="en-US" smtClean="0"/>
              <a:t>2024/4/15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57B159-C784-467D-858D-66D384AF0CC0}" type="slidenum">
              <a:rPr lang="zh-CN" altLang="en-US" smtClean="0"/>
              <a:t>‹#›</a:t>
            </a:fld>
            <a:endParaRPr lang="zh-CN" altLang="en-US"/>
          </a:p>
        </p:txBody>
      </p:sp>
    </p:spTree>
    <p:extLst>
      <p:ext uri="{BB962C8B-B14F-4D97-AF65-F5344CB8AC3E}">
        <p14:creationId xmlns:p14="http://schemas.microsoft.com/office/powerpoint/2010/main" val="2550467087"/>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41.png"/><Relationship Id="rId1" Type="http://schemas.openxmlformats.org/officeDocument/2006/relationships/slideLayout" Target="../slideLayouts/slideLayout9.xml"/><Relationship Id="rId5" Type="http://schemas.microsoft.com/office/2007/relationships/hdphoto" Target="../media/hdphoto2.wdp"/><Relationship Id="rId4" Type="http://schemas.openxmlformats.org/officeDocument/2006/relationships/image" Target="../media/image42.png"/></Relationships>
</file>

<file path=ppt/slides/_rels/slide3.xml.rels><?xml version="1.0" encoding="UTF-8" standalone="yes"?>
<Relationships xmlns="http://schemas.openxmlformats.org/package/2006/relationships"><Relationship Id="rId3" Type="http://schemas.openxmlformats.org/officeDocument/2006/relationships/image" Target="../media/image44.gif"/><Relationship Id="rId2" Type="http://schemas.openxmlformats.org/officeDocument/2006/relationships/image" Target="../media/image43.gif"/><Relationship Id="rId1" Type="http://schemas.openxmlformats.org/officeDocument/2006/relationships/slideLayout" Target="../slideLayouts/slideLayout28.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27C27E7-3EBB-44E4-B587-606D4BE648FB}"/>
              </a:ext>
            </a:extLst>
          </p:cNvPr>
          <p:cNvSpPr txBox="1"/>
          <p:nvPr/>
        </p:nvSpPr>
        <p:spPr>
          <a:xfrm>
            <a:off x="4242298" y="3219427"/>
            <a:ext cx="6804837" cy="923330"/>
          </a:xfrm>
          <a:prstGeom prst="rect">
            <a:avLst/>
          </a:prstGeom>
          <a:noFill/>
        </p:spPr>
        <p:txBody>
          <a:bodyPr wrap="square" rtlCol="0">
            <a:spAutoFit/>
          </a:bodyPr>
          <a:lstStyle/>
          <a:p>
            <a:pPr algn="ctr"/>
            <a:r>
              <a:rPr lang="en-US" sz="5400" dirty="0" err="1"/>
              <a:t>Tiết</a:t>
            </a:r>
            <a:r>
              <a:rPr lang="en-US" sz="5400" dirty="0"/>
              <a:t> 5: </a:t>
            </a:r>
            <a:r>
              <a:rPr lang="en-US" sz="5400" dirty="0" err="1"/>
              <a:t>Luyện</a:t>
            </a:r>
            <a:r>
              <a:rPr lang="en-US" sz="5400" dirty="0"/>
              <a:t> </a:t>
            </a:r>
            <a:r>
              <a:rPr lang="en-US" sz="5400" dirty="0" err="1"/>
              <a:t>viết</a:t>
            </a:r>
            <a:r>
              <a:rPr lang="en-US" sz="5400" dirty="0"/>
              <a:t> </a:t>
            </a:r>
            <a:r>
              <a:rPr lang="en-US" sz="5400" dirty="0" err="1"/>
              <a:t>đoạn</a:t>
            </a:r>
            <a:endParaRPr lang="en-US" sz="5400" dirty="0"/>
          </a:p>
        </p:txBody>
      </p:sp>
    </p:spTree>
    <p:extLst>
      <p:ext uri="{BB962C8B-B14F-4D97-AF65-F5344CB8AC3E}">
        <p14:creationId xmlns:p14="http://schemas.microsoft.com/office/powerpoint/2010/main" val="290721021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descr="20210409090849_wm_shs-tieng-viet-2-tap-1">
            <a:extLst>
              <a:ext uri="{FF2B5EF4-FFF2-40B4-BE49-F238E27FC236}">
                <a16:creationId xmlns:a16="http://schemas.microsoft.com/office/drawing/2014/main" id="{190C808D-5240-4A78-9064-E32770BBC59F}"/>
              </a:ext>
            </a:extLst>
          </p:cNvPr>
          <p:cNvPicPr>
            <a:picLocks noChangeAspect="1" noChangeArrowheads="1"/>
          </p:cNvPicPr>
          <p:nvPr/>
        </p:nvPicPr>
        <p:blipFill rotWithShape="1">
          <a:blip r:embed="rId2">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5958" t="7289" r="85745" b="87276"/>
          <a:stretch/>
        </p:blipFill>
        <p:spPr bwMode="auto">
          <a:xfrm>
            <a:off x="2147454" y="449859"/>
            <a:ext cx="928255" cy="853440"/>
          </a:xfrm>
          <a:prstGeom prst="roundRect">
            <a:avLst>
              <a:gd name="adj" fmla="val 45888"/>
            </a:avLst>
          </a:prstGeom>
          <a:noFill/>
          <a:extLst>
            <a:ext uri="{909E8E84-426E-40DD-AFC4-6F175D3DCCD1}">
              <a14:hiddenFill xmlns:a14="http://schemas.microsoft.com/office/drawing/2010/main">
                <a:solidFill>
                  <a:srgbClr val="FFFFFF"/>
                </a:solidFill>
              </a14:hiddenFill>
            </a:ext>
          </a:extLst>
        </p:spPr>
      </p:pic>
      <p:sp>
        <p:nvSpPr>
          <p:cNvPr id="13" name="TextBox 12">
            <a:extLst>
              <a:ext uri="{FF2B5EF4-FFF2-40B4-BE49-F238E27FC236}">
                <a16:creationId xmlns:a16="http://schemas.microsoft.com/office/drawing/2014/main" id="{61A2D095-4B89-4D6D-B858-FDCC4894ACF4}"/>
              </a:ext>
            </a:extLst>
          </p:cNvPr>
          <p:cNvSpPr txBox="1"/>
          <p:nvPr/>
        </p:nvSpPr>
        <p:spPr>
          <a:xfrm>
            <a:off x="3075709" y="585644"/>
            <a:ext cx="6937020" cy="1073884"/>
          </a:xfrm>
          <a:prstGeom prst="rect">
            <a:avLst/>
          </a:prstGeom>
          <a:noFill/>
        </p:spPr>
        <p:txBody>
          <a:bodyPr wrap="square" rtlCol="0">
            <a:spAutoFit/>
          </a:bodyPr>
          <a:lstStyle/>
          <a:p>
            <a:pPr defTabSz="1219170">
              <a:lnSpc>
                <a:spcPts val="4000"/>
              </a:lnSpc>
              <a:buClr>
                <a:srgbClr val="000000"/>
              </a:buClr>
            </a:pPr>
            <a:r>
              <a:rPr lang="en-US" sz="3200" b="1" kern="0" dirty="0">
                <a:solidFill>
                  <a:srgbClr val="BAE5E4">
                    <a:lumMod val="50000"/>
                  </a:srgbClr>
                </a:solidFill>
                <a:cs typeface="Arial"/>
                <a:sym typeface="Arial"/>
              </a:rPr>
              <a:t>1. </a:t>
            </a:r>
            <a:r>
              <a:rPr lang="en-US" sz="3200" b="1" kern="0" dirty="0" err="1">
                <a:solidFill>
                  <a:srgbClr val="BAE5E4">
                    <a:lumMod val="50000"/>
                  </a:srgbClr>
                </a:solidFill>
                <a:cs typeface="Arial"/>
                <a:sym typeface="Arial"/>
              </a:rPr>
              <a:t>Kể</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tên</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các</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đồ</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vật</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được</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vẽ</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trong</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tranh</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và</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nêu</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công</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dụng</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của</a:t>
            </a:r>
            <a:r>
              <a:rPr lang="en-US" sz="3200" b="1" kern="0" dirty="0">
                <a:solidFill>
                  <a:srgbClr val="BAE5E4">
                    <a:lumMod val="50000"/>
                  </a:srgbClr>
                </a:solidFill>
                <a:cs typeface="Arial"/>
                <a:sym typeface="Arial"/>
              </a:rPr>
              <a:t> </a:t>
            </a:r>
            <a:r>
              <a:rPr lang="en-US" sz="3200" b="1" kern="0" dirty="0" err="1">
                <a:solidFill>
                  <a:srgbClr val="BAE5E4">
                    <a:lumMod val="50000"/>
                  </a:srgbClr>
                </a:solidFill>
                <a:cs typeface="Arial"/>
                <a:sym typeface="Arial"/>
              </a:rPr>
              <a:t>chúng</a:t>
            </a:r>
            <a:r>
              <a:rPr lang="en-US" sz="3200" b="1" kern="0" dirty="0">
                <a:solidFill>
                  <a:srgbClr val="BAE5E4">
                    <a:lumMod val="50000"/>
                  </a:srgbClr>
                </a:solidFill>
                <a:cs typeface="Arial"/>
                <a:sym typeface="Arial"/>
              </a:rPr>
              <a:t>.</a:t>
            </a:r>
          </a:p>
        </p:txBody>
      </p:sp>
      <p:pic>
        <p:nvPicPr>
          <p:cNvPr id="14" name="Picture 13">
            <a:extLst>
              <a:ext uri="{FF2B5EF4-FFF2-40B4-BE49-F238E27FC236}">
                <a16:creationId xmlns:a16="http://schemas.microsoft.com/office/drawing/2014/main" id="{DBB20447-9214-40C8-91D6-60F1DA6E26AF}"/>
              </a:ext>
            </a:extLst>
          </p:cNvPr>
          <p:cNvPicPr>
            <a:picLocks noChangeAspect="1"/>
          </p:cNvPicPr>
          <p:nvPr/>
        </p:nvPicPr>
        <p:blipFill>
          <a:blip r:embed="rId4">
            <a:extLst>
              <a:ext uri="{BEBA8EAE-BF5A-486C-A8C5-ECC9F3942E4B}">
                <a14:imgProps xmlns:a14="http://schemas.microsoft.com/office/drawing/2010/main">
                  <a14:imgLayer r:embed="rId5">
                    <a14:imgEffect>
                      <a14:sharpenSoften amount="50000"/>
                    </a14:imgEffect>
                    <a14:imgEffect>
                      <a14:saturation sat="200000"/>
                    </a14:imgEffect>
                  </a14:imgLayer>
                </a14:imgProps>
              </a:ext>
            </a:extLst>
          </a:blip>
          <a:stretch>
            <a:fillRect/>
          </a:stretch>
        </p:blipFill>
        <p:spPr>
          <a:xfrm>
            <a:off x="2179273" y="1816259"/>
            <a:ext cx="7896721" cy="4102336"/>
          </a:xfrm>
          <a:prstGeom prst="rect">
            <a:avLst/>
          </a:prstGeom>
        </p:spPr>
      </p:pic>
      <p:sp>
        <p:nvSpPr>
          <p:cNvPr id="15" name="Rounded Rectangle 21">
            <a:extLst>
              <a:ext uri="{FF2B5EF4-FFF2-40B4-BE49-F238E27FC236}">
                <a16:creationId xmlns:a16="http://schemas.microsoft.com/office/drawing/2014/main" id="{21CA9CD2-8738-4A06-AF70-E1CCC720C91E}"/>
              </a:ext>
            </a:extLst>
          </p:cNvPr>
          <p:cNvSpPr/>
          <p:nvPr/>
        </p:nvSpPr>
        <p:spPr>
          <a:xfrm>
            <a:off x="2258752" y="3637139"/>
            <a:ext cx="885305"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Ti</a:t>
            </a:r>
            <a:r>
              <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rPr>
              <a:t> vi</a:t>
            </a:r>
          </a:p>
        </p:txBody>
      </p:sp>
      <p:sp>
        <p:nvSpPr>
          <p:cNvPr id="16" name="Rounded Rectangle 21">
            <a:extLst>
              <a:ext uri="{FF2B5EF4-FFF2-40B4-BE49-F238E27FC236}">
                <a16:creationId xmlns:a16="http://schemas.microsoft.com/office/drawing/2014/main" id="{636FAA94-C16C-42B4-8A6B-EF01306CF809}"/>
              </a:ext>
            </a:extLst>
          </p:cNvPr>
          <p:cNvSpPr/>
          <p:nvPr/>
        </p:nvSpPr>
        <p:spPr>
          <a:xfrm>
            <a:off x="1894027" y="1859161"/>
            <a:ext cx="1614751"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Đồng</a:t>
            </a:r>
            <a:r>
              <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rPr>
              <a:t> </a:t>
            </a: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hồ</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17" name="Rounded Rectangle 21">
            <a:extLst>
              <a:ext uri="{FF2B5EF4-FFF2-40B4-BE49-F238E27FC236}">
                <a16:creationId xmlns:a16="http://schemas.microsoft.com/office/drawing/2014/main" id="{FA03F194-0617-4BA8-B2CC-8367280745CF}"/>
              </a:ext>
            </a:extLst>
          </p:cNvPr>
          <p:cNvSpPr/>
          <p:nvPr/>
        </p:nvSpPr>
        <p:spPr>
          <a:xfrm>
            <a:off x="3144056" y="2839025"/>
            <a:ext cx="1083197"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Quạt</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18" name="Rounded Rectangle 21">
            <a:extLst>
              <a:ext uri="{FF2B5EF4-FFF2-40B4-BE49-F238E27FC236}">
                <a16:creationId xmlns:a16="http://schemas.microsoft.com/office/drawing/2014/main" id="{DFE8B3D3-B5ED-4315-9116-880C50550AEC}"/>
              </a:ext>
            </a:extLst>
          </p:cNvPr>
          <p:cNvSpPr/>
          <p:nvPr/>
        </p:nvSpPr>
        <p:spPr>
          <a:xfrm>
            <a:off x="4617256" y="5415119"/>
            <a:ext cx="1083197"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Bàn</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19" name="Rounded Rectangle 21">
            <a:extLst>
              <a:ext uri="{FF2B5EF4-FFF2-40B4-BE49-F238E27FC236}">
                <a16:creationId xmlns:a16="http://schemas.microsoft.com/office/drawing/2014/main" id="{322DF135-31A2-442D-90E0-4EBA3D28F1F0}"/>
              </a:ext>
            </a:extLst>
          </p:cNvPr>
          <p:cNvSpPr/>
          <p:nvPr/>
        </p:nvSpPr>
        <p:spPr>
          <a:xfrm>
            <a:off x="4782356" y="4322365"/>
            <a:ext cx="1083197"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Ghế</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20" name="Rounded Rectangle 21">
            <a:extLst>
              <a:ext uri="{FF2B5EF4-FFF2-40B4-BE49-F238E27FC236}">
                <a16:creationId xmlns:a16="http://schemas.microsoft.com/office/drawing/2014/main" id="{7447596A-BC21-4367-AA68-458B8332487D}"/>
              </a:ext>
            </a:extLst>
          </p:cNvPr>
          <p:cNvSpPr/>
          <p:nvPr/>
        </p:nvSpPr>
        <p:spPr>
          <a:xfrm>
            <a:off x="6096000" y="2925525"/>
            <a:ext cx="1605744"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Máy</a:t>
            </a:r>
            <a:r>
              <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rPr>
              <a:t> </a:t>
            </a: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tính</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
        <p:nvSpPr>
          <p:cNvPr id="21" name="Rounded Rectangle 21">
            <a:extLst>
              <a:ext uri="{FF2B5EF4-FFF2-40B4-BE49-F238E27FC236}">
                <a16:creationId xmlns:a16="http://schemas.microsoft.com/office/drawing/2014/main" id="{5173B14E-2708-413C-B3E9-2CC43D32D2FC}"/>
              </a:ext>
            </a:extLst>
          </p:cNvPr>
          <p:cNvSpPr/>
          <p:nvPr/>
        </p:nvSpPr>
        <p:spPr>
          <a:xfrm>
            <a:off x="8136826" y="2710335"/>
            <a:ext cx="1382453" cy="503476"/>
          </a:xfrm>
          <a:prstGeom prst="roundRect">
            <a:avLst/>
          </a:prstGeom>
          <a:solidFill>
            <a:srgbClr val="FC7D77">
              <a:lumMod val="20000"/>
              <a:lumOff val="80000"/>
            </a:srgbClr>
          </a:solidFill>
          <a:ln w="25400" cap="flat" cmpd="sng" algn="ctr">
            <a:noFill/>
            <a:prstDash val="solid"/>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Tủ</a:t>
            </a:r>
            <a:r>
              <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rPr>
              <a:t> </a:t>
            </a:r>
            <a:r>
              <a:rPr kumimoji="0" lang="en-US" sz="2400" b="0" i="0" u="none" strike="noStrike" kern="0" cap="none" spc="0" normalizeH="0" baseline="0" noProof="0" dirty="0" err="1">
                <a:ln>
                  <a:noFill/>
                </a:ln>
                <a:solidFill>
                  <a:srgbClr val="FF0000"/>
                </a:solidFill>
                <a:effectLst/>
                <a:uLnTx/>
                <a:uFillTx/>
                <a:latin typeface="Arial-Rounded"/>
                <a:ea typeface="Arial-Rounded"/>
                <a:cs typeface="+mn-cs"/>
                <a:sym typeface="Arial"/>
              </a:rPr>
              <a:t>lạnh</a:t>
            </a:r>
            <a:endParaRPr kumimoji="0" lang="en-US" sz="2400" b="0" i="0" u="none" strike="noStrike" kern="0" cap="none" spc="0" normalizeH="0" baseline="0" noProof="0" dirty="0">
              <a:ln>
                <a:noFill/>
              </a:ln>
              <a:solidFill>
                <a:srgbClr val="FF0000"/>
              </a:solidFill>
              <a:effectLst/>
              <a:uLnTx/>
              <a:uFillTx/>
              <a:latin typeface="Arial-Rounded"/>
              <a:ea typeface="Arial-Rounded"/>
              <a:cs typeface="+mn-cs"/>
              <a:sym typeface="Arial"/>
            </a:endParaRPr>
          </a:p>
        </p:txBody>
      </p:sp>
    </p:spTree>
    <p:extLst>
      <p:ext uri="{BB962C8B-B14F-4D97-AF65-F5344CB8AC3E}">
        <p14:creationId xmlns:p14="http://schemas.microsoft.com/office/powerpoint/2010/main" val="17050849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fade">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fade">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fade">
                                      <p:cBhvr>
                                        <p:cTn id="32" dur="500"/>
                                        <p:tgtEl>
                                          <p:spTgt spid="20"/>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21"/>
                                        </p:tgtEl>
                                        <p:attrNameLst>
                                          <p:attrName>style.visibility</p:attrName>
                                        </p:attrNameLst>
                                      </p:cBhvr>
                                      <p:to>
                                        <p:strVal val="visible"/>
                                      </p:to>
                                    </p:set>
                                    <p:animEffect transition="in" filter="fade">
                                      <p:cBhvr>
                                        <p:cTn id="3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16" grpId="0" animBg="1"/>
      <p:bldP spid="17" grpId="0" animBg="1"/>
      <p:bldP spid="18" grpId="0" animBg="1"/>
      <p:bldP spid="19" grpId="0" animBg="1"/>
      <p:bldP spid="20" grpId="0" animBg="1"/>
      <p:bldP spid="21"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 name="矩形 92"/>
          <p:cNvSpPr/>
          <p:nvPr/>
        </p:nvSpPr>
        <p:spPr>
          <a:xfrm>
            <a:off x="4141654" y="0"/>
            <a:ext cx="3908692" cy="647700"/>
          </a:xfrm>
          <a:prstGeom prst="rect">
            <a:avLst/>
          </a:prstGeom>
          <a:solidFill>
            <a:srgbClr val="7DD7C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4" name="等腰三角形 93"/>
          <p:cNvSpPr/>
          <p:nvPr/>
        </p:nvSpPr>
        <p:spPr>
          <a:xfrm flipV="1">
            <a:off x="8035741"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95" name="等腰三角形 94"/>
          <p:cNvSpPr/>
          <p:nvPr/>
        </p:nvSpPr>
        <p:spPr>
          <a:xfrm flipH="1" flipV="1">
            <a:off x="3795395" y="0"/>
            <a:ext cx="346259" cy="647700"/>
          </a:xfrm>
          <a:prstGeom prst="triangle">
            <a:avLst>
              <a:gd name="adj" fmla="val 0"/>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panose="020B0604020202020204"/>
              <a:ea typeface="黑体" panose="02010609060101010101" pitchFamily="49" charset="-122"/>
              <a:cs typeface="+mn-cs"/>
            </a:endParaRPr>
          </a:p>
        </p:txBody>
      </p:sp>
      <p:sp>
        <p:nvSpPr>
          <p:cNvPr id="29" name="TextBox 28">
            <a:extLst>
              <a:ext uri="{FF2B5EF4-FFF2-40B4-BE49-F238E27FC236}">
                <a16:creationId xmlns:a16="http://schemas.microsoft.com/office/drawing/2014/main" id="{68BA9B96-6D67-4654-B3E2-B8CE8A037511}"/>
              </a:ext>
            </a:extLst>
          </p:cNvPr>
          <p:cNvSpPr txBox="1"/>
          <p:nvPr/>
        </p:nvSpPr>
        <p:spPr>
          <a:xfrm>
            <a:off x="1512227" y="647700"/>
            <a:ext cx="9345047" cy="560923"/>
          </a:xfrm>
          <a:prstGeom prst="rect">
            <a:avLst/>
          </a:prstGeom>
          <a:noFill/>
        </p:spPr>
        <p:txBody>
          <a:bodyPr wrap="square" rtlCol="0">
            <a:spAutoFit/>
          </a:bodyPr>
          <a:lstStyle/>
          <a:p>
            <a:pPr algn="ctr" defTabSz="1219170">
              <a:lnSpc>
                <a:spcPts val="4000"/>
              </a:lnSpc>
              <a:buClr>
                <a:srgbClr val="000000"/>
              </a:buClr>
            </a:pPr>
            <a:r>
              <a:rPr lang="en-US" sz="3200" b="1" kern="0" dirty="0">
                <a:solidFill>
                  <a:srgbClr val="7030A0"/>
                </a:solidFill>
                <a:latin typeface="Arial-Rounded"/>
                <a:ea typeface="Arial-Rounded"/>
                <a:cs typeface="Arial"/>
                <a:sym typeface="Arial"/>
              </a:rPr>
              <a:t>2. </a:t>
            </a:r>
            <a:r>
              <a:rPr lang="en-US" sz="3200" b="1" kern="0" dirty="0" err="1">
                <a:solidFill>
                  <a:srgbClr val="7030A0"/>
                </a:solidFill>
                <a:latin typeface="Arial-Rounded"/>
                <a:ea typeface="Arial-Rounded"/>
                <a:cs typeface="Arial"/>
                <a:sym typeface="Arial"/>
              </a:rPr>
              <a:t>Viết</a:t>
            </a:r>
            <a:r>
              <a:rPr lang="en-US" sz="3200" b="1" kern="0" dirty="0">
                <a:solidFill>
                  <a:srgbClr val="7030A0"/>
                </a:solidFill>
                <a:latin typeface="Arial-Rounded"/>
                <a:ea typeface="Arial-Rounded"/>
                <a:cs typeface="Arial"/>
                <a:sym typeface="Arial"/>
              </a:rPr>
              <a:t> 4 – 5 </a:t>
            </a:r>
            <a:r>
              <a:rPr lang="en-US" sz="3200" b="1" kern="0" dirty="0" err="1">
                <a:solidFill>
                  <a:srgbClr val="7030A0"/>
                </a:solidFill>
                <a:latin typeface="Arial-Rounded"/>
                <a:ea typeface="Arial-Rounded"/>
                <a:cs typeface="Arial"/>
                <a:sym typeface="Arial"/>
              </a:rPr>
              <a:t>câu</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tả</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một</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đồ</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dùng</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trong</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gia</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đình</a:t>
            </a:r>
            <a:r>
              <a:rPr lang="en-US" sz="3200" b="1" kern="0" dirty="0">
                <a:solidFill>
                  <a:srgbClr val="7030A0"/>
                </a:solidFill>
                <a:latin typeface="Arial-Rounded"/>
                <a:ea typeface="Arial-Rounded"/>
                <a:cs typeface="Arial"/>
                <a:sym typeface="Arial"/>
              </a:rPr>
              <a:t> </a:t>
            </a:r>
            <a:r>
              <a:rPr lang="en-US" sz="3200" b="1" kern="0" dirty="0" err="1">
                <a:solidFill>
                  <a:srgbClr val="7030A0"/>
                </a:solidFill>
                <a:latin typeface="Arial-Rounded"/>
                <a:ea typeface="Arial-Rounded"/>
                <a:cs typeface="Arial"/>
                <a:sym typeface="Arial"/>
              </a:rPr>
              <a:t>em</a:t>
            </a:r>
            <a:r>
              <a:rPr lang="en-US" sz="3200" b="1" kern="0" dirty="0">
                <a:solidFill>
                  <a:srgbClr val="7030A0"/>
                </a:solidFill>
                <a:latin typeface="Arial-Rounded"/>
                <a:ea typeface="Arial-Rounded"/>
                <a:cs typeface="Arial"/>
                <a:sym typeface="Arial"/>
              </a:rPr>
              <a:t>.</a:t>
            </a:r>
          </a:p>
        </p:txBody>
      </p:sp>
      <p:grpSp>
        <p:nvGrpSpPr>
          <p:cNvPr id="30" name="Group 29">
            <a:extLst>
              <a:ext uri="{FF2B5EF4-FFF2-40B4-BE49-F238E27FC236}">
                <a16:creationId xmlns:a16="http://schemas.microsoft.com/office/drawing/2014/main" id="{26E4B6B3-8498-487F-91DE-5B732DB4E760}"/>
              </a:ext>
            </a:extLst>
          </p:cNvPr>
          <p:cNvGrpSpPr/>
          <p:nvPr/>
        </p:nvGrpSpPr>
        <p:grpSpPr>
          <a:xfrm>
            <a:off x="1849104" y="1754538"/>
            <a:ext cx="8484691" cy="3947219"/>
            <a:chOff x="252734" y="1541633"/>
            <a:chExt cx="6363518" cy="2960414"/>
          </a:xfrm>
          <a:solidFill>
            <a:srgbClr val="4472C4">
              <a:lumMod val="60000"/>
              <a:lumOff val="40000"/>
            </a:srgbClr>
          </a:solidFill>
        </p:grpSpPr>
        <p:grpSp>
          <p:nvGrpSpPr>
            <p:cNvPr id="31" name="Group 30">
              <a:extLst>
                <a:ext uri="{FF2B5EF4-FFF2-40B4-BE49-F238E27FC236}">
                  <a16:creationId xmlns:a16="http://schemas.microsoft.com/office/drawing/2014/main" id="{FEFA59AC-ABA9-49A1-845E-EC9C9583643E}"/>
                </a:ext>
              </a:extLst>
            </p:cNvPr>
            <p:cNvGrpSpPr/>
            <p:nvPr/>
          </p:nvGrpSpPr>
          <p:grpSpPr>
            <a:xfrm>
              <a:off x="2244859" y="1541633"/>
              <a:ext cx="2485379" cy="438387"/>
              <a:chOff x="-320660" y="3216573"/>
              <a:chExt cx="2485379" cy="438387"/>
            </a:xfrm>
            <a:grpFill/>
          </p:grpSpPr>
          <p:sp>
            <p:nvSpPr>
              <p:cNvPr id="49" name="Rectangle: Rounded Corners 48">
                <a:extLst>
                  <a:ext uri="{FF2B5EF4-FFF2-40B4-BE49-F238E27FC236}">
                    <a16:creationId xmlns:a16="http://schemas.microsoft.com/office/drawing/2014/main" id="{E6EF0F40-07D2-43DE-B715-DA855A86FF10}"/>
                  </a:ext>
                </a:extLst>
              </p:cNvPr>
              <p:cNvSpPr/>
              <p:nvPr/>
            </p:nvSpPr>
            <p:spPr>
              <a:xfrm>
                <a:off x="-320660" y="3216573"/>
                <a:ext cx="2426219" cy="428978"/>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50" name="TextBox 49">
                <a:extLst>
                  <a:ext uri="{FF2B5EF4-FFF2-40B4-BE49-F238E27FC236}">
                    <a16:creationId xmlns:a16="http://schemas.microsoft.com/office/drawing/2014/main" id="{E99FCA2B-FCC5-4B8C-9D74-A2AD16459201}"/>
                  </a:ext>
                </a:extLst>
              </p:cNvPr>
              <p:cNvSpPr txBox="1"/>
              <p:nvPr/>
            </p:nvSpPr>
            <p:spPr>
              <a:xfrm>
                <a:off x="-286819" y="3262545"/>
                <a:ext cx="2451538" cy="392415"/>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Tên</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đồ</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dùng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là</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gì</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grpSp>
          <p:nvGrpSpPr>
            <p:cNvPr id="32" name="Group 31">
              <a:extLst>
                <a:ext uri="{FF2B5EF4-FFF2-40B4-BE49-F238E27FC236}">
                  <a16:creationId xmlns:a16="http://schemas.microsoft.com/office/drawing/2014/main" id="{761A9441-9FD5-47D9-93C3-52207AD559DB}"/>
                </a:ext>
              </a:extLst>
            </p:cNvPr>
            <p:cNvGrpSpPr/>
            <p:nvPr/>
          </p:nvGrpSpPr>
          <p:grpSpPr>
            <a:xfrm>
              <a:off x="4760094" y="1904392"/>
              <a:ext cx="1856158" cy="1905826"/>
              <a:chOff x="492702" y="2997853"/>
              <a:chExt cx="1856158" cy="1905826"/>
            </a:xfrm>
            <a:grpFill/>
          </p:grpSpPr>
          <p:sp>
            <p:nvSpPr>
              <p:cNvPr id="47" name="Rectangle: Rounded Corners 46">
                <a:extLst>
                  <a:ext uri="{FF2B5EF4-FFF2-40B4-BE49-F238E27FC236}">
                    <a16:creationId xmlns:a16="http://schemas.microsoft.com/office/drawing/2014/main" id="{9C65D568-C692-4A1C-92DE-62EA3F0F9F36}"/>
                  </a:ext>
                </a:extLst>
              </p:cNvPr>
              <p:cNvSpPr/>
              <p:nvPr/>
            </p:nvSpPr>
            <p:spPr>
              <a:xfrm>
                <a:off x="496686" y="2997853"/>
                <a:ext cx="1788477" cy="1905826"/>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48" name="TextBox 47">
                <a:extLst>
                  <a:ext uri="{FF2B5EF4-FFF2-40B4-BE49-F238E27FC236}">
                    <a16:creationId xmlns:a16="http://schemas.microsoft.com/office/drawing/2014/main" id="{1ED76B30-C8FF-411B-B097-48D513867A9C}"/>
                  </a:ext>
                </a:extLst>
              </p:cNvPr>
              <p:cNvSpPr txBox="1"/>
              <p:nvPr/>
            </p:nvSpPr>
            <p:spPr>
              <a:xfrm>
                <a:off x="492702" y="3093117"/>
                <a:ext cx="1856158" cy="1685076"/>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có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gì</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nổi</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bật</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về</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hình</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dạng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kích</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thước</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màu</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sắc</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grpSp>
          <p:nvGrpSpPr>
            <p:cNvPr id="33" name="Group 32">
              <a:extLst>
                <a:ext uri="{FF2B5EF4-FFF2-40B4-BE49-F238E27FC236}">
                  <a16:creationId xmlns:a16="http://schemas.microsoft.com/office/drawing/2014/main" id="{3C67A9F0-5D35-43FA-88D3-DCCDC5FD40B3}"/>
                </a:ext>
              </a:extLst>
            </p:cNvPr>
            <p:cNvGrpSpPr/>
            <p:nvPr/>
          </p:nvGrpSpPr>
          <p:grpSpPr>
            <a:xfrm>
              <a:off x="252734" y="1867082"/>
              <a:ext cx="1774890" cy="2082782"/>
              <a:chOff x="-1501132" y="1212470"/>
              <a:chExt cx="1774890" cy="2082782"/>
            </a:xfrm>
            <a:grpFill/>
          </p:grpSpPr>
          <p:sp>
            <p:nvSpPr>
              <p:cNvPr id="45" name="Rectangle: Rounded Corners 44">
                <a:extLst>
                  <a:ext uri="{FF2B5EF4-FFF2-40B4-BE49-F238E27FC236}">
                    <a16:creationId xmlns:a16="http://schemas.microsoft.com/office/drawing/2014/main" id="{C6245E89-99D9-40CD-9E0A-19D3BCE0B066}"/>
                  </a:ext>
                </a:extLst>
              </p:cNvPr>
              <p:cNvSpPr/>
              <p:nvPr/>
            </p:nvSpPr>
            <p:spPr>
              <a:xfrm>
                <a:off x="-1457869" y="1212470"/>
                <a:ext cx="1731627" cy="2082782"/>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46" name="TextBox 45">
                <a:extLst>
                  <a:ext uri="{FF2B5EF4-FFF2-40B4-BE49-F238E27FC236}">
                    <a16:creationId xmlns:a16="http://schemas.microsoft.com/office/drawing/2014/main" id="{74E0E150-0539-4293-B9A3-53804D0C97DF}"/>
                  </a:ext>
                </a:extLst>
              </p:cNvPr>
              <p:cNvSpPr txBox="1"/>
              <p:nvPr/>
            </p:nvSpPr>
            <p:spPr>
              <a:xfrm>
                <a:off x="-1501132" y="1411322"/>
                <a:ext cx="1774890" cy="1685077"/>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Em</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có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cảm</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nghĩ</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gì</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khi</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đồ</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dùng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có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trong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nhà</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mình</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grpSp>
          <p:nvGrpSpPr>
            <p:cNvPr id="34" name="Group 33">
              <a:extLst>
                <a:ext uri="{FF2B5EF4-FFF2-40B4-BE49-F238E27FC236}">
                  <a16:creationId xmlns:a16="http://schemas.microsoft.com/office/drawing/2014/main" id="{057EF1C9-1E0A-4ADE-9761-0486A508EB78}"/>
                </a:ext>
              </a:extLst>
            </p:cNvPr>
            <p:cNvGrpSpPr/>
            <p:nvPr/>
          </p:nvGrpSpPr>
          <p:grpSpPr>
            <a:xfrm>
              <a:off x="2062365" y="2019899"/>
              <a:ext cx="2608714" cy="1532267"/>
              <a:chOff x="2107670" y="1990177"/>
              <a:chExt cx="2608714" cy="1532267"/>
            </a:xfrm>
            <a:grpFill/>
          </p:grpSpPr>
          <p:grpSp>
            <p:nvGrpSpPr>
              <p:cNvPr id="38" name="Group 37">
                <a:extLst>
                  <a:ext uri="{FF2B5EF4-FFF2-40B4-BE49-F238E27FC236}">
                    <a16:creationId xmlns:a16="http://schemas.microsoft.com/office/drawing/2014/main" id="{DB14C013-E09C-49B2-BD7C-ACA81C5FC296}"/>
                  </a:ext>
                </a:extLst>
              </p:cNvPr>
              <p:cNvGrpSpPr/>
              <p:nvPr/>
            </p:nvGrpSpPr>
            <p:grpSpPr>
              <a:xfrm>
                <a:off x="2468034" y="2357053"/>
                <a:ext cx="1896533" cy="821122"/>
                <a:chOff x="2269067" y="2204300"/>
                <a:chExt cx="1896533" cy="821122"/>
              </a:xfrm>
              <a:grpFill/>
            </p:grpSpPr>
            <p:sp>
              <p:nvSpPr>
                <p:cNvPr id="43" name="Oval 42">
                  <a:extLst>
                    <a:ext uri="{FF2B5EF4-FFF2-40B4-BE49-F238E27FC236}">
                      <a16:creationId xmlns:a16="http://schemas.microsoft.com/office/drawing/2014/main" id="{57D0F812-6736-4ACD-A216-151174EED1F5}"/>
                    </a:ext>
                  </a:extLst>
                </p:cNvPr>
                <p:cNvSpPr/>
                <p:nvPr/>
              </p:nvSpPr>
              <p:spPr>
                <a:xfrm>
                  <a:off x="2269067" y="2204300"/>
                  <a:ext cx="1896533" cy="821122"/>
                </a:xfrm>
                <a:prstGeom prst="ellipse">
                  <a:avLst/>
                </a:prstGeom>
                <a:solidFill>
                  <a:srgbClr val="E6CDFF"/>
                </a:solidFill>
                <a:ln w="12700" cap="flat" cmpd="sng" algn="ctr">
                  <a:no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44" name="TextBox 43">
                  <a:extLst>
                    <a:ext uri="{FF2B5EF4-FFF2-40B4-BE49-F238E27FC236}">
                      <a16:creationId xmlns:a16="http://schemas.microsoft.com/office/drawing/2014/main" id="{26FD8B4D-C837-41C0-B065-607F4B77F740}"/>
                    </a:ext>
                  </a:extLst>
                </p:cNvPr>
                <p:cNvSpPr txBox="1"/>
                <p:nvPr/>
              </p:nvSpPr>
              <p:spPr>
                <a:xfrm>
                  <a:off x="2429812" y="2430195"/>
                  <a:ext cx="1600440" cy="438581"/>
                </a:xfrm>
                <a:prstGeom prst="rect">
                  <a:avLst/>
                </a:prstGeom>
                <a:solidFill>
                  <a:srgbClr val="E6CDFF"/>
                </a:solidFill>
              </p:spPr>
              <p:txBody>
                <a:bodyPr wrap="non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3200" b="0" i="0" u="none" strike="noStrike" kern="0" cap="none" spc="0" normalizeH="0" baseline="0" noProof="0" dirty="0" err="1">
                      <a:ln>
                        <a:noFill/>
                      </a:ln>
                      <a:solidFill>
                        <a:srgbClr val="000000"/>
                      </a:solidFill>
                      <a:effectLst/>
                      <a:uLnTx/>
                      <a:uFillTx/>
                      <a:latin typeface="Arial-Rounded"/>
                      <a:ea typeface="Arial-Rounded"/>
                      <a:cs typeface="Arial"/>
                      <a:sym typeface="Arial"/>
                    </a:rPr>
                    <a:t>Tả</a:t>
                  </a:r>
                  <a:r>
                    <a:rPr kumimoji="0" lang="en-US" sz="32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3200" b="0" i="0" u="none" strike="noStrike" kern="0" cap="none" spc="0" normalizeH="0" baseline="0" noProof="0" dirty="0" err="1">
                      <a:ln>
                        <a:noFill/>
                      </a:ln>
                      <a:solidFill>
                        <a:srgbClr val="000000"/>
                      </a:solidFill>
                      <a:effectLst/>
                      <a:uLnTx/>
                      <a:uFillTx/>
                      <a:latin typeface="Arial-Rounded"/>
                      <a:ea typeface="Arial-Rounded"/>
                      <a:cs typeface="Arial"/>
                      <a:sym typeface="Arial"/>
                    </a:rPr>
                    <a:t>đồ</a:t>
                  </a:r>
                  <a:r>
                    <a:rPr kumimoji="0" lang="en-US" sz="32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3200" b="0" i="0" u="none" strike="noStrike" kern="0" cap="none" spc="0" normalizeH="0" baseline="0" noProof="0" dirty="0" err="1">
                      <a:ln>
                        <a:noFill/>
                      </a:ln>
                      <a:solidFill>
                        <a:srgbClr val="000000"/>
                      </a:solidFill>
                      <a:effectLst/>
                      <a:uLnTx/>
                      <a:uFillTx/>
                      <a:latin typeface="Arial-Rounded"/>
                      <a:ea typeface="Arial-Rounded"/>
                      <a:cs typeface="Arial"/>
                      <a:sym typeface="Arial"/>
                    </a:rPr>
                    <a:t>dùng</a:t>
                  </a:r>
                  <a:endParaRPr kumimoji="0" lang="en-US" sz="3200" b="0" i="0" u="none" strike="noStrike" kern="0" cap="none" spc="0" normalizeH="0" baseline="0" noProof="0" dirty="0">
                    <a:ln>
                      <a:noFill/>
                    </a:ln>
                    <a:solidFill>
                      <a:srgbClr val="000000"/>
                    </a:solidFill>
                    <a:effectLst/>
                    <a:uLnTx/>
                    <a:uFillTx/>
                    <a:latin typeface="Arial-Rounded"/>
                    <a:ea typeface="Arial-Rounded"/>
                    <a:cs typeface="Arial"/>
                    <a:sym typeface="Arial"/>
                  </a:endParaRPr>
                </a:p>
              </p:txBody>
            </p:sp>
          </p:grpSp>
          <p:cxnSp>
            <p:nvCxnSpPr>
              <p:cNvPr id="39" name="Straight Arrow Connector 38">
                <a:extLst>
                  <a:ext uri="{FF2B5EF4-FFF2-40B4-BE49-F238E27FC236}">
                    <a16:creationId xmlns:a16="http://schemas.microsoft.com/office/drawing/2014/main" id="{648551DC-9DEA-4A58-92D0-DD5A25C3DFCE}"/>
                  </a:ext>
                </a:extLst>
              </p:cNvPr>
              <p:cNvCxnSpPr>
                <a:cxnSpLocks/>
              </p:cNvCxnSpPr>
              <p:nvPr/>
            </p:nvCxnSpPr>
            <p:spPr>
              <a:xfrm flipH="1" flipV="1">
                <a:off x="3428997" y="199017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0" name="Straight Arrow Connector 39">
                <a:extLst>
                  <a:ext uri="{FF2B5EF4-FFF2-40B4-BE49-F238E27FC236}">
                    <a16:creationId xmlns:a16="http://schemas.microsoft.com/office/drawing/2014/main" id="{4AB45075-F858-4FB7-8643-BB9A9372DC08}"/>
                  </a:ext>
                </a:extLst>
              </p:cNvPr>
              <p:cNvCxnSpPr>
                <a:cxnSpLocks/>
              </p:cNvCxnSpPr>
              <p:nvPr/>
            </p:nvCxnSpPr>
            <p:spPr>
              <a:xfrm rot="16200000" flipH="1" flipV="1">
                <a:off x="2290084" y="2577347"/>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1" name="Straight Arrow Connector 40">
                <a:extLst>
                  <a:ext uri="{FF2B5EF4-FFF2-40B4-BE49-F238E27FC236}">
                    <a16:creationId xmlns:a16="http://schemas.microsoft.com/office/drawing/2014/main" id="{CECB6627-8B82-4E97-89A7-A6EFA9B220AF}"/>
                  </a:ext>
                </a:extLst>
              </p:cNvPr>
              <p:cNvCxnSpPr>
                <a:cxnSpLocks/>
              </p:cNvCxnSpPr>
              <p:nvPr/>
            </p:nvCxnSpPr>
            <p:spPr>
              <a:xfrm rot="5400000" flipV="1">
                <a:off x="4533969" y="2585200"/>
                <a:ext cx="1" cy="364829"/>
              </a:xfrm>
              <a:prstGeom prst="straightConnector1">
                <a:avLst/>
              </a:prstGeom>
              <a:grpFill/>
              <a:ln w="28575" cap="flat" cmpd="sng" algn="ctr">
                <a:solidFill>
                  <a:srgbClr val="70AD47">
                    <a:lumMod val="75000"/>
                  </a:srgbClr>
                </a:solidFill>
                <a:prstDash val="solid"/>
                <a:miter lim="800000"/>
                <a:tailEnd type="triangle"/>
              </a:ln>
              <a:effectLst/>
            </p:spPr>
          </p:cxnSp>
          <p:cxnSp>
            <p:nvCxnSpPr>
              <p:cNvPr id="42" name="Straight Arrow Connector 41">
                <a:extLst>
                  <a:ext uri="{FF2B5EF4-FFF2-40B4-BE49-F238E27FC236}">
                    <a16:creationId xmlns:a16="http://schemas.microsoft.com/office/drawing/2014/main" id="{4103A302-6B97-48D1-903D-F3E4FF931AA9}"/>
                  </a:ext>
                </a:extLst>
              </p:cNvPr>
              <p:cNvCxnSpPr>
                <a:cxnSpLocks/>
              </p:cNvCxnSpPr>
              <p:nvPr/>
            </p:nvCxnSpPr>
            <p:spPr>
              <a:xfrm flipH="1">
                <a:off x="3428997" y="3157615"/>
                <a:ext cx="1" cy="364829"/>
              </a:xfrm>
              <a:prstGeom prst="straightConnector1">
                <a:avLst/>
              </a:prstGeom>
              <a:grpFill/>
              <a:ln w="28575" cap="flat" cmpd="sng" algn="ctr">
                <a:solidFill>
                  <a:srgbClr val="70AD47">
                    <a:lumMod val="75000"/>
                  </a:srgbClr>
                </a:solidFill>
                <a:prstDash val="solid"/>
                <a:miter lim="800000"/>
                <a:tailEnd type="triangle"/>
              </a:ln>
              <a:effectLst/>
            </p:spPr>
          </p:cxnSp>
        </p:grpSp>
        <p:grpSp>
          <p:nvGrpSpPr>
            <p:cNvPr id="35" name="Group 34">
              <a:extLst>
                <a:ext uri="{FF2B5EF4-FFF2-40B4-BE49-F238E27FC236}">
                  <a16:creationId xmlns:a16="http://schemas.microsoft.com/office/drawing/2014/main" id="{1B4B9A49-5006-42F1-A37D-5BDB0BCD0663}"/>
                </a:ext>
              </a:extLst>
            </p:cNvPr>
            <p:cNvGrpSpPr/>
            <p:nvPr/>
          </p:nvGrpSpPr>
          <p:grpSpPr>
            <a:xfrm>
              <a:off x="2124847" y="3630836"/>
              <a:ext cx="2635247" cy="871211"/>
              <a:chOff x="-174292" y="3217333"/>
              <a:chExt cx="2635247" cy="871211"/>
            </a:xfrm>
            <a:grpFill/>
          </p:grpSpPr>
          <p:sp>
            <p:nvSpPr>
              <p:cNvPr id="36" name="Rectangle: Rounded Corners 35">
                <a:extLst>
                  <a:ext uri="{FF2B5EF4-FFF2-40B4-BE49-F238E27FC236}">
                    <a16:creationId xmlns:a16="http://schemas.microsoft.com/office/drawing/2014/main" id="{BBCE13C0-CC98-4362-A30D-21A171411EA3}"/>
                  </a:ext>
                </a:extLst>
              </p:cNvPr>
              <p:cNvSpPr/>
              <p:nvPr/>
            </p:nvSpPr>
            <p:spPr>
              <a:xfrm>
                <a:off x="-174292" y="3217333"/>
                <a:ext cx="2635247" cy="871211"/>
              </a:xfrm>
              <a:prstGeom prst="roundRect">
                <a:avLst/>
              </a:prstGeom>
              <a:grpFill/>
              <a:ln w="12700" cap="flat" cmpd="sng" algn="ctr">
                <a:solidFill>
                  <a:srgbClr val="44546A">
                    <a:lumMod val="60000"/>
                    <a:lumOff val="40000"/>
                  </a:srgbClr>
                </a:solidFill>
                <a:prstDash val="solid"/>
                <a:miter lim="800000"/>
              </a:ln>
              <a:effectLst/>
            </p:spPr>
            <p:txBody>
              <a:bodyPr rtlCol="0" anchor="ct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endParaRPr kumimoji="0" lang="en-US" sz="2400" b="0" i="0" u="none" strike="noStrike" kern="0" cap="none" spc="0" normalizeH="0" baseline="0" noProof="0">
                  <a:ln>
                    <a:noFill/>
                  </a:ln>
                  <a:solidFill>
                    <a:srgbClr val="BAE5E4"/>
                  </a:solidFill>
                  <a:effectLst/>
                  <a:uLnTx/>
                  <a:uFillTx/>
                  <a:latin typeface="Arial-Rounded"/>
                  <a:ea typeface="Arial-Rounded"/>
                  <a:cs typeface="+mn-cs"/>
                  <a:sym typeface="Arial"/>
                </a:endParaRPr>
              </a:p>
            </p:txBody>
          </p:sp>
          <p:sp>
            <p:nvSpPr>
              <p:cNvPr id="37" name="TextBox 36">
                <a:extLst>
                  <a:ext uri="{FF2B5EF4-FFF2-40B4-BE49-F238E27FC236}">
                    <a16:creationId xmlns:a16="http://schemas.microsoft.com/office/drawing/2014/main" id="{88D89592-5B70-4E2B-A938-A81820C24CA4}"/>
                  </a:ext>
                </a:extLst>
              </p:cNvPr>
              <p:cNvSpPr txBox="1"/>
              <p:nvPr/>
            </p:nvSpPr>
            <p:spPr>
              <a:xfrm>
                <a:off x="101598" y="3281102"/>
                <a:ext cx="2019929" cy="715580"/>
              </a:xfrm>
              <a:prstGeom prst="rect">
                <a:avLst/>
              </a:prstGeom>
              <a:noFill/>
            </p:spPr>
            <p:txBody>
              <a:bodyPr wrap="square" rtlCol="0">
                <a:spAutoFit/>
              </a:bodyPr>
              <a:lstStyle/>
              <a:p>
                <a:pPr marL="0" marR="0" lvl="0" indent="0" algn="ctr" defTabSz="1219170" eaLnBrk="1" fontAlgn="auto" latinLnBrk="0" hangingPunct="1">
                  <a:lnSpc>
                    <a:spcPct val="100000"/>
                  </a:lnSpc>
                  <a:spcBef>
                    <a:spcPts val="0"/>
                  </a:spcBef>
                  <a:spcAft>
                    <a:spcPts val="0"/>
                  </a:spcAft>
                  <a:buClr>
                    <a:srgbClr val="000000"/>
                  </a:buClr>
                  <a:buSzTx/>
                  <a:buFontTx/>
                  <a:buNone/>
                  <a:tabLst/>
                  <a:defRPr/>
                </a:pP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Nó</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được</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dùng</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để</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làm</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 </a:t>
                </a:r>
                <a:r>
                  <a:rPr kumimoji="0" lang="en-US" sz="2800" b="0" i="0" u="none" strike="noStrike" kern="0" cap="none" spc="0" normalizeH="0" baseline="0" noProof="0" dirty="0" err="1">
                    <a:ln>
                      <a:noFill/>
                    </a:ln>
                    <a:solidFill>
                      <a:srgbClr val="000000"/>
                    </a:solidFill>
                    <a:effectLst/>
                    <a:uLnTx/>
                    <a:uFillTx/>
                    <a:latin typeface="Arial-Rounded"/>
                    <a:ea typeface="Arial-Rounded"/>
                    <a:cs typeface="Arial"/>
                    <a:sym typeface="Arial"/>
                  </a:rPr>
                  <a:t>gì</a:t>
                </a:r>
                <a:r>
                  <a:rPr kumimoji="0" lang="en-US" sz="2800" b="0" i="0" u="none" strike="noStrike" kern="0" cap="none" spc="0" normalizeH="0" baseline="0" noProof="0" dirty="0">
                    <a:ln>
                      <a:noFill/>
                    </a:ln>
                    <a:solidFill>
                      <a:srgbClr val="000000"/>
                    </a:solidFill>
                    <a:effectLst/>
                    <a:uLnTx/>
                    <a:uFillTx/>
                    <a:latin typeface="Arial-Rounded"/>
                    <a:ea typeface="Arial-Rounded"/>
                    <a:cs typeface="Arial"/>
                    <a:sym typeface="Arial"/>
                  </a:rPr>
                  <a:t>?</a:t>
                </a:r>
              </a:p>
            </p:txBody>
          </p:sp>
        </p:grpSp>
      </p:grpSp>
      <p:pic>
        <p:nvPicPr>
          <p:cNvPr id="51" name="Picture 50">
            <a:extLst>
              <a:ext uri="{FF2B5EF4-FFF2-40B4-BE49-F238E27FC236}">
                <a16:creationId xmlns:a16="http://schemas.microsoft.com/office/drawing/2014/main" id="{FDA93F92-9AEE-4564-B701-7DA2964F092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5490" y="412741"/>
            <a:ext cx="1611298" cy="1510592"/>
          </a:xfrm>
          <a:prstGeom prst="rect">
            <a:avLst/>
          </a:prstGeom>
        </p:spPr>
      </p:pic>
      <p:pic>
        <p:nvPicPr>
          <p:cNvPr id="52" name="Picture 51" descr="A picture containing text, queen, vector graphics&#10;&#10;Description automatically generated">
            <a:extLst>
              <a:ext uri="{FF2B5EF4-FFF2-40B4-BE49-F238E27FC236}">
                <a16:creationId xmlns:a16="http://schemas.microsoft.com/office/drawing/2014/main" id="{1198ADB8-46D9-412E-876B-1684E1848E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694121" y="4349008"/>
            <a:ext cx="2376187" cy="2376187"/>
          </a:xfrm>
          <a:prstGeom prst="rect">
            <a:avLst/>
          </a:prstGeom>
        </p:spPr>
      </p:pic>
    </p:spTree>
    <p:extLst>
      <p:ext uri="{BB962C8B-B14F-4D97-AF65-F5344CB8AC3E}">
        <p14:creationId xmlns:p14="http://schemas.microsoft.com/office/powerpoint/2010/main" val="3952442024"/>
      </p:ext>
    </p:extLst>
  </p:cSld>
  <p:clrMapOvr>
    <a:masterClrMapping/>
  </p:clrMapOvr>
  <p:transition spd="slow">
    <p:fade/>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Box 10">
            <a:extLst>
              <a:ext uri="{FF2B5EF4-FFF2-40B4-BE49-F238E27FC236}">
                <a16:creationId xmlns:a16="http://schemas.microsoft.com/office/drawing/2014/main" id="{E8F7F0A2-7687-42FB-B939-A52EC53C70E0}"/>
              </a:ext>
            </a:extLst>
          </p:cNvPr>
          <p:cNvSpPr txBox="1"/>
          <p:nvPr/>
        </p:nvSpPr>
        <p:spPr>
          <a:xfrm>
            <a:off x="1581838" y="1873748"/>
            <a:ext cx="8440757" cy="3970318"/>
          </a:xfrm>
          <a:prstGeom prst="rect">
            <a:avLst/>
          </a:prstGeom>
          <a:noFill/>
        </p:spPr>
        <p:txBody>
          <a:bodyPr wrap="square">
            <a:spAutoFit/>
          </a:bodyPr>
          <a:lstStyle/>
          <a:p>
            <a:pPr indent="457200" algn="just"/>
            <a:r>
              <a:rPr lang="en-US" sz="2800" dirty="0" err="1"/>
              <a:t>Trong</a:t>
            </a:r>
            <a:r>
              <a:rPr lang="en-US" sz="2800" dirty="0"/>
              <a:t> </a:t>
            </a:r>
            <a:r>
              <a:rPr lang="en-US" sz="2800" dirty="0" err="1"/>
              <a:t>góc</a:t>
            </a:r>
            <a:r>
              <a:rPr lang="en-US" sz="2800" dirty="0"/>
              <a:t> </a:t>
            </a:r>
            <a:r>
              <a:rPr lang="en-US" sz="2800" dirty="0" err="1"/>
              <a:t>học</a:t>
            </a:r>
            <a:r>
              <a:rPr lang="en-US" sz="2800" dirty="0"/>
              <a:t> </a:t>
            </a:r>
            <a:r>
              <a:rPr lang="en-US" sz="2800" dirty="0" err="1"/>
              <a:t>tập</a:t>
            </a:r>
            <a:r>
              <a:rPr lang="en-US" sz="2800" dirty="0"/>
              <a:t>, </a:t>
            </a:r>
            <a:r>
              <a:rPr lang="en-US" sz="2800" dirty="0" err="1"/>
              <a:t>đồ</a:t>
            </a:r>
            <a:r>
              <a:rPr lang="en-US" sz="2800" dirty="0"/>
              <a:t> </a:t>
            </a:r>
            <a:r>
              <a:rPr lang="en-US" sz="2800" dirty="0" err="1"/>
              <a:t>vật</a:t>
            </a:r>
            <a:r>
              <a:rPr lang="en-US" sz="2800" dirty="0"/>
              <a:t> </a:t>
            </a:r>
            <a:r>
              <a:rPr lang="en-US" sz="2800" dirty="0" err="1"/>
              <a:t>giúp</a:t>
            </a:r>
            <a:r>
              <a:rPr lang="en-US" sz="2800" dirty="0"/>
              <a:t> </a:t>
            </a:r>
            <a:r>
              <a:rPr lang="en-US" sz="2800" dirty="0" err="1"/>
              <a:t>em</a:t>
            </a:r>
            <a:r>
              <a:rPr lang="en-US" sz="2800" dirty="0"/>
              <a:t> </a:t>
            </a:r>
            <a:r>
              <a:rPr lang="en-US" sz="2800" dirty="0" err="1"/>
              <a:t>có</a:t>
            </a:r>
            <a:r>
              <a:rPr lang="en-US" sz="2800" dirty="0"/>
              <a:t> </a:t>
            </a:r>
            <a:r>
              <a:rPr lang="en-US" sz="2800" dirty="0" err="1"/>
              <a:t>thể</a:t>
            </a:r>
            <a:r>
              <a:rPr lang="en-US" sz="2800" dirty="0"/>
              <a:t> </a:t>
            </a:r>
            <a:r>
              <a:rPr lang="en-US" sz="2800" dirty="0" err="1"/>
              <a:t>học</a:t>
            </a:r>
            <a:r>
              <a:rPr lang="en-US" sz="2800" dirty="0"/>
              <a:t> </a:t>
            </a:r>
            <a:r>
              <a:rPr lang="en-US" sz="2800" dirty="0" err="1"/>
              <a:t>tập</a:t>
            </a:r>
            <a:r>
              <a:rPr lang="en-US" sz="2800" dirty="0"/>
              <a:t> </a:t>
            </a:r>
            <a:r>
              <a:rPr lang="en-US" sz="2800" dirty="0" err="1"/>
              <a:t>ngay</a:t>
            </a:r>
            <a:r>
              <a:rPr lang="en-US" sz="2800" dirty="0"/>
              <a:t> </a:t>
            </a:r>
            <a:r>
              <a:rPr lang="en-US" sz="2800" dirty="0" err="1"/>
              <a:t>cả</a:t>
            </a:r>
            <a:r>
              <a:rPr lang="en-US" sz="2800" dirty="0"/>
              <a:t> </a:t>
            </a:r>
            <a:r>
              <a:rPr lang="en-US" sz="2800" dirty="0" err="1"/>
              <a:t>khi</a:t>
            </a:r>
            <a:r>
              <a:rPr lang="en-US" sz="2800" dirty="0"/>
              <a:t> </a:t>
            </a:r>
            <a:r>
              <a:rPr lang="en-US" sz="2800" dirty="0" err="1"/>
              <a:t>trời</a:t>
            </a:r>
            <a:r>
              <a:rPr lang="en-US" sz="2800" dirty="0"/>
              <a:t> </a:t>
            </a:r>
            <a:r>
              <a:rPr lang="en-US" sz="2800" dirty="0" err="1"/>
              <a:t>tối</a:t>
            </a:r>
            <a:r>
              <a:rPr lang="en-US" sz="2800" dirty="0"/>
              <a:t> </a:t>
            </a:r>
            <a:r>
              <a:rPr lang="en-US" sz="2800" dirty="0" err="1"/>
              <a:t>là</a:t>
            </a:r>
            <a:r>
              <a:rPr lang="en-US" sz="2800" dirty="0"/>
              <a:t> </a:t>
            </a:r>
            <a:r>
              <a:rPr lang="en-US" sz="2800" dirty="0" err="1"/>
              <a:t>chiếc</a:t>
            </a:r>
            <a:r>
              <a:rPr lang="en-US" sz="2800" dirty="0"/>
              <a:t> </a:t>
            </a:r>
            <a:r>
              <a:rPr lang="en-US" sz="2800" dirty="0" err="1"/>
              <a:t>đèn</a:t>
            </a:r>
            <a:r>
              <a:rPr lang="en-US" sz="2800" dirty="0"/>
              <a:t> </a:t>
            </a:r>
            <a:r>
              <a:rPr lang="en-US" sz="2800" dirty="0" err="1"/>
              <a:t>bàn</a:t>
            </a:r>
            <a:r>
              <a:rPr lang="en-US" sz="2800" dirty="0"/>
              <a:t>. </a:t>
            </a:r>
            <a:r>
              <a:rPr lang="vi-VN" sz="2800" dirty="0"/>
              <a:t>Thân đèn uốn cong như một cành hoa được gắn liền với đế đèn. Dưới đế có công tắc và nút vặn điều chỉnh độ sáng của đèn khi sử dụng.</a:t>
            </a:r>
            <a:r>
              <a:rPr lang="en-US" sz="2800" dirty="0"/>
              <a:t> </a:t>
            </a:r>
            <a:r>
              <a:rPr lang="vi-VN" sz="2800" dirty="0"/>
              <a:t>Bố em dặn: không nên để đèn sáng quá sẽ gây chói và hại mắt. Tuổi thơ của em gắn liền với những cuốn sách và ánh đèn. Cái đèn bàn nhỏ bé xinh xinh là người bạn thân của em. Ánh sáng của ngọn đèn sẽ chỉ lối cho em trên con đường tri thức</a:t>
            </a:r>
          </a:p>
        </p:txBody>
      </p:sp>
      <p:sp>
        <p:nvSpPr>
          <p:cNvPr id="12" name="TextBox 11">
            <a:extLst>
              <a:ext uri="{FF2B5EF4-FFF2-40B4-BE49-F238E27FC236}">
                <a16:creationId xmlns:a16="http://schemas.microsoft.com/office/drawing/2014/main" id="{D8AF1902-487C-40D9-9C82-30F87340CC15}"/>
              </a:ext>
            </a:extLst>
          </p:cNvPr>
          <p:cNvSpPr txBox="1"/>
          <p:nvPr/>
        </p:nvSpPr>
        <p:spPr>
          <a:xfrm>
            <a:off x="3701668" y="330505"/>
            <a:ext cx="4201098" cy="584775"/>
          </a:xfrm>
          <a:prstGeom prst="rect">
            <a:avLst/>
          </a:prstGeom>
          <a:noFill/>
        </p:spPr>
        <p:txBody>
          <a:bodyPr wrap="square" rtlCol="0">
            <a:spAutoFit/>
          </a:bodyPr>
          <a:lstStyle/>
          <a:p>
            <a:r>
              <a:rPr lang="en-US" sz="3200" dirty="0" err="1">
                <a:solidFill>
                  <a:srgbClr val="FF0000"/>
                </a:solidFill>
              </a:rPr>
              <a:t>Đoạn</a:t>
            </a:r>
            <a:r>
              <a:rPr lang="en-US" sz="3200" dirty="0">
                <a:solidFill>
                  <a:srgbClr val="FF0000"/>
                </a:solidFill>
              </a:rPr>
              <a:t> </a:t>
            </a:r>
            <a:r>
              <a:rPr lang="en-US" sz="3200" dirty="0" err="1">
                <a:solidFill>
                  <a:srgbClr val="FF0000"/>
                </a:solidFill>
              </a:rPr>
              <a:t>văn</a:t>
            </a:r>
            <a:r>
              <a:rPr lang="en-US" sz="3200" dirty="0">
                <a:solidFill>
                  <a:srgbClr val="FF0000"/>
                </a:solidFill>
              </a:rPr>
              <a:t> </a:t>
            </a:r>
            <a:r>
              <a:rPr lang="en-US" sz="3200" dirty="0" err="1">
                <a:solidFill>
                  <a:srgbClr val="FF0000"/>
                </a:solidFill>
              </a:rPr>
              <a:t>tham</a:t>
            </a:r>
            <a:r>
              <a:rPr lang="en-US" sz="3200" dirty="0">
                <a:solidFill>
                  <a:srgbClr val="FF0000"/>
                </a:solidFill>
              </a:rPr>
              <a:t> </a:t>
            </a:r>
            <a:r>
              <a:rPr lang="en-US" sz="3200" dirty="0" err="1">
                <a:solidFill>
                  <a:srgbClr val="FF0000"/>
                </a:solidFill>
              </a:rPr>
              <a:t>khảo</a:t>
            </a:r>
            <a:endParaRPr lang="en-US" sz="3200" dirty="0">
              <a:solidFill>
                <a:srgbClr val="FF0000"/>
              </a:solidFill>
            </a:endParaRPr>
          </a:p>
        </p:txBody>
      </p:sp>
      <p:sp>
        <p:nvSpPr>
          <p:cNvPr id="13" name="TextBox 12">
            <a:extLst>
              <a:ext uri="{FF2B5EF4-FFF2-40B4-BE49-F238E27FC236}">
                <a16:creationId xmlns:a16="http://schemas.microsoft.com/office/drawing/2014/main" id="{7DB5D035-B5FD-402A-AF63-3701DC822560}"/>
              </a:ext>
            </a:extLst>
          </p:cNvPr>
          <p:cNvSpPr txBox="1"/>
          <p:nvPr/>
        </p:nvSpPr>
        <p:spPr>
          <a:xfrm>
            <a:off x="4219460" y="1288973"/>
            <a:ext cx="3404212" cy="584775"/>
          </a:xfrm>
          <a:prstGeom prst="rect">
            <a:avLst/>
          </a:prstGeom>
          <a:noFill/>
        </p:spPr>
        <p:txBody>
          <a:bodyPr wrap="square" rtlCol="0">
            <a:spAutoFit/>
          </a:bodyPr>
          <a:lstStyle/>
          <a:p>
            <a:r>
              <a:rPr lang="en-US" sz="3200" dirty="0" err="1">
                <a:solidFill>
                  <a:schemeClr val="accent5"/>
                </a:solidFill>
              </a:rPr>
              <a:t>Chiếc</a:t>
            </a:r>
            <a:r>
              <a:rPr lang="en-US" sz="3200" dirty="0">
                <a:solidFill>
                  <a:schemeClr val="accent5"/>
                </a:solidFill>
              </a:rPr>
              <a:t> </a:t>
            </a:r>
            <a:r>
              <a:rPr lang="en-US" sz="3200" dirty="0" err="1">
                <a:solidFill>
                  <a:schemeClr val="accent5"/>
                </a:solidFill>
              </a:rPr>
              <a:t>đèn</a:t>
            </a:r>
            <a:r>
              <a:rPr lang="en-US" sz="3200" dirty="0">
                <a:solidFill>
                  <a:schemeClr val="accent5"/>
                </a:solidFill>
              </a:rPr>
              <a:t> </a:t>
            </a:r>
            <a:r>
              <a:rPr lang="en-US" sz="3200" dirty="0" err="1">
                <a:solidFill>
                  <a:schemeClr val="accent5"/>
                </a:solidFill>
              </a:rPr>
              <a:t>bàn</a:t>
            </a:r>
            <a:endParaRPr lang="en-US" sz="3200" dirty="0">
              <a:solidFill>
                <a:schemeClr val="accent5"/>
              </a:solidFill>
            </a:endParaRPr>
          </a:p>
        </p:txBody>
      </p:sp>
    </p:spTree>
    <p:extLst>
      <p:ext uri="{BB962C8B-B14F-4D97-AF65-F5344CB8AC3E}">
        <p14:creationId xmlns:p14="http://schemas.microsoft.com/office/powerpoint/2010/main" val="239081167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818632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PA" val="v3.2.0"/>
</p:tagLst>
</file>

<file path=ppt/tags/tag2.xml><?xml version="1.0" encoding="utf-8"?>
<p:tagLst xmlns:a="http://schemas.openxmlformats.org/drawingml/2006/main" xmlns:r="http://schemas.openxmlformats.org/officeDocument/2006/relationships" xmlns:p="http://schemas.openxmlformats.org/presentationml/2006/main">
  <p:tag name="PA" val="v3.2.0"/>
</p:tagLst>
</file>

<file path=ppt/tags/tag3.xml><?xml version="1.0" encoding="utf-8"?>
<p:tagLst xmlns:a="http://schemas.openxmlformats.org/drawingml/2006/main" xmlns:r="http://schemas.openxmlformats.org/officeDocument/2006/relationships" xmlns:p="http://schemas.openxmlformats.org/presentationml/2006/main">
  <p:tag name="PA" val="v3.2.0"/>
</p:tagLst>
</file>

<file path=ppt/tags/tag4.xml><?xml version="1.0" encoding="utf-8"?>
<p:tagLst xmlns:a="http://schemas.openxmlformats.org/drawingml/2006/main" xmlns:r="http://schemas.openxmlformats.org/officeDocument/2006/relationships" xmlns:p="http://schemas.openxmlformats.org/presentationml/2006/main">
  <p:tag name="PA" val="v3.2.0"/>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ustom 1">
      <a:majorFont>
        <a:latin typeface="Arial-Rounded"/>
        <a:ea typeface="Arial-Rounded"/>
        <a:cs typeface=""/>
      </a:majorFont>
      <a:minorFont>
        <a:latin typeface="Arial-Rounded"/>
        <a:ea typeface="Arial-Rounded"/>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主题">
  <a:themeElements>
    <a:clrScheme name="自定义 9">
      <a:dk1>
        <a:srgbClr val="181818"/>
      </a:dk1>
      <a:lt1>
        <a:srgbClr val="FFFFFF"/>
      </a:lt1>
      <a:dk2>
        <a:srgbClr val="FFFFFF"/>
      </a:dk2>
      <a:lt2>
        <a:srgbClr val="F0F0F0"/>
      </a:lt2>
      <a:accent1>
        <a:srgbClr val="F33B48"/>
      </a:accent1>
      <a:accent2>
        <a:srgbClr val="FFC000"/>
      </a:accent2>
      <a:accent3>
        <a:srgbClr val="00BBD6"/>
      </a:accent3>
      <a:accent4>
        <a:srgbClr val="937862"/>
      </a:accent4>
      <a:accent5>
        <a:srgbClr val="B2D135"/>
      </a:accent5>
      <a:accent6>
        <a:srgbClr val="895881"/>
      </a:accent6>
      <a:hlink>
        <a:srgbClr val="F33B48"/>
      </a:hlink>
      <a:folHlink>
        <a:srgbClr val="BFBFB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411</TotalTime>
  <Words>219</Words>
  <Application>Microsoft Office PowerPoint</Application>
  <PresentationFormat>Widescreen</PresentationFormat>
  <Paragraphs>18</Paragraphs>
  <Slides>5</Slides>
  <Notes>0</Notes>
  <HiddenSlides>0</HiddenSlides>
  <MMClips>0</MMClips>
  <ScaleCrop>false</ScaleCrop>
  <HeadingPairs>
    <vt:vector size="6" baseType="variant">
      <vt:variant>
        <vt:lpstr>Fonts Used</vt:lpstr>
      </vt:variant>
      <vt:variant>
        <vt:i4>5</vt:i4>
      </vt:variant>
      <vt:variant>
        <vt:lpstr>Theme</vt:lpstr>
      </vt:variant>
      <vt:variant>
        <vt:i4>3</vt:i4>
      </vt:variant>
      <vt:variant>
        <vt:lpstr>Slide Titles</vt:lpstr>
      </vt:variant>
      <vt:variant>
        <vt:i4>5</vt:i4>
      </vt:variant>
    </vt:vector>
  </HeadingPairs>
  <TitlesOfParts>
    <vt:vector size="13" baseType="lpstr">
      <vt:lpstr>Arial</vt:lpstr>
      <vt:lpstr>Arial-Rounded</vt:lpstr>
      <vt:lpstr>Calibri</vt:lpstr>
      <vt:lpstr>等线</vt:lpstr>
      <vt:lpstr>黑体</vt:lpstr>
      <vt:lpstr>Office Theme</vt:lpstr>
      <vt:lpstr>1_Office 主题</vt:lpstr>
      <vt:lpstr>2_Office 主题</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tran thao</dc:creator>
  <cp:lastModifiedBy>Admin</cp:lastModifiedBy>
  <cp:revision>43</cp:revision>
  <dcterms:created xsi:type="dcterms:W3CDTF">2021-07-20T01:55:21Z</dcterms:created>
  <dcterms:modified xsi:type="dcterms:W3CDTF">2024-04-15T04:59:05Z</dcterms:modified>
</cp:coreProperties>
</file>