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</p:sldMasterIdLst>
  <p:notesMasterIdLst>
    <p:notesMasterId r:id="rId11"/>
  </p:notesMasterIdLst>
  <p:sldIdLst>
    <p:sldId id="256" r:id="rId5"/>
    <p:sldId id="515" r:id="rId6"/>
    <p:sldId id="265" r:id="rId7"/>
    <p:sldId id="3397" r:id="rId8"/>
    <p:sldId id="516" r:id="rId9"/>
    <p:sldId id="51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957" autoAdjust="0"/>
    <p:restoredTop sz="94660"/>
  </p:normalViewPr>
  <p:slideViewPr>
    <p:cSldViewPr snapToGrid="0">
      <p:cViewPr varScale="1">
        <p:scale>
          <a:sx n="70" d="100"/>
          <a:sy n="70" d="100"/>
        </p:scale>
        <p:origin x="84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2024/4/19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5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810540" y="2690037"/>
            <a:ext cx="68048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/>
              <a:t>Tiết</a:t>
            </a:r>
            <a:r>
              <a:rPr lang="en-US" sz="5400" dirty="0"/>
              <a:t> 4</a:t>
            </a:r>
          </a:p>
          <a:p>
            <a:pPr algn="ctr"/>
            <a:r>
              <a:rPr lang="en-US" sz="5400" dirty="0" err="1"/>
              <a:t>Luyện</a:t>
            </a:r>
            <a:r>
              <a:rPr lang="en-US" sz="5400" dirty="0"/>
              <a:t> </a:t>
            </a:r>
            <a:r>
              <a:rPr lang="en-US" sz="5400" dirty="0" err="1"/>
              <a:t>từ</a:t>
            </a:r>
            <a:r>
              <a:rPr lang="en-US" sz="5400" dirty="0"/>
              <a:t> </a:t>
            </a:r>
            <a:r>
              <a:rPr lang="en-US" sz="5400" dirty="0" err="1"/>
              <a:t>và</a:t>
            </a:r>
            <a:r>
              <a:rPr lang="en-US" sz="5400" dirty="0"/>
              <a:t> </a:t>
            </a:r>
            <a:r>
              <a:rPr lang="en-US" sz="5400" dirty="0" err="1"/>
              <a:t>viết</a:t>
            </a:r>
            <a:r>
              <a:rPr lang="en-US" sz="5400" dirty="0"/>
              <a:t> </a:t>
            </a:r>
            <a:r>
              <a:rPr lang="en-US" sz="5400" dirty="0" err="1"/>
              <a:t>câu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3" name="PA_文本框 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293058" y="127439"/>
            <a:ext cx="160588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0960" tIns="30480" rIns="60960" bIns="3048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450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+mn-lt"/>
              </a:rPr>
              <a:t>TIÊU ĐỀ</a:t>
            </a:r>
            <a:endParaRPr kumimoji="0" lang="en-CA" sz="2400" b="1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1AA9B8-6642-4A60-9FF8-AD5C93681C4F}"/>
              </a:ext>
            </a:extLst>
          </p:cNvPr>
          <p:cNvSpPr txBox="1"/>
          <p:nvPr/>
        </p:nvSpPr>
        <p:spPr>
          <a:xfrm>
            <a:off x="1450343" y="908124"/>
            <a:ext cx="1074165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1.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Tìm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từ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ngữ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chỉ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hoạt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động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của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mỗi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bạn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nhỏ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trong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tranh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4093F1-C8D4-4D59-B960-24973230FA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" b="1800"/>
          <a:stretch/>
        </p:blipFill>
        <p:spPr>
          <a:xfrm>
            <a:off x="778713" y="2003424"/>
            <a:ext cx="10741657" cy="3354320"/>
          </a:xfrm>
          <a:prstGeom prst="rect">
            <a:avLst/>
          </a:prstGeom>
        </p:spPr>
      </p:pic>
      <p:sp>
        <p:nvSpPr>
          <p:cNvPr id="13" name="Rounded Rectangle 21">
            <a:extLst>
              <a:ext uri="{FF2B5EF4-FFF2-40B4-BE49-F238E27FC236}">
                <a16:creationId xmlns:a16="http://schemas.microsoft.com/office/drawing/2014/main" id="{6A0472C7-78AF-4921-9A82-C9E72F00E3AE}"/>
              </a:ext>
            </a:extLst>
          </p:cNvPr>
          <p:cNvSpPr/>
          <p:nvPr/>
        </p:nvSpPr>
        <p:spPr>
          <a:xfrm>
            <a:off x="3679343" y="5557355"/>
            <a:ext cx="3345932" cy="503476"/>
          </a:xfrm>
          <a:prstGeom prst="roundRect">
            <a:avLst/>
          </a:prstGeom>
          <a:solidFill>
            <a:srgbClr val="FFAB40">
              <a:lumMod val="20000"/>
              <a:lumOff val="80000"/>
            </a:srgbClr>
          </a:solidFill>
          <a:ln w="25400" cap="flat" cmpd="sng" algn="ctr">
            <a:solidFill>
              <a:srgbClr val="FC7D77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Gọi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điện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thoại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A889CC">
                  <a:lumMod val="50000"/>
                </a:srgbClr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14" name="Rounded Rectangle 21">
            <a:extLst>
              <a:ext uri="{FF2B5EF4-FFF2-40B4-BE49-F238E27FC236}">
                <a16:creationId xmlns:a16="http://schemas.microsoft.com/office/drawing/2014/main" id="{9FA059BC-023F-4A5F-BDAD-1FC00BCEEE0C}"/>
              </a:ext>
            </a:extLst>
          </p:cNvPr>
          <p:cNvSpPr/>
          <p:nvPr/>
        </p:nvSpPr>
        <p:spPr>
          <a:xfrm>
            <a:off x="8215371" y="5557355"/>
            <a:ext cx="2190548" cy="503476"/>
          </a:xfrm>
          <a:prstGeom prst="roundRect">
            <a:avLst/>
          </a:prstGeom>
          <a:solidFill>
            <a:srgbClr val="FFAB40">
              <a:lumMod val="20000"/>
              <a:lumOff val="80000"/>
            </a:srgbClr>
          </a:solidFill>
          <a:ln w="25400" cap="flat" cmpd="sng" algn="ctr">
            <a:solidFill>
              <a:srgbClr val="FC7D77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Xem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ti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 vi</a:t>
            </a:r>
          </a:p>
        </p:txBody>
      </p:sp>
      <p:sp>
        <p:nvSpPr>
          <p:cNvPr id="15" name="Rounded Rectangle 21">
            <a:extLst>
              <a:ext uri="{FF2B5EF4-FFF2-40B4-BE49-F238E27FC236}">
                <a16:creationId xmlns:a16="http://schemas.microsoft.com/office/drawing/2014/main" id="{20F9D5A9-1A0D-4403-8314-28E3EDD72340}"/>
              </a:ext>
            </a:extLst>
          </p:cNvPr>
          <p:cNvSpPr/>
          <p:nvPr/>
        </p:nvSpPr>
        <p:spPr>
          <a:xfrm>
            <a:off x="1215171" y="5557355"/>
            <a:ext cx="2190548" cy="503476"/>
          </a:xfrm>
          <a:prstGeom prst="roundRect">
            <a:avLst/>
          </a:prstGeom>
          <a:solidFill>
            <a:srgbClr val="FFAB40">
              <a:lumMod val="20000"/>
              <a:lumOff val="80000"/>
            </a:srgbClr>
          </a:solidFill>
          <a:ln w="25400" cap="flat" cmpd="sng" algn="ctr">
            <a:solidFill>
              <a:srgbClr val="FC7D77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Viết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thư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A889CC">
                  <a:lumMod val="50000"/>
                </a:srgbClr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573509" y="544333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E7A6CF-A360-4AFB-8311-8F2352D620D1}"/>
              </a:ext>
            </a:extLst>
          </p:cNvPr>
          <p:cNvSpPr txBox="1"/>
          <p:nvPr/>
        </p:nvSpPr>
        <p:spPr>
          <a:xfrm>
            <a:off x="1187050" y="563229"/>
            <a:ext cx="10260279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2. </a:t>
            </a:r>
            <a:r>
              <a:rPr lang="en-US" sz="2800" b="1" kern="0" dirty="0" err="1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Nói</a:t>
            </a:r>
            <a:r>
              <a:rPr lang="en-US" sz="2800" b="1" kern="0" dirty="0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tiếp</a:t>
            </a:r>
            <a:r>
              <a:rPr lang="en-US" sz="2800" b="1" kern="0" dirty="0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để</a:t>
            </a:r>
            <a:r>
              <a:rPr lang="en-US" sz="2800" b="1" kern="0" dirty="0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hoàn</a:t>
            </a:r>
            <a:r>
              <a:rPr lang="en-US" sz="2800" b="1" kern="0" dirty="0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thành</a:t>
            </a:r>
            <a:r>
              <a:rPr lang="en-US" sz="2800" b="1" kern="0" dirty="0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câu</a:t>
            </a:r>
            <a:r>
              <a:rPr lang="en-US" sz="2800" b="1" kern="0" dirty="0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nêu</a:t>
            </a:r>
            <a:r>
              <a:rPr lang="en-US" sz="2800" b="1" kern="0" dirty="0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công</a:t>
            </a:r>
            <a:r>
              <a:rPr lang="en-US" sz="2800" b="1" kern="0" dirty="0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dụng</a:t>
            </a:r>
            <a:r>
              <a:rPr lang="en-US" sz="2800" b="1" kern="0" dirty="0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của</a:t>
            </a:r>
            <a:r>
              <a:rPr lang="en-US" sz="2800" b="1" kern="0" dirty="0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đồ</a:t>
            </a:r>
            <a:r>
              <a:rPr lang="en-US" sz="2800" b="1" kern="0" dirty="0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vật</a:t>
            </a:r>
            <a:r>
              <a:rPr lang="en-US" sz="2800" b="1" kern="0" dirty="0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CC576FF-E53B-4205-9D71-8C26279114F4}"/>
              </a:ext>
            </a:extLst>
          </p:cNvPr>
          <p:cNvSpPr/>
          <p:nvPr/>
        </p:nvSpPr>
        <p:spPr>
          <a:xfrm>
            <a:off x="1187050" y="1550241"/>
            <a:ext cx="10260279" cy="4259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85" indent="-609585" algn="just" defTabSz="1219170">
              <a:lnSpc>
                <a:spcPct val="200000"/>
              </a:lnSpc>
              <a:buClr>
                <a:srgbClr val="000000"/>
              </a:buClr>
              <a:buFont typeface="Arial"/>
              <a:buAutoNum type="alphaLcPeriod"/>
            </a:pP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Nhờ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điện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thoại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em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thể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(……)</a:t>
            </a:r>
          </a:p>
          <a:p>
            <a:pPr marL="609585" indent="-609585" algn="just" defTabSz="1219170">
              <a:lnSpc>
                <a:spcPct val="200000"/>
              </a:lnSpc>
              <a:buClr>
                <a:srgbClr val="000000"/>
              </a:buClr>
              <a:buFont typeface="Arial"/>
              <a:buAutoNum type="alphaLcPeriod"/>
            </a:pPr>
            <a:endParaRPr lang="en-US" sz="2800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  <a:p>
            <a:pPr marL="609585" indent="-609585" algn="just" defTabSz="1219170">
              <a:lnSpc>
                <a:spcPct val="200000"/>
              </a:lnSpc>
              <a:buClr>
                <a:srgbClr val="000000"/>
              </a:buClr>
              <a:buFont typeface="Arial"/>
              <a:buAutoNum type="alphaLcPeriod"/>
            </a:pP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Nhờ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máy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tính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em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thể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(……)</a:t>
            </a:r>
          </a:p>
          <a:p>
            <a:pPr marL="609585" indent="-609585" algn="just" defTabSz="1219170">
              <a:lnSpc>
                <a:spcPct val="200000"/>
              </a:lnSpc>
              <a:buClr>
                <a:srgbClr val="000000"/>
              </a:buClr>
              <a:buFont typeface="Arial"/>
              <a:buAutoNum type="alphaLcPeriod"/>
            </a:pPr>
            <a:endParaRPr lang="en-US" sz="2800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  <a:p>
            <a:pPr marL="609585" indent="-609585" algn="just" defTabSz="1219170">
              <a:lnSpc>
                <a:spcPct val="200000"/>
              </a:lnSpc>
              <a:buClr>
                <a:srgbClr val="000000"/>
              </a:buClr>
              <a:buFont typeface="Arial"/>
              <a:buAutoNum type="alphaLcPeriod"/>
            </a:pP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Nhờ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ti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vi,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em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thể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(……)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85B8B4-6535-48A7-A03E-B7E2A8E246ED}"/>
              </a:ext>
            </a:extLst>
          </p:cNvPr>
          <p:cNvSpPr txBox="1"/>
          <p:nvPr/>
        </p:nvSpPr>
        <p:spPr>
          <a:xfrm>
            <a:off x="7140280" y="1646585"/>
            <a:ext cx="3093804" cy="6504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just" defTabSz="121917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nói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chuyện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với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6DAE75-3115-4ECB-B7D3-D04B7ED2211A}"/>
              </a:ext>
            </a:extLst>
          </p:cNvPr>
          <p:cNvSpPr txBox="1"/>
          <p:nvPr/>
        </p:nvSpPr>
        <p:spPr>
          <a:xfrm>
            <a:off x="1775712" y="2297084"/>
            <a:ext cx="32202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ông</a:t>
            </a:r>
            <a:r>
              <a:rPr lang="en-US" sz="28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bà</a:t>
            </a:r>
            <a:r>
              <a:rPr lang="en-US" sz="28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 ở </a:t>
            </a:r>
            <a:r>
              <a:rPr lang="en-US" sz="28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quê</a:t>
            </a:r>
            <a:r>
              <a:rPr lang="en-US" sz="28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.</a:t>
            </a:r>
            <a:endParaRPr lang="en-US" sz="2800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18BAC2-0591-4B2A-ADD3-370F40DCE3F3}"/>
              </a:ext>
            </a:extLst>
          </p:cNvPr>
          <p:cNvSpPr txBox="1"/>
          <p:nvPr/>
        </p:nvSpPr>
        <p:spPr>
          <a:xfrm>
            <a:off x="6979313" y="3393274"/>
            <a:ext cx="3093804" cy="6504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just" defTabSz="121917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tìm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thấy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nhiều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9A801A-59B3-4C1F-BD3C-45549AEA84F4}"/>
              </a:ext>
            </a:extLst>
          </p:cNvPr>
          <p:cNvSpPr txBox="1"/>
          <p:nvPr/>
        </p:nvSpPr>
        <p:spPr>
          <a:xfrm>
            <a:off x="1775712" y="4053252"/>
            <a:ext cx="40155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thông</a:t>
            </a:r>
            <a:r>
              <a:rPr lang="en-US" sz="28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 tin </a:t>
            </a:r>
            <a:r>
              <a:rPr lang="en-US" sz="28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hữu</a:t>
            </a:r>
            <a:r>
              <a:rPr lang="en-US" sz="28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ích</a:t>
            </a:r>
            <a:r>
              <a:rPr lang="en-US" sz="28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.</a:t>
            </a:r>
            <a:endParaRPr lang="en-US" sz="2800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AC87B8-79E8-47B0-AC52-9D895F0E24D3}"/>
              </a:ext>
            </a:extLst>
          </p:cNvPr>
          <p:cNvSpPr txBox="1"/>
          <p:nvPr/>
        </p:nvSpPr>
        <p:spPr>
          <a:xfrm>
            <a:off x="6091247" y="5103828"/>
            <a:ext cx="5054260" cy="6504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just" defTabSz="121917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xem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bộ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phim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hay</a:t>
            </a: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/>
      <p:bldP spid="17" grpId="0" animBg="1"/>
      <p:bldP spid="18" grpId="0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67A7C35F-99A8-40B1-B4B0-C8A13BEB5099}"/>
              </a:ext>
            </a:extLst>
          </p:cNvPr>
          <p:cNvSpPr txBox="1"/>
          <p:nvPr/>
        </p:nvSpPr>
        <p:spPr>
          <a:xfrm>
            <a:off x="2265612" y="739147"/>
            <a:ext cx="7995683" cy="11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3. </a:t>
            </a:r>
            <a:r>
              <a:rPr lang="en-US" sz="24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Chọn</a:t>
            </a:r>
            <a:r>
              <a:rPr lang="en-US" sz="24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dấu</a:t>
            </a:r>
            <a:r>
              <a:rPr lang="en-US" sz="24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câu</a:t>
            </a:r>
            <a:r>
              <a:rPr lang="en-US" sz="24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thích</a:t>
            </a:r>
            <a:r>
              <a:rPr lang="en-US" sz="24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hợp</a:t>
            </a:r>
            <a:r>
              <a:rPr lang="en-US" sz="24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cho</a:t>
            </a:r>
            <a:r>
              <a:rPr lang="en-US" sz="24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mỗi</a:t>
            </a:r>
            <a:r>
              <a:rPr lang="en-US" sz="24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 ô </a:t>
            </a:r>
            <a:r>
              <a:rPr lang="en-US" sz="24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vuông</a:t>
            </a:r>
            <a:r>
              <a:rPr lang="en-US" sz="24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trong</a:t>
            </a:r>
            <a:r>
              <a:rPr lang="en-US" sz="24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đoạn</a:t>
            </a:r>
            <a:r>
              <a:rPr lang="en-US" sz="24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văn</a:t>
            </a:r>
            <a:r>
              <a:rPr lang="en-US" sz="24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sau</a:t>
            </a:r>
            <a:r>
              <a:rPr lang="en-US" sz="24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: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48CB39F-0135-43E9-9608-2FF7EFAA0D64}"/>
              </a:ext>
            </a:extLst>
          </p:cNvPr>
          <p:cNvSpPr/>
          <p:nvPr/>
        </p:nvSpPr>
        <p:spPr>
          <a:xfrm>
            <a:off x="2069937" y="1898353"/>
            <a:ext cx="7946764" cy="2922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200000"/>
              </a:lnSpc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   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Ti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vi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là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bạn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của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cả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gia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đình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em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 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Bố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em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thường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thích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xem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thời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sự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 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bóng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đá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 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Mẹ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em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thích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nghe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nhạc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  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xem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phim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truyền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hình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.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Còn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em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thích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nhất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là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chương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trình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cs typeface="Arial"/>
                <a:sym typeface="Arial"/>
              </a:rPr>
              <a:t>Thế</a:t>
            </a:r>
            <a:r>
              <a:rPr lang="en-US" sz="2400" i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cs typeface="Arial"/>
                <a:sym typeface="Arial"/>
              </a:rPr>
              <a:t>giới</a:t>
            </a:r>
            <a:r>
              <a:rPr lang="en-US" sz="2400" i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cs typeface="Arial"/>
                <a:sym typeface="Arial"/>
              </a:rPr>
              <a:t>động</a:t>
            </a:r>
            <a:r>
              <a:rPr lang="en-US" sz="2400" i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cs typeface="Arial"/>
                <a:sym typeface="Arial"/>
              </a:rPr>
              <a:t>vật</a:t>
            </a:r>
            <a:endParaRPr lang="en-US" sz="2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EFDE0F8-74D0-4266-A4F2-E05F17B313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52636" y="4276976"/>
            <a:ext cx="3264065" cy="210522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464A1F41-7565-4E7A-8090-107736D7778E}"/>
              </a:ext>
            </a:extLst>
          </p:cNvPr>
          <p:cNvGrpSpPr/>
          <p:nvPr/>
        </p:nvGrpSpPr>
        <p:grpSpPr>
          <a:xfrm>
            <a:off x="7427844" y="2230558"/>
            <a:ext cx="288745" cy="288745"/>
            <a:chOff x="7507111" y="2996098"/>
            <a:chExt cx="417689" cy="417689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F58C5F1-8AF0-4E58-9B07-BE8405688CCF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25400" cap="flat" cmpd="sng" algn="ctr">
              <a:solidFill>
                <a:srgbClr val="FFAB4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50A62E1-1A1B-4CAF-9606-9DE0E2700AFC}"/>
                </a:ext>
              </a:extLst>
            </p:cNvPr>
            <p:cNvCxnSpPr>
              <a:stCxn id="39" idx="0"/>
              <a:endCxn id="39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268434C-E892-48EC-8934-80E1C5AF2EC7}"/>
                </a:ext>
              </a:extLst>
            </p:cNvPr>
            <p:cNvCxnSpPr>
              <a:stCxn id="39" idx="3"/>
              <a:endCxn id="39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3EDC39A-7E21-44C9-8588-6E1AFECCC4FF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F004693-4A5F-43FE-9519-DF29A9884344}"/>
              </a:ext>
            </a:extLst>
          </p:cNvPr>
          <p:cNvGrpSpPr/>
          <p:nvPr/>
        </p:nvGrpSpPr>
        <p:grpSpPr>
          <a:xfrm>
            <a:off x="4908164" y="2973772"/>
            <a:ext cx="288745" cy="288745"/>
            <a:chOff x="7507111" y="2996098"/>
            <a:chExt cx="417689" cy="417689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96612F8F-7A69-46B4-A35E-FC78B5B5460F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25400" cap="flat" cmpd="sng" algn="ctr">
              <a:solidFill>
                <a:srgbClr val="FFAB4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D4B0375F-DBB3-4F9F-8978-39966DEA2431}"/>
                </a:ext>
              </a:extLst>
            </p:cNvPr>
            <p:cNvCxnSpPr>
              <a:stCxn id="44" idx="0"/>
              <a:endCxn id="44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67EA1E7-AF55-4F60-A702-BBF121859985}"/>
                </a:ext>
              </a:extLst>
            </p:cNvPr>
            <p:cNvCxnSpPr>
              <a:stCxn id="44" idx="3"/>
              <a:endCxn id="44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1D51227-6D72-4D16-B013-CD443A99F606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687DC91-9E31-4793-9DBB-6E139ED55CB4}"/>
              </a:ext>
            </a:extLst>
          </p:cNvPr>
          <p:cNvGrpSpPr/>
          <p:nvPr/>
        </p:nvGrpSpPr>
        <p:grpSpPr>
          <a:xfrm>
            <a:off x="6669222" y="2973770"/>
            <a:ext cx="288745" cy="288745"/>
            <a:chOff x="7507111" y="2996098"/>
            <a:chExt cx="417689" cy="417689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19E52DD-CCA9-468E-B371-720A871A1E80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25400" cap="flat" cmpd="sng" algn="ctr">
              <a:solidFill>
                <a:srgbClr val="FFAB4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901DB9E-99BB-4EF5-8876-8ED5C7BDEFF6}"/>
                </a:ext>
              </a:extLst>
            </p:cNvPr>
            <p:cNvCxnSpPr>
              <a:stCxn id="49" idx="0"/>
              <a:endCxn id="49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01BFE2D-6D4F-4790-9DFE-E728C821037A}"/>
                </a:ext>
              </a:extLst>
            </p:cNvPr>
            <p:cNvCxnSpPr>
              <a:stCxn id="49" idx="3"/>
              <a:endCxn id="49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8DAD9F7-987C-457E-99A4-D03C96488193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CF523A8-FAF3-4D50-95D9-3CC1E240D0C3}"/>
              </a:ext>
            </a:extLst>
          </p:cNvPr>
          <p:cNvGrpSpPr/>
          <p:nvPr/>
        </p:nvGrpSpPr>
        <p:grpSpPr>
          <a:xfrm>
            <a:off x="2998084" y="3693598"/>
            <a:ext cx="288745" cy="288745"/>
            <a:chOff x="7507111" y="2996098"/>
            <a:chExt cx="417689" cy="417689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21D63421-866A-402D-8DF0-148132FC2322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25400" cap="flat" cmpd="sng" algn="ctr">
              <a:solidFill>
                <a:srgbClr val="FFAB4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E4F698E0-C356-4627-B100-28B62E4FB8AE}"/>
                </a:ext>
              </a:extLst>
            </p:cNvPr>
            <p:cNvCxnSpPr>
              <a:stCxn id="54" idx="0"/>
              <a:endCxn id="54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F43025E5-63E6-4C90-9964-595607020539}"/>
                </a:ext>
              </a:extLst>
            </p:cNvPr>
            <p:cNvCxnSpPr>
              <a:stCxn id="54" idx="3"/>
              <a:endCxn id="54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B531015F-4344-4AE0-BA91-3DF11553D4CD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78E59A2-40E8-4248-97F9-5AD529DE3536}"/>
              </a:ext>
            </a:extLst>
          </p:cNvPr>
          <p:cNvGrpSpPr/>
          <p:nvPr/>
        </p:nvGrpSpPr>
        <p:grpSpPr>
          <a:xfrm>
            <a:off x="2626905" y="4498913"/>
            <a:ext cx="288745" cy="288745"/>
            <a:chOff x="7507111" y="2996098"/>
            <a:chExt cx="417689" cy="417689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B54CCE81-C11C-49E3-91C5-6DFF88D3C363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25400" cap="flat" cmpd="sng" algn="ctr">
              <a:solidFill>
                <a:srgbClr val="FFAB4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81DE3CE5-49CE-45B4-9DCC-E13B14CB9275}"/>
                </a:ext>
              </a:extLst>
            </p:cNvPr>
            <p:cNvCxnSpPr>
              <a:stCxn id="59" idx="0"/>
              <a:endCxn id="59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E2F9A5AD-1671-404D-B0DC-3540B040A1C1}"/>
                </a:ext>
              </a:extLst>
            </p:cNvPr>
            <p:cNvCxnSpPr>
              <a:stCxn id="59" idx="3"/>
              <a:endCxn id="59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C63137D-AF6D-413E-9E62-7C5905F94155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3DC3F580-303D-440A-8D3F-836ED3C82178}"/>
              </a:ext>
            </a:extLst>
          </p:cNvPr>
          <p:cNvSpPr txBox="1"/>
          <p:nvPr/>
        </p:nvSpPr>
        <p:spPr>
          <a:xfrm>
            <a:off x="7394425" y="2130195"/>
            <a:ext cx="249977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b="1" kern="0" dirty="0">
                <a:solidFill>
                  <a:srgbClr val="FF0000"/>
                </a:solidFill>
                <a:cs typeface="Arial"/>
                <a:sym typeface="Arial"/>
              </a:rPr>
              <a:t>.</a:t>
            </a:r>
            <a:endParaRPr lang="en-US" sz="2533" b="1" kern="0" dirty="0">
              <a:solidFill>
                <a:srgbClr val="FF0000"/>
              </a:solidFill>
              <a:cs typeface="Arial"/>
              <a:sym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2361AA2-E67F-43A9-ACC9-596CCA54C787}"/>
              </a:ext>
            </a:extLst>
          </p:cNvPr>
          <p:cNvSpPr txBox="1"/>
          <p:nvPr/>
        </p:nvSpPr>
        <p:spPr>
          <a:xfrm>
            <a:off x="4881761" y="2851401"/>
            <a:ext cx="341547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b="1" kern="0" dirty="0">
                <a:solidFill>
                  <a:srgbClr val="FF0000"/>
                </a:solidFill>
                <a:cs typeface="Arial"/>
                <a:sym typeface="Arial"/>
              </a:rPr>
              <a:t>,</a:t>
            </a:r>
            <a:endParaRPr lang="en-US" sz="2533" b="1" kern="0" dirty="0">
              <a:solidFill>
                <a:srgbClr val="FF0000"/>
              </a:solidFill>
              <a:cs typeface="Arial"/>
              <a:sym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38FC0DC-6A00-42E4-BB45-923C45AB9266}"/>
              </a:ext>
            </a:extLst>
          </p:cNvPr>
          <p:cNvSpPr txBox="1"/>
          <p:nvPr/>
        </p:nvSpPr>
        <p:spPr>
          <a:xfrm>
            <a:off x="6623702" y="2851401"/>
            <a:ext cx="249977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b="1" kern="0" dirty="0">
                <a:solidFill>
                  <a:srgbClr val="FF0000"/>
                </a:solidFill>
                <a:cs typeface="Arial"/>
                <a:sym typeface="Arial"/>
              </a:rPr>
              <a:t>.</a:t>
            </a:r>
            <a:endParaRPr lang="en-US" sz="2533" b="1" kern="0" dirty="0">
              <a:solidFill>
                <a:srgbClr val="FF0000"/>
              </a:solidFill>
              <a:cs typeface="Arial"/>
              <a:sym typeface="Arial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7661D15-7371-40D1-9A9E-8122B2BE7BC6}"/>
              </a:ext>
            </a:extLst>
          </p:cNvPr>
          <p:cNvSpPr txBox="1"/>
          <p:nvPr/>
        </p:nvSpPr>
        <p:spPr>
          <a:xfrm>
            <a:off x="2950484" y="3571229"/>
            <a:ext cx="341547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b="1" kern="0" dirty="0">
                <a:solidFill>
                  <a:srgbClr val="FF0000"/>
                </a:solidFill>
                <a:cs typeface="Arial"/>
                <a:sym typeface="Arial"/>
              </a:rPr>
              <a:t>,</a:t>
            </a:r>
            <a:endParaRPr lang="en-US" sz="2533" b="1" kern="0" dirty="0">
              <a:solidFill>
                <a:srgbClr val="FF0000"/>
              </a:solidFill>
              <a:cs typeface="Arial"/>
              <a:sym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FC678A8-94C4-4089-A70A-2E672ED5BB8A}"/>
              </a:ext>
            </a:extLst>
          </p:cNvPr>
          <p:cNvSpPr txBox="1"/>
          <p:nvPr/>
        </p:nvSpPr>
        <p:spPr>
          <a:xfrm>
            <a:off x="2521301" y="4315097"/>
            <a:ext cx="249977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b="1" kern="0" dirty="0">
                <a:solidFill>
                  <a:srgbClr val="FF0000"/>
                </a:solidFill>
                <a:cs typeface="Arial"/>
                <a:sym typeface="Arial"/>
              </a:rPr>
              <a:t>.</a:t>
            </a:r>
            <a:endParaRPr lang="en-US" sz="2533" b="1" kern="0" dirty="0">
              <a:solidFill>
                <a:srgbClr val="FF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508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5" grpId="0"/>
      <p:bldP spid="66" grpId="0"/>
      <p:bldP spid="6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xb314ozk">
      <a:majorFont>
        <a:latin typeface="字魂59号-创粗黑" panose="020F0302020204030204"/>
        <a:ea typeface="字魂59号-创粗黑"/>
        <a:cs typeface=""/>
      </a:majorFont>
      <a:minorFont>
        <a:latin typeface="字魂59号-创粗黑" panose="020F0502020204030204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170</Words>
  <Application>Microsoft Office PowerPoint</Application>
  <PresentationFormat>Widescreen</PresentationFormat>
  <Paragraphs>28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</vt:i4>
      </vt:variant>
    </vt:vector>
  </HeadingPairs>
  <TitlesOfParts>
    <vt:vector size="17" baseType="lpstr">
      <vt:lpstr>微软雅黑</vt:lpstr>
      <vt:lpstr>Arial</vt:lpstr>
      <vt:lpstr>Arial-Rounded</vt:lpstr>
      <vt:lpstr>Calibri</vt:lpstr>
      <vt:lpstr>等线</vt:lpstr>
      <vt:lpstr>黑体</vt:lpstr>
      <vt:lpstr>字魂59号-创粗黑</vt:lpstr>
      <vt:lpstr>Office Theme</vt:lpstr>
      <vt:lpstr>1_Office 主题</vt:lpstr>
      <vt:lpstr>千图网海量PPT模板www.58pic.com​​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39</cp:revision>
  <dcterms:created xsi:type="dcterms:W3CDTF">2021-07-20T01:55:21Z</dcterms:created>
  <dcterms:modified xsi:type="dcterms:W3CDTF">2024-04-19T01:28:44Z</dcterms:modified>
</cp:coreProperties>
</file>