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53" r:id="rId4"/>
  </p:sldMasterIdLst>
  <p:notesMasterIdLst>
    <p:notesMasterId r:id="rId21"/>
  </p:notesMasterIdLst>
  <p:sldIdLst>
    <p:sldId id="257" r:id="rId5"/>
    <p:sldId id="2007577123" r:id="rId6"/>
    <p:sldId id="258" r:id="rId7"/>
    <p:sldId id="259" r:id="rId8"/>
    <p:sldId id="260" r:id="rId9"/>
    <p:sldId id="261" r:id="rId10"/>
    <p:sldId id="262" r:id="rId11"/>
    <p:sldId id="263" r:id="rId12"/>
    <p:sldId id="2884" r:id="rId13"/>
    <p:sldId id="265" r:id="rId14"/>
    <p:sldId id="2896" r:id="rId15"/>
    <p:sldId id="2007577124" r:id="rId16"/>
    <p:sldId id="2886" r:id="rId17"/>
    <p:sldId id="2899" r:id="rId18"/>
    <p:sldId id="2890" r:id="rId19"/>
    <p:sldId id="28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67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33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78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44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1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92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65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44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1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2024/4/17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8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1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47.png"/><Relationship Id="rId2" Type="http://schemas.openxmlformats.org/officeDocument/2006/relationships/image" Target="../media/image38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8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microsoft.com/office/2007/relationships/hdphoto" Target="../media/hdphoto22.wdp"/><Relationship Id="rId10" Type="http://schemas.microsoft.com/office/2007/relationships/hdphoto" Target="../media/hdphoto20.wdp"/><Relationship Id="rId19" Type="http://schemas.openxmlformats.org/officeDocument/2006/relationships/image" Target="../media/image49.tmp"/><Relationship Id="rId4" Type="http://schemas.microsoft.com/office/2007/relationships/hdphoto" Target="../media/hdphoto17.wdp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mp"/><Relationship Id="rId13" Type="http://schemas.microsoft.com/office/2007/relationships/hdphoto" Target="../media/hdphoto18.wdp"/><Relationship Id="rId1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microsoft.com/office/2007/relationships/hdphoto" Target="../media/hdphoto19.wdp"/><Relationship Id="rId2" Type="http://schemas.openxmlformats.org/officeDocument/2006/relationships/image" Target="../media/image50.png"/><Relationship Id="rId16" Type="http://schemas.openxmlformats.org/officeDocument/2006/relationships/image" Target="../media/image41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microsoft.com/office/2007/relationships/hdphoto" Target="../media/hdphoto17.wdp"/><Relationship Id="rId10" Type="http://schemas.microsoft.com/office/2007/relationships/hdphoto" Target="../media/hdphoto22.wdp"/><Relationship Id="rId19" Type="http://schemas.openxmlformats.org/officeDocument/2006/relationships/image" Target="../media/image52.png"/><Relationship Id="rId4" Type="http://schemas.microsoft.com/office/2007/relationships/hdphoto" Target="../media/hdphoto20.wdp"/><Relationship Id="rId9" Type="http://schemas.openxmlformats.org/officeDocument/2006/relationships/image" Target="../media/image45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3.png"/><Relationship Id="rId21" Type="http://schemas.openxmlformats.org/officeDocument/2006/relationships/image" Target="../media/image22.png"/><Relationship Id="rId34" Type="http://schemas.microsoft.com/office/2007/relationships/hdphoto" Target="../media/hdphoto14.wdp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5" Type="http://schemas.openxmlformats.org/officeDocument/2006/relationships/slide" Target="slide8.xml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slide" Target="slide4.xml"/><Relationship Id="rId28" Type="http://schemas.openxmlformats.org/officeDocument/2006/relationships/image" Target="../media/image24.GIF"/><Relationship Id="rId36" Type="http://schemas.openxmlformats.org/officeDocument/2006/relationships/image" Target="../media/image29.png"/><Relationship Id="rId10" Type="http://schemas.microsoft.com/office/2007/relationships/hdphoto" Target="../media/hdphoto5.wdp"/><Relationship Id="rId19" Type="http://schemas.openxmlformats.org/officeDocument/2006/relationships/image" Target="../media/image21.png"/><Relationship Id="rId31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3.png"/><Relationship Id="rId30" Type="http://schemas.microsoft.com/office/2007/relationships/hdphoto" Target="../media/hdphoto12.wdp"/><Relationship Id="rId35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11" Type="http://schemas.openxmlformats.org/officeDocument/2006/relationships/image" Target="../media/image35.jpeg"/><Relationship Id="rId5" Type="http://schemas.openxmlformats.org/officeDocument/2006/relationships/image" Target="../media/image3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0699" y="1138775"/>
            <a:ext cx="73298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Môn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Toán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B413C4-FB99-42A4-B002-8D729CFD51B0}"/>
              </a:ext>
            </a:extLst>
          </p:cNvPr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6" name="Picture 2" descr="20210409090753_wm_shs-toan-2-tap-2">
              <a:extLst>
                <a:ext uri="{FF2B5EF4-FFF2-40B4-BE49-F238E27FC236}">
                  <a16:creationId xmlns:a16="http://schemas.microsoft.com/office/drawing/2014/main" id="{70EEC39A-D565-4254-AE21-CB07131FA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2919630-6FCD-42FD-910B-45E65246A01D}"/>
                </a:ext>
              </a:extLst>
            </p:cNvPr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0996216B-1822-4F8C-A01A-865DA337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8D35655E-9178-4C05-822A-71FA914B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E1B2B0C0-9092-46A1-9C73-444695EB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57AA4368-D62A-43CA-BF23-BF216EA737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888C4E39-1DED-49BC-BF6A-242549C1A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E4C323E6-340F-4761-9F66-E5482215F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F23CA619-152F-428C-B91A-4F5779E4D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EE22A8DB-EFE7-4377-B4B1-719E28462B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9E5FAB7B-39FC-47D5-8FEE-7AB5ABAB84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F0181C01-0547-4B0E-B053-02DEA164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58397842-EDB0-4D10-941B-5DF01D51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D996FA06-A641-4524-9C90-A11D9BFBA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803E82C5-78F4-4812-BAB4-919BAEA810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D2B74EC7-F766-4B9B-843B-267CDC321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87EB6262-8BB4-4AC5-93BB-F76E54CAF7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430E3B0C-257C-4B91-BAE4-4996A135B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75DEEF8-8F8D-4F47-B879-D1F3200B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56132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26" name="Picture 25" descr="Screen Clipping">
            <a:extLst>
              <a:ext uri="{FF2B5EF4-FFF2-40B4-BE49-F238E27FC236}">
                <a16:creationId xmlns:a16="http://schemas.microsoft.com/office/drawing/2014/main" id="{B8C67D2A-D534-409C-991E-BDE83359DB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id="{14004BB5-E4C4-4A94-AE54-7E19282BF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id="{9A826263-5DE2-447E-A9E0-888FD031D8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AC03DDAA-C15B-46F3-BE49-6D78BCC84A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BB28CEE7-F27E-4EB7-853F-54AD231607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DA1AA37A-35F9-4014-88AC-8E4E571CAD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id="{FB9A1281-A182-43CD-B628-160787EBE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18B86B4F-30F6-45D4-A37B-AE3108EF2C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id="{82F90D3C-6516-4E15-BA18-EF2F4A21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D2113AC-884B-49ED-A65F-25DACBD26E55}"/>
              </a:ext>
            </a:extLst>
          </p:cNvPr>
          <p:cNvSpPr txBox="1"/>
          <p:nvPr/>
        </p:nvSpPr>
        <p:spPr>
          <a:xfrm>
            <a:off x="5433020" y="5271427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vàng</a:t>
            </a:r>
            <a:endParaRPr lang="en-US" sz="2800" b="1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4FD3C-5F78-4FF9-A6AD-DE8FA1CB8277}"/>
              </a:ext>
            </a:extLst>
          </p:cNvPr>
          <p:cNvSpPr txBox="1"/>
          <p:nvPr/>
        </p:nvSpPr>
        <p:spPr>
          <a:xfrm>
            <a:off x="7276388" y="5271427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xanh</a:t>
            </a:r>
            <a:endParaRPr lang="en-US" sz="28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52F986-FD32-4DE7-95BC-E08E379FB38C}"/>
              </a:ext>
            </a:extLst>
          </p:cNvPr>
          <p:cNvSpPr txBox="1"/>
          <p:nvPr/>
        </p:nvSpPr>
        <p:spPr>
          <a:xfrm>
            <a:off x="9178293" y="5271427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đỏ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Google Shape;523;p25">
            <a:extLst>
              <a:ext uri="{FF2B5EF4-FFF2-40B4-BE49-F238E27FC236}">
                <a16:creationId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9312" y="612878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:a16="http://schemas.microsoft.com/office/drawing/2014/main" id="{F1941DF7-DBAA-4EBF-88C5-5F8451EA04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B59FDC-6D0F-4ACB-9A3E-3FC5D0F9D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37274"/>
              </p:ext>
            </p:extLst>
          </p:nvPr>
        </p:nvGraphicFramePr>
        <p:xfrm>
          <a:off x="5072336" y="67337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6CB2A8D3-5B34-4192-93C2-B5138149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4289647"/>
            <a:ext cx="1693690" cy="753412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6D4931C4-7779-47E6-9575-3E10B12F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392391"/>
            <a:ext cx="1606192" cy="732487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9AAFC3A3-E9C5-48C3-9072-1FDE52A82F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256273" y="1741558"/>
            <a:ext cx="1692670" cy="812892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6D3FA12B-9CD2-4C3A-AC39-5C00043A8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9" y="2554450"/>
            <a:ext cx="2565790" cy="356740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9E2FA399-259A-46B3-A8FF-8EF090C79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3655569"/>
            <a:ext cx="1546393" cy="634078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73234D9D-7484-4103-9161-41743753BF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97698" y="3056238"/>
            <a:ext cx="1546393" cy="634078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id="{B7E3F6F5-7EB5-455B-B73D-E513F6AA5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110024" y="2355614"/>
            <a:ext cx="1550158" cy="77134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id="{BDA6A172-A950-4441-B2D7-3B31E657C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698101"/>
            <a:ext cx="1581759" cy="731190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F0AFA893-C6AB-4297-80A2-9A7F3C5AEF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500" y="2399386"/>
            <a:ext cx="1580245" cy="7079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BA2873-2D21-4470-B1BB-64A98C56741D}"/>
              </a:ext>
            </a:extLst>
          </p:cNvPr>
          <p:cNvSpPr txBox="1"/>
          <p:nvPr/>
        </p:nvSpPr>
        <p:spPr>
          <a:xfrm>
            <a:off x="5539346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2F6499-03F5-40D3-9581-C62FB022F5C7}"/>
              </a:ext>
            </a:extLst>
          </p:cNvPr>
          <p:cNvSpPr txBox="1"/>
          <p:nvPr/>
        </p:nvSpPr>
        <p:spPr>
          <a:xfrm>
            <a:off x="7382714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B8D0A3-1FCD-4E69-9F2D-6E73393338CD}"/>
              </a:ext>
            </a:extLst>
          </p:cNvPr>
          <p:cNvSpPr txBox="1"/>
          <p:nvPr/>
        </p:nvSpPr>
        <p:spPr>
          <a:xfrm>
            <a:off x="9284619" y="516597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id="{AA802FEE-0350-460E-9193-74C580D0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3609590"/>
            <a:ext cx="1693690" cy="753412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34650D4D-F00C-49A8-8D94-33E32FAC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994642"/>
            <a:ext cx="1606192" cy="732487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D8306DA8-7242-49A7-B8AC-D4C1E378B1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4289647"/>
            <a:ext cx="1546393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4CCA9674-89BB-449F-826E-6963A43E54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4311869"/>
            <a:ext cx="1581759" cy="731190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5B7F6133-3075-48EE-B181-06B6476D58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023931"/>
            <a:ext cx="1581759" cy="731190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87372665-CD04-482C-8CB1-42311D5D8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778066"/>
            <a:ext cx="1563862" cy="707461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CA4D9A80-1DCD-44B1-B3CC-FDCBE1120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111905"/>
            <a:ext cx="1563862" cy="707461"/>
          </a:xfrm>
          <a:prstGeom prst="rect">
            <a:avLst/>
          </a:prstGeom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id="{8B99DCD0-3A79-4C67-9A37-047400119A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146733" y="1769173"/>
            <a:ext cx="1559366" cy="7137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137A59D-552E-4429-BAEB-97390D8AAA7B}"/>
              </a:ext>
            </a:extLst>
          </p:cNvPr>
          <p:cNvSpPr/>
          <p:nvPr/>
        </p:nvSpPr>
        <p:spPr>
          <a:xfrm>
            <a:off x="5081593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452320-10F6-4391-8ED8-3ED183C08C3E}"/>
              </a:ext>
            </a:extLst>
          </p:cNvPr>
          <p:cNvSpPr/>
          <p:nvPr/>
        </p:nvSpPr>
        <p:spPr>
          <a:xfrm>
            <a:off x="6973805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BA307-E6B0-4888-8B30-32CDC1053A59}"/>
              </a:ext>
            </a:extLst>
          </p:cNvPr>
          <p:cNvSpPr/>
          <p:nvPr/>
        </p:nvSpPr>
        <p:spPr>
          <a:xfrm>
            <a:off x="8860420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id="{1B923C3C-1B15-43A6-A72D-F242B96326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04820" y="5074233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431CC6DA-F6A5-49E3-A48D-33CACB7121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5130095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id="{F2E80759-536E-4D62-9109-5DA8A61522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5061418"/>
            <a:ext cx="1581759" cy="73119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99F7DCB-16B3-473C-94A7-52B559B09901}"/>
              </a:ext>
            </a:extLst>
          </p:cNvPr>
          <p:cNvSpPr/>
          <p:nvPr/>
        </p:nvSpPr>
        <p:spPr>
          <a:xfrm>
            <a:off x="5861308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938A492-EB45-4FE0-914B-C4C7177BFB2B}"/>
              </a:ext>
            </a:extLst>
          </p:cNvPr>
          <p:cNvSpPr/>
          <p:nvPr/>
        </p:nvSpPr>
        <p:spPr>
          <a:xfrm>
            <a:off x="7685116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D28CB2-0975-47C2-9710-E65B263F7BF2}"/>
              </a:ext>
            </a:extLst>
          </p:cNvPr>
          <p:cNvSpPr/>
          <p:nvPr/>
        </p:nvSpPr>
        <p:spPr>
          <a:xfrm>
            <a:off x="9553309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7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2150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BCB75-FAC3-4D09-9EBA-0433972F120E}"/>
              </a:ext>
            </a:extLst>
          </p:cNvPr>
          <p:cNvGrpSpPr/>
          <p:nvPr/>
        </p:nvGrpSpPr>
        <p:grpSpPr>
          <a:xfrm>
            <a:off x="353271" y="1482934"/>
            <a:ext cx="4134198" cy="1001474"/>
            <a:chOff x="1183343" y="1464304"/>
            <a:chExt cx="3653598" cy="10014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F1ED65-C474-41F6-BB92-3F723BBD5B07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E325687-2EDF-4AB3-AABB-2264E1D630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AB7C64-3DEF-4320-A55C-44A6FE6C3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00363"/>
              </p:ext>
            </p:extLst>
          </p:nvPr>
        </p:nvGraphicFramePr>
        <p:xfrm>
          <a:off x="5071730" y="271414"/>
          <a:ext cx="6236684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9171">
                  <a:extLst>
                    <a:ext uri="{9D8B030D-6E8A-4147-A177-3AD203B41FA5}">
                      <a16:colId xmlns:a16="http://schemas.microsoft.com/office/drawing/2014/main" val="631121301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3424303033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1684188789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89798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08268D6-D506-4AA5-9A0C-5E027F9F2F4F}"/>
              </a:ext>
            </a:extLst>
          </p:cNvPr>
          <p:cNvGrpSpPr/>
          <p:nvPr/>
        </p:nvGrpSpPr>
        <p:grpSpPr>
          <a:xfrm>
            <a:off x="7048500" y="313533"/>
            <a:ext cx="546100" cy="5265867"/>
            <a:chOff x="6667500" y="313533"/>
            <a:chExt cx="546100" cy="5265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7DD08B-6647-4E31-A7E5-AB6C82B93810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3F1426-2263-4259-8FBE-900B7F39DF68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E6E68B-0A94-493D-8868-09A3BE52757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7B078B-3E0C-467C-A8D7-481831C03A4A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CF28770-C7DE-4F90-9C93-671578DF9C79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518EDE1-757D-4CA0-9463-CB077B100AF8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8E9CB0E-30AC-4F9F-A710-1CE751119978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1BE02-339C-4C14-92C8-FDD1606DE18A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D2AE772-A71A-46EB-AA67-5AA2858755CE}"/>
                </a:ext>
              </a:extLst>
            </p:cNvPr>
            <p:cNvSpPr/>
            <p:nvPr/>
          </p:nvSpPr>
          <p:spPr>
            <a:xfrm>
              <a:off x="6667500" y="313533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B484B2-155A-4035-908F-3A5FF4A02446}"/>
              </a:ext>
            </a:extLst>
          </p:cNvPr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A691DE-AA19-4573-BA99-2D085B8DCEF1}"/>
                </a:ext>
              </a:extLst>
            </p:cNvPr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FB526B6-2505-42A1-882E-8506C48AAD27}"/>
                </a:ext>
              </a:extLst>
            </p:cNvPr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80ACDD-9D2E-4B34-B800-1848864FA573}"/>
                </a:ext>
              </a:extLst>
            </p:cNvPr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6263B9-1749-4872-BFA9-2B9D26FC3820}"/>
                </a:ext>
              </a:extLst>
            </p:cNvPr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3F8C44-6430-4A72-B361-488356C27D51}"/>
                </a:ext>
              </a:extLst>
            </p:cNvPr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C24B88-720F-4206-8A4E-4ADE4585F945}"/>
                </a:ext>
              </a:extLst>
            </p:cNvPr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07E117-228F-438B-80C2-DB59EF4C4BD0}"/>
              </a:ext>
            </a:extLst>
          </p:cNvPr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B601732F-0CAD-4C29-BC2F-98DC01D43CE5}"/>
                </a:ext>
              </a:extLst>
            </p:cNvPr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17C4D552-32D9-4463-BF48-BAC84749318D}"/>
                </a:ext>
              </a:extLst>
            </p:cNvPr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0F46E35-934F-4F1F-A19A-0DA978392FF4}"/>
                </a:ext>
              </a:extLst>
            </p:cNvPr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55037AD8-68B8-4B04-873B-6C7272BA26FD}"/>
                </a:ext>
              </a:extLst>
            </p:cNvPr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10420-B6AB-4829-BFFE-AB186CC80AD3}"/>
              </a:ext>
            </a:extLst>
          </p:cNvPr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FACF75-4798-4505-B6B8-C5EAED7497A2}"/>
                </a:ext>
              </a:extLst>
            </p:cNvPr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140FC4F-3972-4BBD-983F-FD19B3C97879}"/>
                </a:ext>
              </a:extLst>
            </p:cNvPr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4CE7343-3B12-42F8-8B65-3022DD799135}"/>
                </a:ext>
              </a:extLst>
            </p:cNvPr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D181557-D850-4A91-AB71-DC5AF99EDDBA}"/>
                </a:ext>
              </a:extLst>
            </p:cNvPr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0EED47-61E4-4C20-917C-3FC10E5295DF}"/>
                </a:ext>
              </a:extLst>
            </p:cNvPr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4ECB106-4DB0-42B5-A9CD-9BC9070E0142}"/>
              </a:ext>
            </a:extLst>
          </p:cNvPr>
          <p:cNvSpPr txBox="1"/>
          <p:nvPr/>
        </p:nvSpPr>
        <p:spPr>
          <a:xfrm>
            <a:off x="206828" y="2361162"/>
            <a:ext cx="4923650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sp>
        <p:nvSpPr>
          <p:cNvPr id="41" name="Rounded Rectangle 64">
            <a:extLst>
              <a:ext uri="{FF2B5EF4-FFF2-40B4-BE49-F238E27FC236}">
                <a16:creationId xmlns:a16="http://schemas.microsoft.com/office/drawing/2014/main" id="{78743339-21F3-413B-B18A-CF97ADC39284}"/>
              </a:ext>
            </a:extLst>
          </p:cNvPr>
          <p:cNvSpPr/>
          <p:nvPr/>
        </p:nvSpPr>
        <p:spPr>
          <a:xfrm>
            <a:off x="5238749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</a:t>
            </a:r>
          </a:p>
        </p:txBody>
      </p:sp>
      <p:sp>
        <p:nvSpPr>
          <p:cNvPr id="42" name="Rounded Rectangle 65">
            <a:extLst>
              <a:ext uri="{FF2B5EF4-FFF2-40B4-BE49-F238E27FC236}">
                <a16:creationId xmlns:a16="http://schemas.microsoft.com/office/drawing/2014/main" id="{692C718F-9C39-45FE-A0D1-03FEFDC96FD7}"/>
              </a:ext>
            </a:extLst>
          </p:cNvPr>
          <p:cNvSpPr/>
          <p:nvPr/>
        </p:nvSpPr>
        <p:spPr>
          <a:xfrm>
            <a:off x="6858000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8</a:t>
            </a:r>
            <a:endParaRPr lang="en-US" sz="3600" b="1" dirty="0"/>
          </a:p>
        </p:txBody>
      </p:sp>
      <p:sp>
        <p:nvSpPr>
          <p:cNvPr id="43" name="Rounded Rectangle 66">
            <a:extLst>
              <a:ext uri="{FF2B5EF4-FFF2-40B4-BE49-F238E27FC236}">
                <a16:creationId xmlns:a16="http://schemas.microsoft.com/office/drawing/2014/main" id="{DD40C5D1-0658-4411-908E-EAE32DDEFC17}"/>
              </a:ext>
            </a:extLst>
          </p:cNvPr>
          <p:cNvSpPr/>
          <p:nvPr/>
        </p:nvSpPr>
        <p:spPr>
          <a:xfrm>
            <a:off x="8451851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4" name="Rounded Rectangle 67">
            <a:extLst>
              <a:ext uri="{FF2B5EF4-FFF2-40B4-BE49-F238E27FC236}">
                <a16:creationId xmlns:a16="http://schemas.microsoft.com/office/drawing/2014/main" id="{885F4841-5184-44B9-91AD-0AEB78F30EED}"/>
              </a:ext>
            </a:extLst>
          </p:cNvPr>
          <p:cNvSpPr/>
          <p:nvPr/>
        </p:nvSpPr>
        <p:spPr>
          <a:xfrm>
            <a:off x="10066353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5" name="Google Shape;799;p28">
            <a:extLst>
              <a:ext uri="{FF2B5EF4-FFF2-40B4-BE49-F238E27FC236}">
                <a16:creationId xmlns:a16="http://schemas.microsoft.com/office/drawing/2014/main" id="{E6A48444-D091-437E-B536-46337EAEF8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01" y="298565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B09243-F55C-4FEB-9964-E5B5A06C2808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2321BB-EC75-4C15-BA5D-0EF20194911B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7E00BC-FB5A-4E17-8437-AD84E2AB92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975AA77-D094-4E89-A818-1A77989A947C}"/>
              </a:ext>
            </a:extLst>
          </p:cNvPr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SỐ BÔNG HOA ĐÃ NỞ TRONG VƯỜN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C0AED-DE28-4D51-8F49-709EA7DC5DA3}"/>
              </a:ext>
            </a:extLst>
          </p:cNvPr>
          <p:cNvSpPr txBox="1"/>
          <p:nvPr/>
        </p:nvSpPr>
        <p:spPr>
          <a:xfrm>
            <a:off x="869800" y="3893348"/>
            <a:ext cx="565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6 + 4 + 10 = 20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20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EB7CCD11-3349-48D9-BDF0-45067FEB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14F918B-86AE-41E9-9192-F3BF9FA28132}"/>
              </a:ext>
            </a:extLst>
          </p:cNvPr>
          <p:cNvSpPr/>
          <p:nvPr/>
        </p:nvSpPr>
        <p:spPr>
          <a:xfrm>
            <a:off x="11202348" y="182677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BE4EF1-0BB3-49F1-A8E2-FD924D17CF36}"/>
              </a:ext>
            </a:extLst>
          </p:cNvPr>
          <p:cNvSpPr/>
          <p:nvPr/>
        </p:nvSpPr>
        <p:spPr>
          <a:xfrm>
            <a:off x="11202348" y="2601208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2B0287-8BD7-4FCC-8600-8B04676D39D0}"/>
              </a:ext>
            </a:extLst>
          </p:cNvPr>
          <p:cNvSpPr/>
          <p:nvPr/>
        </p:nvSpPr>
        <p:spPr>
          <a:xfrm>
            <a:off x="11166518" y="3251922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50DF3-FF51-4296-A29E-4C55A94C214C}"/>
              </a:ext>
            </a:extLst>
          </p:cNvPr>
          <p:cNvSpPr txBox="1"/>
          <p:nvPr/>
        </p:nvSpPr>
        <p:spPr>
          <a:xfrm>
            <a:off x="6425034" y="3927412"/>
            <a:ext cx="5046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6 – 4 = 2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E2D950-F1DB-4533-90E5-36A9DA455708}"/>
              </a:ext>
            </a:extLst>
          </p:cNvPr>
          <p:cNvCxnSpPr/>
          <p:nvPr/>
        </p:nvCxnSpPr>
        <p:spPr>
          <a:xfrm>
            <a:off x="6233533" y="4104190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  <p:bldP spid="13" grpId="0" animBg="1"/>
      <p:bldP spid="14" grpId="0" animBg="1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540485" y="1431697"/>
            <a:ext cx="11388053" cy="20128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 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CHÚC</a:t>
            </a:r>
            <a:r>
              <a:rPr kumimoji="0" lang="en-US" sz="4400" b="0" i="0" u="none" strike="noStrike" kern="1200" cap="none" spc="0" normalizeH="0" noProof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CÁC CON CHĂM NGOAN, HỌC GIỎI!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36877" y="5410198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2582" y="1235173"/>
            <a:ext cx="440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22 Tranh nông trại ý tưởng | nông trại, trang trí, mầm non">
            <a:extLst>
              <a:ext uri="{FF2B5EF4-FFF2-40B4-BE49-F238E27FC236}">
                <a16:creationId xmlns:a16="http://schemas.microsoft.com/office/drawing/2014/main" id="{61BA1CA8-1D25-4131-A25F-14A1B8BF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0"/>
            <a:ext cx="4505325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3753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22 Tranh nông trại ý tưởng | nông trại, trang trí, mầm non">
            <a:extLst>
              <a:ext uri="{FF2B5EF4-FFF2-40B4-BE49-F238E27FC236}">
                <a16:creationId xmlns:a16="http://schemas.microsoft.com/office/drawing/2014/main" id="{9A6BA9F3-6040-4F45-BB7A-3A6FE944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93" y="0"/>
            <a:ext cx="5238307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0890" y="1870502"/>
            <a:ext cx="278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50" name="Picture 2" descr="Tranh dán tường nông trại vui vẻ và hạnh phúc K0151">
            <a:extLst>
              <a:ext uri="{FF2B5EF4-FFF2-40B4-BE49-F238E27FC236}">
                <a16:creationId xmlns:a16="http://schemas.microsoft.com/office/drawing/2014/main" id="{5C0EAAA0-9135-4E98-9D3F-F0DE59ED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4677"/>
            <a:ext cx="5823097" cy="40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+ 123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556 – 444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510915" y="2250404"/>
            <a:ext cx="687239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65: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0457A1-20FB-4752-8BC1-120468C810DA}"/>
              </a:ext>
            </a:extLst>
          </p:cNvPr>
          <p:cNvGrpSpPr/>
          <p:nvPr/>
        </p:nvGrpSpPr>
        <p:grpSpPr>
          <a:xfrm>
            <a:off x="1137602" y="223582"/>
            <a:ext cx="2190751" cy="1266814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6B52097-3ACF-47B5-A33B-0A9CC52E71E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8" name="Rectangle: Top Corners Rounded 1">
                <a:extLst>
                  <a:ext uri="{FF2B5EF4-FFF2-40B4-BE49-F238E27FC236}">
                    <a16:creationId xmlns:a16="http://schemas.microsoft.com/office/drawing/2014/main" id="{1E112318-24A8-4A55-8380-8231E4DA4E2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ectangle: Top Corners Rounded 2">
                <a:extLst>
                  <a:ext uri="{FF2B5EF4-FFF2-40B4-BE49-F238E27FC236}">
                    <a16:creationId xmlns:a16="http://schemas.microsoft.com/office/drawing/2014/main" id="{98D18772-F64E-431E-BB3D-B9EC8E5897AA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22DC19-2677-4408-BEA7-75C941FD8FC3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39861A-CFF2-43FC-BEB5-B9989AE55B01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>
                <a:solidFill>
                  <a:srgbClr val="00B050"/>
                </a:solidFill>
                <a:latin typeface="+mj-lt"/>
              </a:rPr>
              <a:t>LÀM QUEN VỚI YẾU TỐ THỐNG KÊ XÁC SUẤT</a:t>
            </a:r>
            <a:endParaRPr lang="vi-VN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323</Words>
  <Application>Microsoft Office PowerPoint</Application>
  <PresentationFormat>Widescreen</PresentationFormat>
  <Paragraphs>87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等线</vt:lpstr>
      <vt:lpstr>Tahoma</vt:lpstr>
      <vt:lpstr>Times New Roman</vt:lpstr>
      <vt:lpstr>Utm AVO</vt:lpstr>
      <vt:lpstr>自定义设计方案</vt:lpstr>
      <vt:lpstr>第一PPT，www.1ppt.com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25</cp:revision>
  <dcterms:created xsi:type="dcterms:W3CDTF">2021-07-09T06:30:31Z</dcterms:created>
  <dcterms:modified xsi:type="dcterms:W3CDTF">2024-04-17T07:41:30Z</dcterms:modified>
</cp:coreProperties>
</file>