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007577165" r:id="rId2"/>
    <p:sldId id="319" r:id="rId3"/>
    <p:sldId id="296" r:id="rId4"/>
    <p:sldId id="297" r:id="rId5"/>
    <p:sldId id="320" r:id="rId6"/>
    <p:sldId id="325" r:id="rId7"/>
    <p:sldId id="316" r:id="rId8"/>
    <p:sldId id="317" r:id="rId9"/>
    <p:sldId id="298" r:id="rId10"/>
    <p:sldId id="2007577166" r:id="rId11"/>
    <p:sldId id="20075771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39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0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613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80" y="217350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692" y="2369744"/>
            <a:ext cx="979273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1 câu khuyên bạn làm 1 việc bảo vệ môi trường.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9601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VẬN DỤNG – TRẢI NGHIỆM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05" y="236091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5" name="任意多边形 104"/>
          <p:cNvSpPr/>
          <p:nvPr/>
        </p:nvSpPr>
        <p:spPr>
          <a:xfrm>
            <a:off x="2390356" y="2056871"/>
            <a:ext cx="7408981" cy="4072083"/>
          </a:xfrm>
          <a:custGeom>
            <a:avLst/>
            <a:gdLst>
              <a:gd name="connsiteX0" fmla="*/ 0 w 4967417"/>
              <a:gd name="connsiteY0" fmla="*/ 2644346 h 2656703"/>
              <a:gd name="connsiteX1" fmla="*/ 2261287 w 4967417"/>
              <a:gd name="connsiteY1" fmla="*/ 0 h 2656703"/>
              <a:gd name="connsiteX2" fmla="*/ 2150076 w 4967417"/>
              <a:gd name="connsiteY2" fmla="*/ 2656703 h 2656703"/>
              <a:gd name="connsiteX3" fmla="*/ 4028303 w 4967417"/>
              <a:gd name="connsiteY3" fmla="*/ 444843 h 2656703"/>
              <a:gd name="connsiteX4" fmla="*/ 3917092 w 4967417"/>
              <a:gd name="connsiteY4" fmla="*/ 2619632 h 2656703"/>
              <a:gd name="connsiteX5" fmla="*/ 4967417 w 4967417"/>
              <a:gd name="connsiteY5" fmla="*/ 1779373 h 2656703"/>
              <a:gd name="connsiteX6" fmla="*/ 4905633 w 4967417"/>
              <a:gd name="connsiteY6" fmla="*/ 2607275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7417" h="2656703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6" y="4748185"/>
            <a:ext cx="3121967" cy="1772088"/>
          </a:xfrm>
          <a:prstGeom prst="rect">
            <a:avLst/>
          </a:prstGeom>
        </p:spPr>
      </p:pic>
      <p:sp>
        <p:nvSpPr>
          <p:cNvPr id="24" name="TextBox 31"/>
          <p:cNvSpPr txBox="1"/>
          <p:nvPr/>
        </p:nvSpPr>
        <p:spPr>
          <a:xfrm>
            <a:off x="1832499" y="2923447"/>
            <a:ext cx="8374419" cy="173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con</a:t>
            </a:r>
          </a:p>
          <a:p>
            <a:pPr algn="ctr" defTabSz="914377"/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Chăm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ngoan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giỏi</a:t>
            </a:r>
            <a:endParaRPr lang="zh-CN" altLang="en-US" sz="5333" b="1" dirty="0">
              <a:solidFill>
                <a:srgbClr val="A9250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4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1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5" grpId="0" animBg="1"/>
      <p:bldP spid="92" grpId="0" animBg="1"/>
      <p:bldP spid="111" grpId="0" animBg="1"/>
      <p:bldP spid="112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9" y="297401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449" y="1863960"/>
            <a:ext cx="3245739" cy="499404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468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9477" y="2205697"/>
            <a:ext cx="89947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30" y="2826235"/>
            <a:ext cx="4144972" cy="41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676169" y="1115112"/>
            <a:ext cx="7024263" cy="2674548"/>
          </a:xfrm>
          <a:prstGeom prst="cloudCallout">
            <a:avLst>
              <a:gd name="adj1" fmla="val -20089"/>
              <a:gd name="adj2" fmla="val 7617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55707" y="1549005"/>
            <a:ext cx="4865189" cy="1261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700" b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Lời </a:t>
            </a:r>
            <a:r>
              <a:rPr lang="en-US" sz="37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hát nói về điều gì?</a:t>
            </a:r>
            <a:endParaRPr lang="en-US" sz="37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8116" y="1945080"/>
            <a:ext cx="69658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7299" y="3454998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sử dụng dấu phẩy.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652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19958" y="735338"/>
            <a:ext cx="10802885" cy="162388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các từ ngữ dưới đây theo hai nhóm rồi đặt tên cho mỗi nhóm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4153" y="2159002"/>
            <a:ext cx="2096952" cy="1614917"/>
            <a:chOff x="457962" y="1381126"/>
            <a:chExt cx="1179535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62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5621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tưới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71634" y="2159002"/>
            <a:ext cx="2086007" cy="1614917"/>
            <a:chOff x="497526" y="1381126"/>
            <a:chExt cx="1173379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39029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cành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082655" y="2159002"/>
            <a:ext cx="2275180" cy="1614917"/>
            <a:chOff x="497526" y="1381126"/>
            <a:chExt cx="1279788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45438" y="1774924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tỉa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76688" y="2159002"/>
            <a:ext cx="2168068" cy="1614917"/>
            <a:chOff x="497526" y="1381126"/>
            <a:chExt cx="1219537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85187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vun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971632" y="3773919"/>
            <a:ext cx="2220765" cy="1614917"/>
            <a:chOff x="477742" y="1381126"/>
            <a:chExt cx="1249182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477742" y="1625380"/>
              <a:ext cx="1249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giẫm</a:t>
              </a:r>
            </a:p>
            <a:p>
              <a:pPr algn="ctr"/>
              <a:r>
                <a:rPr lang="en-US" sz="25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lên cỏ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117825" y="3773919"/>
            <a:ext cx="2289087" cy="1614917"/>
            <a:chOff x="497526" y="1381126"/>
            <a:chExt cx="1287608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753258" y="1769650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hái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00834" y="3773919"/>
            <a:ext cx="2463081" cy="1614917"/>
            <a:chOff x="497526" y="1381126"/>
            <a:chExt cx="1385478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53652" y="1752063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65666" y="2159002"/>
            <a:ext cx="2265641" cy="1614917"/>
            <a:chOff x="497526" y="1381126"/>
            <a:chExt cx="1274420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42594" y="1774924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chặt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79934" y="207804"/>
            <a:ext cx="10802885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chấm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22889" y="1817204"/>
            <a:ext cx="10802885" cy="490170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…………..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..………..…….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……….…...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77650" y="1251639"/>
            <a:ext cx="2222174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67330" y="1251639"/>
            <a:ext cx="2028094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27054" y="1251639"/>
            <a:ext cx="2016370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06367 0.195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37 L 0.14271 0.489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926 L -0.52474 0.584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63562" y="1024452"/>
            <a:ext cx="96754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bẻ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103929" y="2607149"/>
            <a:ext cx="4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7415" y="3371996"/>
            <a:ext cx="48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3137" y="4097087"/>
            <a:ext cx="48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274</Words>
  <Application>Microsoft Office PowerPoint</Application>
  <PresentationFormat>Widescreen</PresentationFormat>
  <Paragraphs>44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微软雅黑</vt:lpstr>
      <vt:lpstr>宋体</vt:lpstr>
      <vt:lpstr>宋体</vt:lpstr>
      <vt:lpstr>Arial</vt:lpstr>
      <vt:lpstr>Arial-Rounded</vt:lpstr>
      <vt:lpstr>Calibri</vt:lpstr>
      <vt:lpstr>Calibri Light</vt:lpstr>
      <vt:lpstr>Cambria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76</cp:revision>
  <dcterms:created xsi:type="dcterms:W3CDTF">2021-07-13T00:48:11Z</dcterms:created>
  <dcterms:modified xsi:type="dcterms:W3CDTF">2024-03-08T05:34:49Z</dcterms:modified>
</cp:coreProperties>
</file>