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5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6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4" r:id="rId3"/>
    <p:sldMasterId id="2147483686" r:id="rId4"/>
    <p:sldMasterId id="2147483703" r:id="rId5"/>
    <p:sldMasterId id="2147483717" r:id="rId6"/>
    <p:sldMasterId id="2147483729" r:id="rId7"/>
  </p:sldMasterIdLst>
  <p:notesMasterIdLst>
    <p:notesMasterId r:id="rId24"/>
  </p:notesMasterIdLst>
  <p:sldIdLst>
    <p:sldId id="327" r:id="rId8"/>
    <p:sldId id="328" r:id="rId9"/>
    <p:sldId id="338" r:id="rId10"/>
    <p:sldId id="342" r:id="rId11"/>
    <p:sldId id="343" r:id="rId12"/>
    <p:sldId id="331" r:id="rId13"/>
    <p:sldId id="351" r:id="rId14"/>
    <p:sldId id="349" r:id="rId15"/>
    <p:sldId id="350" r:id="rId16"/>
    <p:sldId id="352" r:id="rId17"/>
    <p:sldId id="345" r:id="rId18"/>
    <p:sldId id="305" r:id="rId19"/>
    <p:sldId id="332" r:id="rId20"/>
    <p:sldId id="348" r:id="rId21"/>
    <p:sldId id="333" r:id="rId22"/>
    <p:sldId id="335" r:id="rId23"/>
  </p:sldIdLst>
  <p:sldSz cx="12192000" cy="6858000"/>
  <p:notesSz cx="6858000" cy="9144000"/>
  <p:defaultTextStyle>
    <a:defPPr>
      <a:defRPr lang="en-US"/>
    </a:defPPr>
    <a:lvl1pPr marL="0" algn="l" defTabSz="91412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062" algn="l" defTabSz="91412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127" algn="l" defTabSz="91412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189" algn="l" defTabSz="91412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251" algn="l" defTabSz="91412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315" algn="l" defTabSz="91412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378" algn="l" defTabSz="91412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9440" algn="l" defTabSz="91412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6502" algn="l" defTabSz="91412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5" d="100"/>
          <a:sy n="65" d="100"/>
        </p:scale>
        <p:origin x="48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tableStyles" Target="tableStyle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7E5497-7E55-4E85-AF7D-D2E89F13D4E0}" type="datetimeFigureOut">
              <a:rPr lang="en-US" smtClean="0"/>
              <a:t>3/8/2024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57607B-BE77-4CD6-8317-628191F8B6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38181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12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062" algn="l" defTabSz="91412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127" algn="l" defTabSz="91412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189" algn="l" defTabSz="91412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251" algn="l" defTabSz="91412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315" algn="l" defTabSz="91412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378" algn="l" defTabSz="91412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440" algn="l" defTabSz="91412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502" algn="l" defTabSz="91412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1D71773-5A0B-472D-BACC-ADA20FE383F6}" type="slidenum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3051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FBE8AA-52C3-4508-A74C-9B5F52229672}" type="slidenum">
              <a:rPr lang="zh-CN" altLang="en-US" smtClean="0">
                <a:solidFill>
                  <a:prstClr val="black"/>
                </a:solidFill>
              </a:rPr>
              <a:pPr/>
              <a:t>6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00831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>
                <a:solidFill>
                  <a:prstClr val="black"/>
                </a:solidFill>
              </a:rPr>
              <a:pPr/>
              <a:t>11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FBE8AA-52C3-4508-A74C-9B5F52229672}" type="slidenum">
              <a:rPr lang="zh-CN" altLang="en-US" smtClean="0">
                <a:solidFill>
                  <a:prstClr val="black"/>
                </a:solidFill>
              </a:rPr>
              <a:pPr/>
              <a:t>14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00831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1D71773-5A0B-472D-BACC-ADA20FE383F6}" type="slidenum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16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63893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062" indent="0" algn="ctr">
              <a:buNone/>
              <a:defRPr sz="2000"/>
            </a:lvl2pPr>
            <a:lvl3pPr marL="914127" indent="0" algn="ctr">
              <a:buNone/>
              <a:defRPr sz="1800"/>
            </a:lvl3pPr>
            <a:lvl4pPr marL="1371189" indent="0" algn="ctr">
              <a:buNone/>
              <a:defRPr sz="1600"/>
            </a:lvl4pPr>
            <a:lvl5pPr marL="1828251" indent="0" algn="ctr">
              <a:buNone/>
              <a:defRPr sz="1600"/>
            </a:lvl5pPr>
            <a:lvl6pPr marL="2285315" indent="0" algn="ctr">
              <a:buNone/>
              <a:defRPr sz="1600"/>
            </a:lvl6pPr>
            <a:lvl7pPr marL="2742378" indent="0" algn="ctr">
              <a:buNone/>
              <a:defRPr sz="1600"/>
            </a:lvl7pPr>
            <a:lvl8pPr marL="3199440" indent="0" algn="ctr">
              <a:buNone/>
              <a:defRPr sz="1600"/>
            </a:lvl8pPr>
            <a:lvl9pPr marL="3656502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16FB3-29AD-4AC0-9EB2-5C86A75010BC}" type="datetimeFigureOut">
              <a:rPr lang="en-US" smtClean="0"/>
              <a:t>3/8/2024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A588C-AED2-4DCB-B3BE-0C53DEFF07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47330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16FB3-29AD-4AC0-9EB2-5C86A75010BC}" type="datetimeFigureOut">
              <a:rPr lang="en-US" smtClean="0"/>
              <a:t>3/8/2024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A588C-AED2-4DCB-B3BE-0C53DEFF07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4550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6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6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16FB3-29AD-4AC0-9EB2-5C86A75010BC}" type="datetimeFigureOut">
              <a:rPr lang="en-US" smtClean="0"/>
              <a:t>3/8/2024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A588C-AED2-4DCB-B3BE-0C53DEFF07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13110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9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8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2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6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0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4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2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2024/3/8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>
                <a:solidFill>
                  <a:srgbClr val="4BACC6">
                    <a:lumMod val="50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4BACC6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32590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2024/3/8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>
                <a:solidFill>
                  <a:srgbClr val="4BACC6">
                    <a:lumMod val="50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4BACC6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59671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4"/>
            <a:ext cx="10363200" cy="1362075"/>
          </a:xfrm>
        </p:spPr>
        <p:txBody>
          <a:bodyPr anchor="t"/>
          <a:lstStyle>
            <a:lvl1pPr algn="l">
              <a:defRPr sz="53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6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402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804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820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60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01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412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81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2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2024/3/8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>
                <a:solidFill>
                  <a:srgbClr val="4BACC6">
                    <a:lumMod val="50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4BACC6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11471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4"/>
            <a:ext cx="5384800" cy="3394075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4"/>
            <a:ext cx="5384800" cy="3394075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2024/3/8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>
                <a:solidFill>
                  <a:srgbClr val="4BACC6">
                    <a:lumMod val="50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4BACC6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19097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3" y="1535116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402" indent="0">
              <a:buNone/>
              <a:defRPr sz="2700" b="1"/>
            </a:lvl2pPr>
            <a:lvl3pPr marL="1218804" indent="0">
              <a:buNone/>
              <a:defRPr sz="2400" b="1"/>
            </a:lvl3pPr>
            <a:lvl4pPr marL="1828205" indent="0">
              <a:buNone/>
              <a:defRPr sz="2100" b="1"/>
            </a:lvl4pPr>
            <a:lvl5pPr marL="2437608" indent="0">
              <a:buNone/>
              <a:defRPr sz="2100" b="1"/>
            </a:lvl5pPr>
            <a:lvl6pPr marL="3047011" indent="0">
              <a:buNone/>
              <a:defRPr sz="2100" b="1"/>
            </a:lvl6pPr>
            <a:lvl7pPr marL="3656412" indent="0">
              <a:buNone/>
              <a:defRPr sz="2100" b="1"/>
            </a:lvl7pPr>
            <a:lvl8pPr marL="4265815" indent="0">
              <a:buNone/>
              <a:defRPr sz="2100" b="1"/>
            </a:lvl8pPr>
            <a:lvl9pPr marL="4875214" indent="0">
              <a:buNone/>
              <a:defRPr sz="21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3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72" y="1535116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402" indent="0">
              <a:buNone/>
              <a:defRPr sz="2700" b="1"/>
            </a:lvl2pPr>
            <a:lvl3pPr marL="1218804" indent="0">
              <a:buNone/>
              <a:defRPr sz="2400" b="1"/>
            </a:lvl3pPr>
            <a:lvl4pPr marL="1828205" indent="0">
              <a:buNone/>
              <a:defRPr sz="2100" b="1"/>
            </a:lvl4pPr>
            <a:lvl5pPr marL="2437608" indent="0">
              <a:buNone/>
              <a:defRPr sz="2100" b="1"/>
            </a:lvl5pPr>
            <a:lvl6pPr marL="3047011" indent="0">
              <a:buNone/>
              <a:defRPr sz="2100" b="1"/>
            </a:lvl6pPr>
            <a:lvl7pPr marL="3656412" indent="0">
              <a:buNone/>
              <a:defRPr sz="2100" b="1"/>
            </a:lvl7pPr>
            <a:lvl8pPr marL="4265815" indent="0">
              <a:buNone/>
              <a:defRPr sz="2100" b="1"/>
            </a:lvl8pPr>
            <a:lvl9pPr marL="4875214" indent="0">
              <a:buNone/>
              <a:defRPr sz="21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72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2024/3/8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>
                <a:solidFill>
                  <a:srgbClr val="4BACC6">
                    <a:lumMod val="50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4BACC6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220800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2024/3/8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>
                <a:solidFill>
                  <a:srgbClr val="4BACC6">
                    <a:lumMod val="50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4BACC6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888999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2024/3/8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>
                <a:solidFill>
                  <a:srgbClr val="4BACC6">
                    <a:lumMod val="50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4BACC6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240963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2" y="273052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6" y="273055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2" y="1435104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402" indent="0">
              <a:buNone/>
              <a:defRPr sz="1600"/>
            </a:lvl2pPr>
            <a:lvl3pPr marL="1218804" indent="0">
              <a:buNone/>
              <a:defRPr sz="1300"/>
            </a:lvl3pPr>
            <a:lvl4pPr marL="1828205" indent="0">
              <a:buNone/>
              <a:defRPr sz="1200"/>
            </a:lvl4pPr>
            <a:lvl5pPr marL="2437608" indent="0">
              <a:buNone/>
              <a:defRPr sz="1200"/>
            </a:lvl5pPr>
            <a:lvl6pPr marL="3047011" indent="0">
              <a:buNone/>
              <a:defRPr sz="1200"/>
            </a:lvl6pPr>
            <a:lvl7pPr marL="3656412" indent="0">
              <a:buNone/>
              <a:defRPr sz="1200"/>
            </a:lvl7pPr>
            <a:lvl8pPr marL="4265815" indent="0">
              <a:buNone/>
              <a:defRPr sz="1200"/>
            </a:lvl8pPr>
            <a:lvl9pPr marL="4875214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2024/3/8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>
                <a:solidFill>
                  <a:srgbClr val="4BACC6">
                    <a:lumMod val="50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4BACC6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66537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16FB3-29AD-4AC0-9EB2-5C86A75010BC}" type="datetimeFigureOut">
              <a:rPr lang="en-US" smtClean="0"/>
              <a:t>3/8/2024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A588C-AED2-4DCB-B3BE-0C53DEFF07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849730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3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402" indent="0">
              <a:buNone/>
              <a:defRPr sz="3700"/>
            </a:lvl2pPr>
            <a:lvl3pPr marL="1218804" indent="0">
              <a:buNone/>
              <a:defRPr sz="3200"/>
            </a:lvl3pPr>
            <a:lvl4pPr marL="1828205" indent="0">
              <a:buNone/>
              <a:defRPr sz="2700"/>
            </a:lvl4pPr>
            <a:lvl5pPr marL="2437608" indent="0">
              <a:buNone/>
              <a:defRPr sz="2700"/>
            </a:lvl5pPr>
            <a:lvl6pPr marL="3047011" indent="0">
              <a:buNone/>
              <a:defRPr sz="2700"/>
            </a:lvl6pPr>
            <a:lvl7pPr marL="3656412" indent="0">
              <a:buNone/>
              <a:defRPr sz="2700"/>
            </a:lvl7pPr>
            <a:lvl8pPr marL="4265815" indent="0">
              <a:buNone/>
              <a:defRPr sz="2700"/>
            </a:lvl8pPr>
            <a:lvl9pPr marL="4875214" indent="0">
              <a:buNone/>
              <a:defRPr sz="27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402" indent="0">
              <a:buNone/>
              <a:defRPr sz="1600"/>
            </a:lvl2pPr>
            <a:lvl3pPr marL="1218804" indent="0">
              <a:buNone/>
              <a:defRPr sz="1300"/>
            </a:lvl3pPr>
            <a:lvl4pPr marL="1828205" indent="0">
              <a:buNone/>
              <a:defRPr sz="1200"/>
            </a:lvl4pPr>
            <a:lvl5pPr marL="2437608" indent="0">
              <a:buNone/>
              <a:defRPr sz="1200"/>
            </a:lvl5pPr>
            <a:lvl6pPr marL="3047011" indent="0">
              <a:buNone/>
              <a:defRPr sz="1200"/>
            </a:lvl6pPr>
            <a:lvl7pPr marL="3656412" indent="0">
              <a:buNone/>
              <a:defRPr sz="1200"/>
            </a:lvl7pPr>
            <a:lvl8pPr marL="4265815" indent="0">
              <a:buNone/>
              <a:defRPr sz="1200"/>
            </a:lvl8pPr>
            <a:lvl9pPr marL="4875214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2024/3/8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>
                <a:solidFill>
                  <a:srgbClr val="4BACC6">
                    <a:lumMod val="50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4BACC6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826173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2024/3/8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>
                <a:solidFill>
                  <a:srgbClr val="4BACC6">
                    <a:lumMod val="50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4BACC6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029519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8"/>
            <a:ext cx="2743200" cy="438785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8"/>
            <a:ext cx="8026400" cy="438785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2024/3/8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>
                <a:solidFill>
                  <a:srgbClr val="4BACC6">
                    <a:lumMod val="50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4BACC6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708586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98" tIns="91398" rIns="91398" bIns="91398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8804">
              <a:buClr>
                <a:srgbClr val="000000"/>
              </a:buClr>
            </a:pPr>
            <a:fld id="{00000000-1234-1234-1234-123412341234}" type="slidenum">
              <a:rPr lang="en" sz="1900" kern="0" smtClean="0">
                <a:solidFill>
                  <a:srgbClr val="000000"/>
                </a:solidFill>
                <a:cs typeface="Arial"/>
                <a:sym typeface="Arial"/>
              </a:rPr>
              <a:pPr defTabSz="1218804">
                <a:buClr>
                  <a:srgbClr val="000000"/>
                </a:buClr>
              </a:pPr>
              <a:t>‹#›</a:t>
            </a:fld>
            <a:endParaRPr lang="en"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3" y="-52986"/>
            <a:ext cx="10262493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tx2">
              <a:lumMod val="90000"/>
            </a:schemeClr>
          </a:solidFill>
          <a:ln>
            <a:noFill/>
          </a:ln>
        </p:spPr>
        <p:txBody>
          <a:bodyPr spcFirstLastPara="1" wrap="square" lIns="91506" tIns="45755" rIns="91506" bIns="45755" anchor="ctr" anchorCtr="0">
            <a:noAutofit/>
          </a:bodyPr>
          <a:lstStyle/>
          <a:p>
            <a:pPr algn="ctr" defTabSz="1218804">
              <a:buClr>
                <a:srgbClr val="000000"/>
              </a:buClr>
              <a:buFont typeface="Arial"/>
              <a:buNone/>
              <a:defRPr/>
            </a:pPr>
            <a:endParaRPr sz="19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7" name="Google Shape;27;p3"/>
          <p:cNvSpPr/>
          <p:nvPr/>
        </p:nvSpPr>
        <p:spPr>
          <a:xfrm>
            <a:off x="-29737" y="3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tx2">
              <a:lumMod val="50000"/>
            </a:schemeClr>
          </a:solidFill>
          <a:ln>
            <a:noFill/>
          </a:ln>
        </p:spPr>
        <p:txBody>
          <a:bodyPr spcFirstLastPara="1" wrap="square" lIns="91506" tIns="45755" rIns="91506" bIns="45755" anchor="ctr" anchorCtr="0">
            <a:noAutofit/>
          </a:bodyPr>
          <a:lstStyle/>
          <a:p>
            <a:pPr algn="ctr" defTabSz="1218804">
              <a:buClr>
                <a:srgbClr val="000000"/>
              </a:buClr>
              <a:buFont typeface="Arial"/>
              <a:buNone/>
              <a:defRPr/>
            </a:pPr>
            <a:endParaRPr sz="19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45786" y="6131439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06" tIns="45755" rIns="91506" bIns="45755" anchor="ctr" anchorCtr="0">
            <a:noAutofit/>
          </a:bodyPr>
          <a:lstStyle/>
          <a:p>
            <a:pPr algn="ctr" defTabSz="1218804">
              <a:buClr>
                <a:srgbClr val="000000"/>
              </a:buClr>
              <a:buFont typeface="Arial"/>
              <a:buNone/>
              <a:defRPr/>
            </a:pPr>
            <a:endParaRPr sz="1900" kern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1329341" y="5130788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06" tIns="45755" rIns="91506" bIns="45755" anchor="ctr" anchorCtr="0">
            <a:noAutofit/>
          </a:bodyPr>
          <a:lstStyle/>
          <a:p>
            <a:pPr algn="ctr" defTabSz="1218804">
              <a:buClr>
                <a:srgbClr val="000000"/>
              </a:buClr>
              <a:buFont typeface="Arial"/>
              <a:buNone/>
              <a:defRPr/>
            </a:pPr>
            <a:endParaRPr sz="1900" kern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30" y="5960621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06" tIns="45755" rIns="91506" bIns="45755" anchor="ctr" anchorCtr="0">
            <a:noAutofit/>
          </a:bodyPr>
          <a:lstStyle/>
          <a:p>
            <a:pPr algn="ctr" defTabSz="1218804">
              <a:buClr>
                <a:srgbClr val="000000"/>
              </a:buClr>
              <a:buFont typeface="Arial"/>
              <a:buNone/>
              <a:defRPr/>
            </a:pPr>
            <a:endParaRPr sz="1900" kern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577000" y="1755016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06" tIns="45755" rIns="91506" bIns="45755" anchor="ctr" anchorCtr="0">
            <a:noAutofit/>
          </a:bodyPr>
          <a:lstStyle/>
          <a:p>
            <a:pPr algn="ctr" defTabSz="1218804">
              <a:buClr>
                <a:srgbClr val="000000"/>
              </a:buClr>
              <a:buFont typeface="Arial"/>
              <a:buNone/>
              <a:defRPr/>
            </a:pPr>
            <a:endParaRPr sz="1900" kern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846086" y="6159076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06" tIns="45755" rIns="91506" bIns="45755" anchor="ctr" anchorCtr="0">
            <a:noAutofit/>
          </a:bodyPr>
          <a:lstStyle/>
          <a:p>
            <a:pPr algn="ctr" defTabSz="1218804">
              <a:buClr>
                <a:srgbClr val="000000"/>
              </a:buClr>
              <a:buFont typeface="Arial"/>
              <a:buNone/>
              <a:defRPr/>
            </a:pPr>
            <a:endParaRPr sz="19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4098" name="Picture 2" descr="Cute children playing at pencil house Premium Vector">
            <a:extLst>
              <a:ext uri="{FF2B5EF4-FFF2-40B4-BE49-F238E27FC236}">
                <a16:creationId xmlns:a16="http://schemas.microsoft.com/office/drawing/2014/main" id="{26AF47D7-F8C3-4710-84DF-FDFCDEF0399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1216" y="103881"/>
            <a:ext cx="5416549" cy="6887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Google Shape;28;p3">
            <a:extLst>
              <a:ext uri="{FF2B5EF4-FFF2-40B4-BE49-F238E27FC236}">
                <a16:creationId xmlns:a16="http://schemas.microsoft.com/office/drawing/2014/main" id="{A8F09454-8788-4190-86FB-DD38471C58D1}"/>
              </a:ext>
            </a:extLst>
          </p:cNvPr>
          <p:cNvSpPr/>
          <p:nvPr userDrawn="1"/>
        </p:nvSpPr>
        <p:spPr>
          <a:xfrm>
            <a:off x="222521" y="148225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06" tIns="45755" rIns="91506" bIns="45755" anchor="ctr" anchorCtr="0">
            <a:noAutofit/>
          </a:bodyPr>
          <a:lstStyle/>
          <a:p>
            <a:pPr algn="ctr" defTabSz="1218804">
              <a:buClr>
                <a:srgbClr val="000000"/>
              </a:buClr>
              <a:buFont typeface="Arial"/>
              <a:buNone/>
              <a:defRPr/>
            </a:pPr>
            <a:endParaRPr sz="19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0" name="Google Shape;31;p3">
            <a:extLst>
              <a:ext uri="{FF2B5EF4-FFF2-40B4-BE49-F238E27FC236}">
                <a16:creationId xmlns:a16="http://schemas.microsoft.com/office/drawing/2014/main" id="{7475D6F5-5CC9-4492-88E1-8F3ADE6303ED}"/>
              </a:ext>
            </a:extLst>
          </p:cNvPr>
          <p:cNvSpPr/>
          <p:nvPr userDrawn="1"/>
        </p:nvSpPr>
        <p:spPr>
          <a:xfrm>
            <a:off x="2886979" y="546340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06" tIns="45755" rIns="91506" bIns="45755" anchor="ctr" anchorCtr="0">
            <a:noAutofit/>
          </a:bodyPr>
          <a:lstStyle/>
          <a:p>
            <a:pPr algn="ctr" defTabSz="1218804">
              <a:buClr>
                <a:srgbClr val="000000"/>
              </a:buClr>
              <a:buFont typeface="Arial"/>
              <a:buNone/>
              <a:defRPr/>
            </a:pPr>
            <a:endParaRPr sz="19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2" name="Google Shape;32;p3">
            <a:extLst>
              <a:ext uri="{FF2B5EF4-FFF2-40B4-BE49-F238E27FC236}">
                <a16:creationId xmlns:a16="http://schemas.microsoft.com/office/drawing/2014/main" id="{5DAD4EC7-8CC9-4988-9B2E-EE5891519296}"/>
              </a:ext>
            </a:extLst>
          </p:cNvPr>
          <p:cNvSpPr/>
          <p:nvPr userDrawn="1"/>
        </p:nvSpPr>
        <p:spPr>
          <a:xfrm>
            <a:off x="6945786" y="546340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06" tIns="45755" rIns="91506" bIns="45755" anchor="ctr" anchorCtr="0">
            <a:noAutofit/>
          </a:bodyPr>
          <a:lstStyle/>
          <a:p>
            <a:pPr algn="ctr" defTabSz="1218804">
              <a:buClr>
                <a:srgbClr val="000000"/>
              </a:buClr>
              <a:buFont typeface="Arial"/>
              <a:buNone/>
              <a:defRPr/>
            </a:pPr>
            <a:endParaRPr sz="19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3" name="Google Shape;33;p3">
            <a:extLst>
              <a:ext uri="{FF2B5EF4-FFF2-40B4-BE49-F238E27FC236}">
                <a16:creationId xmlns:a16="http://schemas.microsoft.com/office/drawing/2014/main" id="{47CA47C2-FDAD-4CE4-8131-DFCABFC8BA3E}"/>
              </a:ext>
            </a:extLst>
          </p:cNvPr>
          <p:cNvSpPr/>
          <p:nvPr userDrawn="1"/>
        </p:nvSpPr>
        <p:spPr>
          <a:xfrm>
            <a:off x="476875" y="4295308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06" tIns="45755" rIns="91506" bIns="45755" anchor="ctr" anchorCtr="0">
            <a:noAutofit/>
          </a:bodyPr>
          <a:lstStyle/>
          <a:p>
            <a:pPr algn="ctr" defTabSz="1218804">
              <a:buClr>
                <a:srgbClr val="000000"/>
              </a:buClr>
              <a:buFont typeface="Arial"/>
              <a:buNone/>
              <a:defRPr/>
            </a:pPr>
            <a:endParaRPr sz="19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4" name="Google Shape;36;p3">
            <a:extLst>
              <a:ext uri="{FF2B5EF4-FFF2-40B4-BE49-F238E27FC236}">
                <a16:creationId xmlns:a16="http://schemas.microsoft.com/office/drawing/2014/main" id="{314752F8-EF0C-43B8-9AA3-5B5800B38D7C}"/>
              </a:ext>
            </a:extLst>
          </p:cNvPr>
          <p:cNvSpPr/>
          <p:nvPr userDrawn="1"/>
        </p:nvSpPr>
        <p:spPr>
          <a:xfrm>
            <a:off x="3714430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06" tIns="45755" rIns="91506" bIns="45755" anchor="ctr" anchorCtr="0">
            <a:noAutofit/>
          </a:bodyPr>
          <a:lstStyle/>
          <a:p>
            <a:pPr algn="ctr" defTabSz="1218804">
              <a:buClr>
                <a:srgbClr val="000000"/>
              </a:buClr>
              <a:buFont typeface="Arial"/>
              <a:buNone/>
              <a:defRPr/>
            </a:pPr>
            <a:endParaRPr sz="19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7" name="Google Shape;39;p3">
            <a:extLst>
              <a:ext uri="{FF2B5EF4-FFF2-40B4-BE49-F238E27FC236}">
                <a16:creationId xmlns:a16="http://schemas.microsoft.com/office/drawing/2014/main" id="{10E76702-E494-42C2-821E-CFEA1D7FF992}"/>
              </a:ext>
            </a:extLst>
          </p:cNvPr>
          <p:cNvSpPr/>
          <p:nvPr userDrawn="1"/>
        </p:nvSpPr>
        <p:spPr>
          <a:xfrm>
            <a:off x="2410402" y="6266199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06" tIns="45755" rIns="91506" bIns="45755" anchor="ctr" anchorCtr="0">
            <a:noAutofit/>
          </a:bodyPr>
          <a:lstStyle/>
          <a:p>
            <a:pPr algn="ctr" defTabSz="1218804">
              <a:buClr>
                <a:srgbClr val="000000"/>
              </a:buClr>
              <a:buFont typeface="Arial"/>
              <a:buNone/>
              <a:defRPr/>
            </a:pPr>
            <a:endParaRPr sz="19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29133439"/>
      </p:ext>
    </p:extLst>
  </p:cSld>
  <p:clrMapOvr>
    <a:masterClrMapping/>
  </p:clrMapOvr>
  <p:transition spd="slow">
    <p:fade thruBlk="1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61049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062" indent="0" algn="ctr">
              <a:buNone/>
              <a:defRPr sz="2000"/>
            </a:lvl2pPr>
            <a:lvl3pPr marL="914127" indent="0" algn="ctr">
              <a:buNone/>
              <a:defRPr sz="1800"/>
            </a:lvl3pPr>
            <a:lvl4pPr marL="1371189" indent="0" algn="ctr">
              <a:buNone/>
              <a:defRPr sz="1600"/>
            </a:lvl4pPr>
            <a:lvl5pPr marL="1828251" indent="0" algn="ctr">
              <a:buNone/>
              <a:defRPr sz="1600"/>
            </a:lvl5pPr>
            <a:lvl6pPr marL="2285315" indent="0" algn="ctr">
              <a:buNone/>
              <a:defRPr sz="1600"/>
            </a:lvl6pPr>
            <a:lvl7pPr marL="2742378" indent="0" algn="ctr">
              <a:buNone/>
              <a:defRPr sz="1600"/>
            </a:lvl7pPr>
            <a:lvl8pPr marL="3199440" indent="0" algn="ctr">
              <a:buNone/>
              <a:defRPr sz="1600"/>
            </a:lvl8pPr>
            <a:lvl9pPr marL="3656502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16FB3-29AD-4AC0-9EB2-5C86A75010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A588C-AED2-4DCB-B3BE-0C53DEFF07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216920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16FB3-29AD-4AC0-9EB2-5C86A75010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A588C-AED2-4DCB-B3BE-0C53DEFF07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472821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41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6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062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12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31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37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50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16FB3-29AD-4AC0-9EB2-5C86A75010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A588C-AED2-4DCB-B3BE-0C53DEFF07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302929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16FB3-29AD-4AC0-9EB2-5C86A75010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A588C-AED2-4DCB-B3BE-0C53DEFF07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124526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8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91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62" indent="0">
              <a:buNone/>
              <a:defRPr sz="2000" b="1"/>
            </a:lvl2pPr>
            <a:lvl3pPr marL="914127" indent="0">
              <a:buNone/>
              <a:defRPr sz="1800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5" indent="0">
              <a:buNone/>
              <a:defRPr sz="1600" b="1"/>
            </a:lvl6pPr>
            <a:lvl7pPr marL="2742378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2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91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62" indent="0">
              <a:buNone/>
              <a:defRPr sz="2000" b="1"/>
            </a:lvl2pPr>
            <a:lvl3pPr marL="914127" indent="0">
              <a:buNone/>
              <a:defRPr sz="1800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5" indent="0">
              <a:buNone/>
              <a:defRPr sz="1600" b="1"/>
            </a:lvl6pPr>
            <a:lvl7pPr marL="2742378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2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16FB3-29AD-4AC0-9EB2-5C86A75010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A588C-AED2-4DCB-B3BE-0C53DEFF07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68858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41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6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062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12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31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37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50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16FB3-29AD-4AC0-9EB2-5C86A75010BC}" type="datetimeFigureOut">
              <a:rPr lang="en-US" smtClean="0"/>
              <a:t>3/8/2024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A588C-AED2-4DCB-B3BE-0C53DEFF07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295099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16FB3-29AD-4AC0-9EB2-5C86A75010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A588C-AED2-4DCB-B3BE-0C53DEFF07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370114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16FB3-29AD-4AC0-9EB2-5C86A75010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A588C-AED2-4DCB-B3BE-0C53DEFF07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859628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1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8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1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62" indent="0">
              <a:buNone/>
              <a:defRPr sz="1400"/>
            </a:lvl2pPr>
            <a:lvl3pPr marL="914127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5" indent="0">
              <a:buNone/>
              <a:defRPr sz="1000"/>
            </a:lvl6pPr>
            <a:lvl7pPr marL="2742378" indent="0">
              <a:buNone/>
              <a:defRPr sz="1000"/>
            </a:lvl7pPr>
            <a:lvl8pPr marL="3199440" indent="0">
              <a:buNone/>
              <a:defRPr sz="1000"/>
            </a:lvl8pPr>
            <a:lvl9pPr marL="3656502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16FB3-29AD-4AC0-9EB2-5C86A75010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A588C-AED2-4DCB-B3BE-0C53DEFF07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509064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1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8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062" indent="0">
              <a:buNone/>
              <a:defRPr sz="2800"/>
            </a:lvl2pPr>
            <a:lvl3pPr marL="914127" indent="0">
              <a:buNone/>
              <a:defRPr sz="2400"/>
            </a:lvl3pPr>
            <a:lvl4pPr marL="1371189" indent="0">
              <a:buNone/>
              <a:defRPr sz="2000"/>
            </a:lvl4pPr>
            <a:lvl5pPr marL="1828251" indent="0">
              <a:buNone/>
              <a:defRPr sz="2000"/>
            </a:lvl5pPr>
            <a:lvl6pPr marL="2285315" indent="0">
              <a:buNone/>
              <a:defRPr sz="2000"/>
            </a:lvl6pPr>
            <a:lvl7pPr marL="2742378" indent="0">
              <a:buNone/>
              <a:defRPr sz="2000"/>
            </a:lvl7pPr>
            <a:lvl8pPr marL="3199440" indent="0">
              <a:buNone/>
              <a:defRPr sz="2000"/>
            </a:lvl8pPr>
            <a:lvl9pPr marL="3656502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1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62" indent="0">
              <a:buNone/>
              <a:defRPr sz="1400"/>
            </a:lvl2pPr>
            <a:lvl3pPr marL="914127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5" indent="0">
              <a:buNone/>
              <a:defRPr sz="1000"/>
            </a:lvl6pPr>
            <a:lvl7pPr marL="2742378" indent="0">
              <a:buNone/>
              <a:defRPr sz="1000"/>
            </a:lvl7pPr>
            <a:lvl8pPr marL="3199440" indent="0">
              <a:buNone/>
              <a:defRPr sz="1000"/>
            </a:lvl8pPr>
            <a:lvl9pPr marL="3656502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16FB3-29AD-4AC0-9EB2-5C86A75010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A588C-AED2-4DCB-B3BE-0C53DEFF07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071139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16FB3-29AD-4AC0-9EB2-5C86A75010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A588C-AED2-4DCB-B3BE-0C53DEFF07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95901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6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6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16FB3-29AD-4AC0-9EB2-5C86A75010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A588C-AED2-4DCB-B3BE-0C53DEFF07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985798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C6C8A62E-B04B-4079-BABC-1EEDA867F8B7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998EDD53-3CE5-4869-876D-563DDF31F38D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C787FE57-D7ED-48A1-BA23-2E706B5839E9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C3E6097E-645A-4545-B999-F8596EF752C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B2D6DDE7-FBAF-4D6E-A34F-8FD6DCFA3402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388D9DC9-7614-4A89-A7F1-6D11EFBADE85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CA9C7107-C0AD-483C-B07D-34E56400A31D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10B5625D-1AE9-466B-B985-396BEE22564B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D5E9083F-6805-4221-AD16-988FE7A2E11A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83FF06B1-BA99-4DEE-987B-14238876377B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13EE51E0-8653-419D-A416-02BCEDEA5F0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4A516D9C-048D-4C92-B27B-8D1558476F18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91417BB1-46C3-414B-A27B-63A42A803815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BF5B2E44-D303-4A1E-84F6-AE96C7350908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B787F7A5-B165-47A5-9B07-E889B2CFF103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2530322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3190941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273484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907964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16FB3-29AD-4AC0-9EB2-5C86A75010BC}" type="datetimeFigureOut">
              <a:rPr lang="en-US" smtClean="0"/>
              <a:t>3/8/2024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A588C-AED2-4DCB-B3BE-0C53DEFF07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093343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9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8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2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6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0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4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2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2024/3/8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>
                <a:solidFill>
                  <a:srgbClr val="4BACC6">
                    <a:lumMod val="50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4BACC6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857411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2024/3/8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>
                <a:solidFill>
                  <a:srgbClr val="4BACC6">
                    <a:lumMod val="50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4BACC6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372097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4"/>
            <a:ext cx="10363200" cy="1362075"/>
          </a:xfrm>
        </p:spPr>
        <p:txBody>
          <a:bodyPr anchor="t"/>
          <a:lstStyle>
            <a:lvl1pPr algn="l">
              <a:defRPr sz="53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6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402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804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820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60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01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412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81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2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2024/3/8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>
                <a:solidFill>
                  <a:srgbClr val="4BACC6">
                    <a:lumMod val="50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4BACC6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437328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4"/>
            <a:ext cx="5384800" cy="3394075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4"/>
            <a:ext cx="5384800" cy="3394075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2024/3/8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>
                <a:solidFill>
                  <a:srgbClr val="4BACC6">
                    <a:lumMod val="50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4BACC6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859504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3" y="1535116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402" indent="0">
              <a:buNone/>
              <a:defRPr sz="2700" b="1"/>
            </a:lvl2pPr>
            <a:lvl3pPr marL="1218804" indent="0">
              <a:buNone/>
              <a:defRPr sz="2400" b="1"/>
            </a:lvl3pPr>
            <a:lvl4pPr marL="1828205" indent="0">
              <a:buNone/>
              <a:defRPr sz="2100" b="1"/>
            </a:lvl4pPr>
            <a:lvl5pPr marL="2437608" indent="0">
              <a:buNone/>
              <a:defRPr sz="2100" b="1"/>
            </a:lvl5pPr>
            <a:lvl6pPr marL="3047011" indent="0">
              <a:buNone/>
              <a:defRPr sz="2100" b="1"/>
            </a:lvl6pPr>
            <a:lvl7pPr marL="3656412" indent="0">
              <a:buNone/>
              <a:defRPr sz="2100" b="1"/>
            </a:lvl7pPr>
            <a:lvl8pPr marL="4265815" indent="0">
              <a:buNone/>
              <a:defRPr sz="2100" b="1"/>
            </a:lvl8pPr>
            <a:lvl9pPr marL="4875214" indent="0">
              <a:buNone/>
              <a:defRPr sz="21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3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72" y="1535116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402" indent="0">
              <a:buNone/>
              <a:defRPr sz="2700" b="1"/>
            </a:lvl2pPr>
            <a:lvl3pPr marL="1218804" indent="0">
              <a:buNone/>
              <a:defRPr sz="2400" b="1"/>
            </a:lvl3pPr>
            <a:lvl4pPr marL="1828205" indent="0">
              <a:buNone/>
              <a:defRPr sz="2100" b="1"/>
            </a:lvl4pPr>
            <a:lvl5pPr marL="2437608" indent="0">
              <a:buNone/>
              <a:defRPr sz="2100" b="1"/>
            </a:lvl5pPr>
            <a:lvl6pPr marL="3047011" indent="0">
              <a:buNone/>
              <a:defRPr sz="2100" b="1"/>
            </a:lvl6pPr>
            <a:lvl7pPr marL="3656412" indent="0">
              <a:buNone/>
              <a:defRPr sz="2100" b="1"/>
            </a:lvl7pPr>
            <a:lvl8pPr marL="4265815" indent="0">
              <a:buNone/>
              <a:defRPr sz="2100" b="1"/>
            </a:lvl8pPr>
            <a:lvl9pPr marL="4875214" indent="0">
              <a:buNone/>
              <a:defRPr sz="21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72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2024/3/8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>
                <a:solidFill>
                  <a:srgbClr val="4BACC6">
                    <a:lumMod val="50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4BACC6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937348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2024/3/8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>
                <a:solidFill>
                  <a:srgbClr val="4BACC6">
                    <a:lumMod val="50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4BACC6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00762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2024/3/8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>
                <a:solidFill>
                  <a:srgbClr val="4BACC6">
                    <a:lumMod val="50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4BACC6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304599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2" y="273052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6" y="273055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2" y="1435104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402" indent="0">
              <a:buNone/>
              <a:defRPr sz="1600"/>
            </a:lvl2pPr>
            <a:lvl3pPr marL="1218804" indent="0">
              <a:buNone/>
              <a:defRPr sz="1300"/>
            </a:lvl3pPr>
            <a:lvl4pPr marL="1828205" indent="0">
              <a:buNone/>
              <a:defRPr sz="1200"/>
            </a:lvl4pPr>
            <a:lvl5pPr marL="2437608" indent="0">
              <a:buNone/>
              <a:defRPr sz="1200"/>
            </a:lvl5pPr>
            <a:lvl6pPr marL="3047011" indent="0">
              <a:buNone/>
              <a:defRPr sz="1200"/>
            </a:lvl6pPr>
            <a:lvl7pPr marL="3656412" indent="0">
              <a:buNone/>
              <a:defRPr sz="1200"/>
            </a:lvl7pPr>
            <a:lvl8pPr marL="4265815" indent="0">
              <a:buNone/>
              <a:defRPr sz="1200"/>
            </a:lvl8pPr>
            <a:lvl9pPr marL="4875214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2024/3/8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>
                <a:solidFill>
                  <a:srgbClr val="4BACC6">
                    <a:lumMod val="50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4BACC6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292880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3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402" indent="0">
              <a:buNone/>
              <a:defRPr sz="3700"/>
            </a:lvl2pPr>
            <a:lvl3pPr marL="1218804" indent="0">
              <a:buNone/>
              <a:defRPr sz="3200"/>
            </a:lvl3pPr>
            <a:lvl4pPr marL="1828205" indent="0">
              <a:buNone/>
              <a:defRPr sz="2700"/>
            </a:lvl4pPr>
            <a:lvl5pPr marL="2437608" indent="0">
              <a:buNone/>
              <a:defRPr sz="2700"/>
            </a:lvl5pPr>
            <a:lvl6pPr marL="3047011" indent="0">
              <a:buNone/>
              <a:defRPr sz="2700"/>
            </a:lvl6pPr>
            <a:lvl7pPr marL="3656412" indent="0">
              <a:buNone/>
              <a:defRPr sz="2700"/>
            </a:lvl7pPr>
            <a:lvl8pPr marL="4265815" indent="0">
              <a:buNone/>
              <a:defRPr sz="2700"/>
            </a:lvl8pPr>
            <a:lvl9pPr marL="4875214" indent="0">
              <a:buNone/>
              <a:defRPr sz="27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402" indent="0">
              <a:buNone/>
              <a:defRPr sz="1600"/>
            </a:lvl2pPr>
            <a:lvl3pPr marL="1218804" indent="0">
              <a:buNone/>
              <a:defRPr sz="1300"/>
            </a:lvl3pPr>
            <a:lvl4pPr marL="1828205" indent="0">
              <a:buNone/>
              <a:defRPr sz="1200"/>
            </a:lvl4pPr>
            <a:lvl5pPr marL="2437608" indent="0">
              <a:buNone/>
              <a:defRPr sz="1200"/>
            </a:lvl5pPr>
            <a:lvl6pPr marL="3047011" indent="0">
              <a:buNone/>
              <a:defRPr sz="1200"/>
            </a:lvl6pPr>
            <a:lvl7pPr marL="3656412" indent="0">
              <a:buNone/>
              <a:defRPr sz="1200"/>
            </a:lvl7pPr>
            <a:lvl8pPr marL="4265815" indent="0">
              <a:buNone/>
              <a:defRPr sz="1200"/>
            </a:lvl8pPr>
            <a:lvl9pPr marL="4875214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2024/3/8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>
                <a:solidFill>
                  <a:srgbClr val="4BACC6">
                    <a:lumMod val="50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4BACC6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105786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2024/3/8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>
                <a:solidFill>
                  <a:srgbClr val="4BACC6">
                    <a:lumMod val="50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4BACC6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26365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8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91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62" indent="0">
              <a:buNone/>
              <a:defRPr sz="2000" b="1"/>
            </a:lvl2pPr>
            <a:lvl3pPr marL="914127" indent="0">
              <a:buNone/>
              <a:defRPr sz="1800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5" indent="0">
              <a:buNone/>
              <a:defRPr sz="1600" b="1"/>
            </a:lvl6pPr>
            <a:lvl7pPr marL="2742378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2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91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62" indent="0">
              <a:buNone/>
              <a:defRPr sz="2000" b="1"/>
            </a:lvl2pPr>
            <a:lvl3pPr marL="914127" indent="0">
              <a:buNone/>
              <a:defRPr sz="1800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5" indent="0">
              <a:buNone/>
              <a:defRPr sz="1600" b="1"/>
            </a:lvl6pPr>
            <a:lvl7pPr marL="2742378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2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16FB3-29AD-4AC0-9EB2-5C86A75010BC}" type="datetimeFigureOut">
              <a:rPr lang="en-US" smtClean="0"/>
              <a:t>3/8/2024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A588C-AED2-4DCB-B3BE-0C53DEFF07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177582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8"/>
            <a:ext cx="2743200" cy="438785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8"/>
            <a:ext cx="8026400" cy="438785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2024/3/8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>
                <a:solidFill>
                  <a:srgbClr val="4BACC6">
                    <a:lumMod val="50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4BACC6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422372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98" tIns="91398" rIns="91398" bIns="91398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8804">
              <a:buClr>
                <a:srgbClr val="000000"/>
              </a:buClr>
            </a:pPr>
            <a:fld id="{00000000-1234-1234-1234-123412341234}" type="slidenum">
              <a:rPr lang="en" sz="1900" kern="0" smtClean="0">
                <a:solidFill>
                  <a:srgbClr val="000000"/>
                </a:solidFill>
                <a:cs typeface="Arial"/>
                <a:sym typeface="Arial"/>
              </a:rPr>
              <a:pPr defTabSz="1218804">
                <a:buClr>
                  <a:srgbClr val="000000"/>
                </a:buClr>
              </a:pPr>
              <a:t>‹#›</a:t>
            </a:fld>
            <a:endParaRPr lang="en"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3" y="-52986"/>
            <a:ext cx="10262493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tx2">
              <a:lumMod val="90000"/>
            </a:schemeClr>
          </a:solidFill>
          <a:ln>
            <a:noFill/>
          </a:ln>
        </p:spPr>
        <p:txBody>
          <a:bodyPr spcFirstLastPara="1" wrap="square" lIns="91506" tIns="45755" rIns="91506" bIns="45755" anchor="ctr" anchorCtr="0">
            <a:noAutofit/>
          </a:bodyPr>
          <a:lstStyle/>
          <a:p>
            <a:pPr algn="ctr" defTabSz="1218804">
              <a:buClr>
                <a:srgbClr val="000000"/>
              </a:buClr>
              <a:buFont typeface="Arial"/>
              <a:buNone/>
              <a:defRPr/>
            </a:pPr>
            <a:endParaRPr sz="19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7" name="Google Shape;27;p3"/>
          <p:cNvSpPr/>
          <p:nvPr/>
        </p:nvSpPr>
        <p:spPr>
          <a:xfrm>
            <a:off x="-29737" y="3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tx2">
              <a:lumMod val="50000"/>
            </a:schemeClr>
          </a:solidFill>
          <a:ln>
            <a:noFill/>
          </a:ln>
        </p:spPr>
        <p:txBody>
          <a:bodyPr spcFirstLastPara="1" wrap="square" lIns="91506" tIns="45755" rIns="91506" bIns="45755" anchor="ctr" anchorCtr="0">
            <a:noAutofit/>
          </a:bodyPr>
          <a:lstStyle/>
          <a:p>
            <a:pPr algn="ctr" defTabSz="1218804">
              <a:buClr>
                <a:srgbClr val="000000"/>
              </a:buClr>
              <a:buFont typeface="Arial"/>
              <a:buNone/>
              <a:defRPr/>
            </a:pPr>
            <a:endParaRPr sz="19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45786" y="6131439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06" tIns="45755" rIns="91506" bIns="45755" anchor="ctr" anchorCtr="0">
            <a:noAutofit/>
          </a:bodyPr>
          <a:lstStyle/>
          <a:p>
            <a:pPr algn="ctr" defTabSz="1218804">
              <a:buClr>
                <a:srgbClr val="000000"/>
              </a:buClr>
              <a:buFont typeface="Arial"/>
              <a:buNone/>
              <a:defRPr/>
            </a:pPr>
            <a:endParaRPr sz="1900" kern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1329341" y="5130788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06" tIns="45755" rIns="91506" bIns="45755" anchor="ctr" anchorCtr="0">
            <a:noAutofit/>
          </a:bodyPr>
          <a:lstStyle/>
          <a:p>
            <a:pPr algn="ctr" defTabSz="1218804">
              <a:buClr>
                <a:srgbClr val="000000"/>
              </a:buClr>
              <a:buFont typeface="Arial"/>
              <a:buNone/>
              <a:defRPr/>
            </a:pPr>
            <a:endParaRPr sz="1900" kern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30" y="5960621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06" tIns="45755" rIns="91506" bIns="45755" anchor="ctr" anchorCtr="0">
            <a:noAutofit/>
          </a:bodyPr>
          <a:lstStyle/>
          <a:p>
            <a:pPr algn="ctr" defTabSz="1218804">
              <a:buClr>
                <a:srgbClr val="000000"/>
              </a:buClr>
              <a:buFont typeface="Arial"/>
              <a:buNone/>
              <a:defRPr/>
            </a:pPr>
            <a:endParaRPr sz="1900" kern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577000" y="1755016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06" tIns="45755" rIns="91506" bIns="45755" anchor="ctr" anchorCtr="0">
            <a:noAutofit/>
          </a:bodyPr>
          <a:lstStyle/>
          <a:p>
            <a:pPr algn="ctr" defTabSz="1218804">
              <a:buClr>
                <a:srgbClr val="000000"/>
              </a:buClr>
              <a:buFont typeface="Arial"/>
              <a:buNone/>
              <a:defRPr/>
            </a:pPr>
            <a:endParaRPr sz="1900" kern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846086" y="6159076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06" tIns="45755" rIns="91506" bIns="45755" anchor="ctr" anchorCtr="0">
            <a:noAutofit/>
          </a:bodyPr>
          <a:lstStyle/>
          <a:p>
            <a:pPr algn="ctr" defTabSz="1218804">
              <a:buClr>
                <a:srgbClr val="000000"/>
              </a:buClr>
              <a:buFont typeface="Arial"/>
              <a:buNone/>
              <a:defRPr/>
            </a:pPr>
            <a:endParaRPr sz="19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4098" name="Picture 2" descr="Cute children playing at pencil house Premium Vector">
            <a:extLst>
              <a:ext uri="{FF2B5EF4-FFF2-40B4-BE49-F238E27FC236}">
                <a16:creationId xmlns:a16="http://schemas.microsoft.com/office/drawing/2014/main" id="{26AF47D7-F8C3-4710-84DF-FDFCDEF0399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1216" y="103881"/>
            <a:ext cx="5416549" cy="6887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Google Shape;28;p3">
            <a:extLst>
              <a:ext uri="{FF2B5EF4-FFF2-40B4-BE49-F238E27FC236}">
                <a16:creationId xmlns:a16="http://schemas.microsoft.com/office/drawing/2014/main" id="{A8F09454-8788-4190-86FB-DD38471C58D1}"/>
              </a:ext>
            </a:extLst>
          </p:cNvPr>
          <p:cNvSpPr/>
          <p:nvPr userDrawn="1"/>
        </p:nvSpPr>
        <p:spPr>
          <a:xfrm>
            <a:off x="222521" y="148225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06" tIns="45755" rIns="91506" bIns="45755" anchor="ctr" anchorCtr="0">
            <a:noAutofit/>
          </a:bodyPr>
          <a:lstStyle/>
          <a:p>
            <a:pPr algn="ctr" defTabSz="1218804">
              <a:buClr>
                <a:srgbClr val="000000"/>
              </a:buClr>
              <a:buFont typeface="Arial"/>
              <a:buNone/>
              <a:defRPr/>
            </a:pPr>
            <a:endParaRPr sz="19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0" name="Google Shape;31;p3">
            <a:extLst>
              <a:ext uri="{FF2B5EF4-FFF2-40B4-BE49-F238E27FC236}">
                <a16:creationId xmlns:a16="http://schemas.microsoft.com/office/drawing/2014/main" id="{7475D6F5-5CC9-4492-88E1-8F3ADE6303ED}"/>
              </a:ext>
            </a:extLst>
          </p:cNvPr>
          <p:cNvSpPr/>
          <p:nvPr userDrawn="1"/>
        </p:nvSpPr>
        <p:spPr>
          <a:xfrm>
            <a:off x="2886979" y="546340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06" tIns="45755" rIns="91506" bIns="45755" anchor="ctr" anchorCtr="0">
            <a:noAutofit/>
          </a:bodyPr>
          <a:lstStyle/>
          <a:p>
            <a:pPr algn="ctr" defTabSz="1218804">
              <a:buClr>
                <a:srgbClr val="000000"/>
              </a:buClr>
              <a:buFont typeface="Arial"/>
              <a:buNone/>
              <a:defRPr/>
            </a:pPr>
            <a:endParaRPr sz="19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2" name="Google Shape;32;p3">
            <a:extLst>
              <a:ext uri="{FF2B5EF4-FFF2-40B4-BE49-F238E27FC236}">
                <a16:creationId xmlns:a16="http://schemas.microsoft.com/office/drawing/2014/main" id="{5DAD4EC7-8CC9-4988-9B2E-EE5891519296}"/>
              </a:ext>
            </a:extLst>
          </p:cNvPr>
          <p:cNvSpPr/>
          <p:nvPr userDrawn="1"/>
        </p:nvSpPr>
        <p:spPr>
          <a:xfrm>
            <a:off x="6945786" y="546340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06" tIns="45755" rIns="91506" bIns="45755" anchor="ctr" anchorCtr="0">
            <a:noAutofit/>
          </a:bodyPr>
          <a:lstStyle/>
          <a:p>
            <a:pPr algn="ctr" defTabSz="1218804">
              <a:buClr>
                <a:srgbClr val="000000"/>
              </a:buClr>
              <a:buFont typeface="Arial"/>
              <a:buNone/>
              <a:defRPr/>
            </a:pPr>
            <a:endParaRPr sz="19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3" name="Google Shape;33;p3">
            <a:extLst>
              <a:ext uri="{FF2B5EF4-FFF2-40B4-BE49-F238E27FC236}">
                <a16:creationId xmlns:a16="http://schemas.microsoft.com/office/drawing/2014/main" id="{47CA47C2-FDAD-4CE4-8131-DFCABFC8BA3E}"/>
              </a:ext>
            </a:extLst>
          </p:cNvPr>
          <p:cNvSpPr/>
          <p:nvPr userDrawn="1"/>
        </p:nvSpPr>
        <p:spPr>
          <a:xfrm>
            <a:off x="476875" y="4295308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06" tIns="45755" rIns="91506" bIns="45755" anchor="ctr" anchorCtr="0">
            <a:noAutofit/>
          </a:bodyPr>
          <a:lstStyle/>
          <a:p>
            <a:pPr algn="ctr" defTabSz="1218804">
              <a:buClr>
                <a:srgbClr val="000000"/>
              </a:buClr>
              <a:buFont typeface="Arial"/>
              <a:buNone/>
              <a:defRPr/>
            </a:pPr>
            <a:endParaRPr sz="19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4" name="Google Shape;36;p3">
            <a:extLst>
              <a:ext uri="{FF2B5EF4-FFF2-40B4-BE49-F238E27FC236}">
                <a16:creationId xmlns:a16="http://schemas.microsoft.com/office/drawing/2014/main" id="{314752F8-EF0C-43B8-9AA3-5B5800B38D7C}"/>
              </a:ext>
            </a:extLst>
          </p:cNvPr>
          <p:cNvSpPr/>
          <p:nvPr userDrawn="1"/>
        </p:nvSpPr>
        <p:spPr>
          <a:xfrm>
            <a:off x="3714430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06" tIns="45755" rIns="91506" bIns="45755" anchor="ctr" anchorCtr="0">
            <a:noAutofit/>
          </a:bodyPr>
          <a:lstStyle/>
          <a:p>
            <a:pPr algn="ctr" defTabSz="1218804">
              <a:buClr>
                <a:srgbClr val="000000"/>
              </a:buClr>
              <a:buFont typeface="Arial"/>
              <a:buNone/>
              <a:defRPr/>
            </a:pPr>
            <a:endParaRPr sz="19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7" name="Google Shape;39;p3">
            <a:extLst>
              <a:ext uri="{FF2B5EF4-FFF2-40B4-BE49-F238E27FC236}">
                <a16:creationId xmlns:a16="http://schemas.microsoft.com/office/drawing/2014/main" id="{10E76702-E494-42C2-821E-CFEA1D7FF992}"/>
              </a:ext>
            </a:extLst>
          </p:cNvPr>
          <p:cNvSpPr/>
          <p:nvPr userDrawn="1"/>
        </p:nvSpPr>
        <p:spPr>
          <a:xfrm>
            <a:off x="2410402" y="6266199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06" tIns="45755" rIns="91506" bIns="45755" anchor="ctr" anchorCtr="0">
            <a:noAutofit/>
          </a:bodyPr>
          <a:lstStyle/>
          <a:p>
            <a:pPr algn="ctr" defTabSz="1218804">
              <a:buClr>
                <a:srgbClr val="000000"/>
              </a:buClr>
              <a:buFont typeface="Arial"/>
              <a:buNone/>
              <a:defRPr/>
            </a:pPr>
            <a:endParaRPr sz="19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15591800"/>
      </p:ext>
    </p:extLst>
  </p:cSld>
  <p:clrMapOvr>
    <a:masterClrMapping/>
  </p:clrMapOvr>
  <p:transition spd="slow">
    <p:fade thruBlk="1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6701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062" indent="0" algn="ctr">
              <a:buNone/>
              <a:defRPr sz="2000"/>
            </a:lvl2pPr>
            <a:lvl3pPr marL="914127" indent="0" algn="ctr">
              <a:buNone/>
              <a:defRPr sz="1800"/>
            </a:lvl3pPr>
            <a:lvl4pPr marL="1371189" indent="0" algn="ctr">
              <a:buNone/>
              <a:defRPr sz="1600"/>
            </a:lvl4pPr>
            <a:lvl5pPr marL="1828251" indent="0" algn="ctr">
              <a:buNone/>
              <a:defRPr sz="1600"/>
            </a:lvl5pPr>
            <a:lvl6pPr marL="2285315" indent="0" algn="ctr">
              <a:buNone/>
              <a:defRPr sz="1600"/>
            </a:lvl6pPr>
            <a:lvl7pPr marL="2742378" indent="0" algn="ctr">
              <a:buNone/>
              <a:defRPr sz="1600"/>
            </a:lvl7pPr>
            <a:lvl8pPr marL="3199440" indent="0" algn="ctr">
              <a:buNone/>
              <a:defRPr sz="1600"/>
            </a:lvl8pPr>
            <a:lvl9pPr marL="3656502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16FB3-29AD-4AC0-9EB2-5C86A75010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A588C-AED2-4DCB-B3BE-0C53DEFF07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579043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16FB3-29AD-4AC0-9EB2-5C86A75010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A588C-AED2-4DCB-B3BE-0C53DEFF07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706120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41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6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062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12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31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37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50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16FB3-29AD-4AC0-9EB2-5C86A75010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A588C-AED2-4DCB-B3BE-0C53DEFF07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69008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16FB3-29AD-4AC0-9EB2-5C86A75010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A588C-AED2-4DCB-B3BE-0C53DEFF07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124004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8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91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62" indent="0">
              <a:buNone/>
              <a:defRPr sz="2000" b="1"/>
            </a:lvl2pPr>
            <a:lvl3pPr marL="914127" indent="0">
              <a:buNone/>
              <a:defRPr sz="1800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5" indent="0">
              <a:buNone/>
              <a:defRPr sz="1600" b="1"/>
            </a:lvl6pPr>
            <a:lvl7pPr marL="2742378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2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91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62" indent="0">
              <a:buNone/>
              <a:defRPr sz="2000" b="1"/>
            </a:lvl2pPr>
            <a:lvl3pPr marL="914127" indent="0">
              <a:buNone/>
              <a:defRPr sz="1800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5" indent="0">
              <a:buNone/>
              <a:defRPr sz="1600" b="1"/>
            </a:lvl6pPr>
            <a:lvl7pPr marL="2742378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2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16FB3-29AD-4AC0-9EB2-5C86A75010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A588C-AED2-4DCB-B3BE-0C53DEFF07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64124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16FB3-29AD-4AC0-9EB2-5C86A75010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A588C-AED2-4DCB-B3BE-0C53DEFF07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559890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16FB3-29AD-4AC0-9EB2-5C86A75010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A588C-AED2-4DCB-B3BE-0C53DEFF07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99021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16FB3-29AD-4AC0-9EB2-5C86A75010BC}" type="datetimeFigureOut">
              <a:rPr lang="en-US" smtClean="0"/>
              <a:t>3/8/2024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A588C-AED2-4DCB-B3BE-0C53DEFF07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206375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1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8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1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62" indent="0">
              <a:buNone/>
              <a:defRPr sz="1400"/>
            </a:lvl2pPr>
            <a:lvl3pPr marL="914127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5" indent="0">
              <a:buNone/>
              <a:defRPr sz="1000"/>
            </a:lvl6pPr>
            <a:lvl7pPr marL="2742378" indent="0">
              <a:buNone/>
              <a:defRPr sz="1000"/>
            </a:lvl7pPr>
            <a:lvl8pPr marL="3199440" indent="0">
              <a:buNone/>
              <a:defRPr sz="1000"/>
            </a:lvl8pPr>
            <a:lvl9pPr marL="3656502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16FB3-29AD-4AC0-9EB2-5C86A75010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A588C-AED2-4DCB-B3BE-0C53DEFF07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51005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1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8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062" indent="0">
              <a:buNone/>
              <a:defRPr sz="2800"/>
            </a:lvl2pPr>
            <a:lvl3pPr marL="914127" indent="0">
              <a:buNone/>
              <a:defRPr sz="2400"/>
            </a:lvl3pPr>
            <a:lvl4pPr marL="1371189" indent="0">
              <a:buNone/>
              <a:defRPr sz="2000"/>
            </a:lvl4pPr>
            <a:lvl5pPr marL="1828251" indent="0">
              <a:buNone/>
              <a:defRPr sz="2000"/>
            </a:lvl5pPr>
            <a:lvl6pPr marL="2285315" indent="0">
              <a:buNone/>
              <a:defRPr sz="2000"/>
            </a:lvl6pPr>
            <a:lvl7pPr marL="2742378" indent="0">
              <a:buNone/>
              <a:defRPr sz="2000"/>
            </a:lvl7pPr>
            <a:lvl8pPr marL="3199440" indent="0">
              <a:buNone/>
              <a:defRPr sz="2000"/>
            </a:lvl8pPr>
            <a:lvl9pPr marL="3656502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1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62" indent="0">
              <a:buNone/>
              <a:defRPr sz="1400"/>
            </a:lvl2pPr>
            <a:lvl3pPr marL="914127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5" indent="0">
              <a:buNone/>
              <a:defRPr sz="1000"/>
            </a:lvl6pPr>
            <a:lvl7pPr marL="2742378" indent="0">
              <a:buNone/>
              <a:defRPr sz="1000"/>
            </a:lvl7pPr>
            <a:lvl8pPr marL="3199440" indent="0">
              <a:buNone/>
              <a:defRPr sz="1000"/>
            </a:lvl8pPr>
            <a:lvl9pPr marL="3656502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16FB3-29AD-4AC0-9EB2-5C86A75010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A588C-AED2-4DCB-B3BE-0C53DEFF07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89666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16FB3-29AD-4AC0-9EB2-5C86A75010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A588C-AED2-4DCB-B3BE-0C53DEFF07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57223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6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6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16FB3-29AD-4AC0-9EB2-5C86A75010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A588C-AED2-4DCB-B3BE-0C53DEFF07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811148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3" name="矩形 2"/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4" name="矩形 3"/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5" name="矩形 4"/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4" name="矩形 13"/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5" name="矩形 14"/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6" name="矩形 15"/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8487524"/>
      </p:ext>
    </p:extLst>
  </p:cSld>
  <p:clrMapOvr>
    <a:masterClrMapping/>
  </p:clrMapOvr>
  <p:transition spd="slow" advClick="0">
    <p:fad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5871708"/>
      </p:ext>
    </p:extLst>
  </p:cSld>
  <p:clrMapOvr>
    <a:masterClrMapping/>
  </p:clrMapOvr>
  <p:transition spd="slow" advClick="0"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05605122"/>
      </p:ext>
    </p:extLst>
  </p:cSld>
  <p:clrMapOvr>
    <a:masterClrMapping/>
  </p:clrMapOvr>
  <p:transition spd="slow" advClick="0">
    <p:fad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3167319"/>
      </p:ext>
    </p:extLst>
  </p:cSld>
  <p:clrMapOvr>
    <a:masterClrMapping/>
  </p:clrMapOvr>
  <p:transition spd="slow" advClick="0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/>
          <p:cNvSpPr/>
          <p:nvPr userDrawn="1"/>
        </p:nvSpPr>
        <p:spPr>
          <a:xfrm rot="5400000" flipH="1">
            <a:off x="782434" y="-893968"/>
            <a:ext cx="2000249" cy="3788187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9F5FC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/>
            <a:endParaRPr>
              <a:solidFill>
                <a:srgbClr val="000000"/>
              </a:solidFill>
            </a:endParaRPr>
          </a:p>
        </p:txBody>
      </p:sp>
      <p:sp>
        <p:nvSpPr>
          <p:cNvPr id="5" name="TextBox 4"/>
          <p:cNvSpPr txBox="1"/>
          <p:nvPr userDrawn="1"/>
        </p:nvSpPr>
        <p:spPr>
          <a:xfrm>
            <a:off x="168812" y="0"/>
            <a:ext cx="3837134" cy="10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lnSpc>
                <a:spcPct val="150000"/>
              </a:lnSpc>
            </a:pPr>
            <a:r>
              <a:rPr lang="vi-VN" sz="4800" dirty="0">
                <a:solidFill>
                  <a:srgbClr val="FFFFFF"/>
                </a:solidFill>
              </a:rPr>
              <a:t>THỰC HÀNH</a:t>
            </a:r>
          </a:p>
        </p:txBody>
      </p:sp>
      <p:sp>
        <p:nvSpPr>
          <p:cNvPr id="4" name="Google Shape;138;p18"/>
          <p:cNvSpPr/>
          <p:nvPr userDrawn="1"/>
        </p:nvSpPr>
        <p:spPr>
          <a:xfrm rot="5400000">
            <a:off x="5666839" y="332840"/>
            <a:ext cx="858319" cy="12192001"/>
          </a:xfrm>
          <a:custGeom>
            <a:avLst/>
            <a:gdLst/>
            <a:ahLst/>
            <a:cxnLst/>
            <a:rect l="l" t="t" r="r" b="b"/>
            <a:pathLst>
              <a:path w="17396" h="39911" extrusionOk="0">
                <a:moveTo>
                  <a:pt x="13740" y="1"/>
                </a:moveTo>
                <a:cubicBezTo>
                  <a:pt x="13740" y="1"/>
                  <a:pt x="16574" y="9085"/>
                  <a:pt x="15716" y="13157"/>
                </a:cubicBezTo>
                <a:cubicBezTo>
                  <a:pt x="14835" y="17241"/>
                  <a:pt x="11299" y="15098"/>
                  <a:pt x="8596" y="19039"/>
                </a:cubicBezTo>
                <a:cubicBezTo>
                  <a:pt x="5906" y="22992"/>
                  <a:pt x="10490" y="29874"/>
                  <a:pt x="8596" y="31207"/>
                </a:cubicBezTo>
                <a:cubicBezTo>
                  <a:pt x="8288" y="31428"/>
                  <a:pt x="7901" y="31510"/>
                  <a:pt x="7464" y="31510"/>
                </a:cubicBezTo>
                <a:cubicBezTo>
                  <a:pt x="6179" y="31510"/>
                  <a:pt x="4469" y="30797"/>
                  <a:pt x="3100" y="30797"/>
                </a:cubicBezTo>
                <a:cubicBezTo>
                  <a:pt x="2097" y="30797"/>
                  <a:pt x="1277" y="31179"/>
                  <a:pt x="941" y="32505"/>
                </a:cubicBezTo>
                <a:cubicBezTo>
                  <a:pt x="0" y="36243"/>
                  <a:pt x="2369" y="39911"/>
                  <a:pt x="2369" y="39911"/>
                </a:cubicBezTo>
                <a:lnTo>
                  <a:pt x="17395" y="39911"/>
                </a:lnTo>
                <a:lnTo>
                  <a:pt x="17395" y="1"/>
                </a:lnTo>
                <a:close/>
              </a:path>
            </a:pathLst>
          </a:custGeom>
          <a:solidFill>
            <a:srgbClr val="9F5FC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/>
            <a:endParaRPr>
              <a:solidFill>
                <a:srgbClr val="000000"/>
              </a:solidFill>
            </a:endParaRPr>
          </a:p>
        </p:txBody>
      </p:sp>
      <p:pic>
        <p:nvPicPr>
          <p:cNvPr id="3074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75" t="4381" r="85672" b="89702"/>
          <a:stretch>
            <a:fillRect/>
          </a:stretch>
        </p:blipFill>
        <p:spPr bwMode="auto">
          <a:xfrm>
            <a:off x="3799758" y="7165"/>
            <a:ext cx="973069" cy="10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4730507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16FB3-29AD-4AC0-9EB2-5C86A75010BC}" type="datetimeFigureOut">
              <a:rPr lang="en-US" smtClean="0"/>
              <a:t>3/8/2024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A588C-AED2-4DCB-B3BE-0C53DEFF07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74359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1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8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1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62" indent="0">
              <a:buNone/>
              <a:defRPr sz="1400"/>
            </a:lvl2pPr>
            <a:lvl3pPr marL="914127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5" indent="0">
              <a:buNone/>
              <a:defRPr sz="1000"/>
            </a:lvl6pPr>
            <a:lvl7pPr marL="2742378" indent="0">
              <a:buNone/>
              <a:defRPr sz="1000"/>
            </a:lvl7pPr>
            <a:lvl8pPr marL="3199440" indent="0">
              <a:buNone/>
              <a:defRPr sz="1000"/>
            </a:lvl8pPr>
            <a:lvl9pPr marL="3656502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16FB3-29AD-4AC0-9EB2-5C86A75010BC}" type="datetimeFigureOut">
              <a:rPr lang="en-US" smtClean="0"/>
              <a:t>3/8/2024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A588C-AED2-4DCB-B3BE-0C53DEFF07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4450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1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8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062" indent="0">
              <a:buNone/>
              <a:defRPr sz="2800"/>
            </a:lvl2pPr>
            <a:lvl3pPr marL="914127" indent="0">
              <a:buNone/>
              <a:defRPr sz="2400"/>
            </a:lvl3pPr>
            <a:lvl4pPr marL="1371189" indent="0">
              <a:buNone/>
              <a:defRPr sz="2000"/>
            </a:lvl4pPr>
            <a:lvl5pPr marL="1828251" indent="0">
              <a:buNone/>
              <a:defRPr sz="2000"/>
            </a:lvl5pPr>
            <a:lvl6pPr marL="2285315" indent="0">
              <a:buNone/>
              <a:defRPr sz="2000"/>
            </a:lvl6pPr>
            <a:lvl7pPr marL="2742378" indent="0">
              <a:buNone/>
              <a:defRPr sz="2000"/>
            </a:lvl7pPr>
            <a:lvl8pPr marL="3199440" indent="0">
              <a:buNone/>
              <a:defRPr sz="2000"/>
            </a:lvl8pPr>
            <a:lvl9pPr marL="3656502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1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62" indent="0">
              <a:buNone/>
              <a:defRPr sz="1400"/>
            </a:lvl2pPr>
            <a:lvl3pPr marL="914127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5" indent="0">
              <a:buNone/>
              <a:defRPr sz="1000"/>
            </a:lvl6pPr>
            <a:lvl7pPr marL="2742378" indent="0">
              <a:buNone/>
              <a:defRPr sz="1000"/>
            </a:lvl7pPr>
            <a:lvl8pPr marL="3199440" indent="0">
              <a:buNone/>
              <a:defRPr sz="1000"/>
            </a:lvl8pPr>
            <a:lvl9pPr marL="3656502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16FB3-29AD-4AC0-9EB2-5C86A75010BC}" type="datetimeFigureOut">
              <a:rPr lang="en-US" smtClean="0"/>
              <a:t>3/8/2024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A588C-AED2-4DCB-B3BE-0C53DEFF07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15788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8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3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6.xml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6" Type="http://schemas.openxmlformats.org/officeDocument/2006/relationships/theme" Target="../theme/theme7.xml"/><Relationship Id="rId5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8"/>
            <a:ext cx="10515600" cy="1325563"/>
          </a:xfrm>
          <a:prstGeom prst="rect">
            <a:avLst/>
          </a:prstGeom>
        </p:spPr>
        <p:txBody>
          <a:bodyPr vert="horz" lIns="91413" tIns="45707" rIns="91413" bIns="45707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 vert="horz" lIns="91413" tIns="45707" rIns="91413" bIns="45707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3"/>
            <a:ext cx="2743200" cy="365125"/>
          </a:xfrm>
          <a:prstGeom prst="rect">
            <a:avLst/>
          </a:prstGeom>
        </p:spPr>
        <p:txBody>
          <a:bodyPr vert="horz" lIns="91413" tIns="45707" rIns="91413" bIns="45707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B16FB3-29AD-4AC0-9EB2-5C86A75010BC}" type="datetimeFigureOut">
              <a:rPr lang="en-US" smtClean="0"/>
              <a:t>3/8/2024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3"/>
            <a:ext cx="4114800" cy="365125"/>
          </a:xfrm>
          <a:prstGeom prst="rect">
            <a:avLst/>
          </a:prstGeom>
        </p:spPr>
        <p:txBody>
          <a:bodyPr vert="horz" lIns="91413" tIns="45707" rIns="91413" bIns="45707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3"/>
            <a:ext cx="2743200" cy="365125"/>
          </a:xfrm>
          <a:prstGeom prst="rect">
            <a:avLst/>
          </a:prstGeom>
        </p:spPr>
        <p:txBody>
          <a:bodyPr vert="horz" lIns="91413" tIns="45707" rIns="91413" bIns="45707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4A588C-AED2-4DCB-B3BE-0C53DEFF07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71362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12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31" indent="-228531" algn="l" defTabSz="91412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595" indent="-228531" algn="l" defTabSz="91412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8" indent="-228531" algn="l" defTabSz="91412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412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2" indent="-228531" algn="l" defTabSz="91412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7" indent="-228531" algn="l" defTabSz="91412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9" indent="-228531" algn="l" defTabSz="91412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5" indent="-228531" algn="l" defTabSz="91412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62" algn="l" defTabSz="9141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27" algn="l" defTabSz="9141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5" algn="l" defTabSz="9141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8" algn="l" defTabSz="9141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2" algn="l" defTabSz="9141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13" tIns="45707" rIns="91413" bIns="45707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4"/>
            <a:ext cx="10972800" cy="4525963"/>
          </a:xfrm>
          <a:prstGeom prst="rect">
            <a:avLst/>
          </a:prstGeom>
        </p:spPr>
        <p:txBody>
          <a:bodyPr vert="horz" lIns="91413" tIns="45707" rIns="91413" bIns="45707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4"/>
            <a:ext cx="2844800" cy="365125"/>
          </a:xfrm>
          <a:prstGeom prst="rect">
            <a:avLst/>
          </a:prstGeom>
        </p:spPr>
        <p:txBody>
          <a:bodyPr vert="horz" lIns="91413" tIns="45707" rIns="91413" bIns="45707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2024/3/8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4"/>
            <a:ext cx="3860800" cy="365125"/>
          </a:xfrm>
          <a:prstGeom prst="rect">
            <a:avLst/>
          </a:prstGeom>
        </p:spPr>
        <p:txBody>
          <a:bodyPr vert="horz" lIns="91413" tIns="45707" rIns="91413" bIns="45707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9203592" y="-90486"/>
            <a:ext cx="2844800" cy="365125"/>
          </a:xfrm>
          <a:prstGeom prst="rect">
            <a:avLst/>
          </a:prstGeom>
        </p:spPr>
        <p:txBody>
          <a:bodyPr vert="horz" lIns="91413" tIns="45707" rIns="91413" bIns="45707" rtlCol="0" anchor="ctr"/>
          <a:lstStyle>
            <a:lvl1pPr algn="r">
              <a:defRPr sz="1200">
                <a:solidFill>
                  <a:schemeClr val="accent5">
                    <a:lumMod val="50000"/>
                  </a:schemeClr>
                </a:solidFill>
              </a:defRPr>
            </a:lvl1pPr>
          </a:lstStyle>
          <a:p>
            <a:r>
              <a:rPr lang="en-US" altLang="zh-CN" dirty="0">
                <a:solidFill>
                  <a:srgbClr val="4BACC6">
                    <a:lumMod val="50000"/>
                  </a:srgbClr>
                </a:solidFill>
              </a:rPr>
              <a:t>Design by: </a:t>
            </a:r>
            <a:r>
              <a:rPr lang="en-US" altLang="zh-CN" dirty="0" err="1">
                <a:solidFill>
                  <a:srgbClr val="4BACC6">
                    <a:lumMod val="50000"/>
                  </a:srgbClr>
                </a:solidFill>
              </a:rPr>
              <a:t>Hương</a:t>
            </a:r>
            <a:r>
              <a:rPr lang="en-US" altLang="zh-CN" dirty="0">
                <a:solidFill>
                  <a:srgbClr val="4BACC6">
                    <a:lumMod val="50000"/>
                  </a:srgbClr>
                </a:solidFill>
              </a:rPr>
              <a:t> </a:t>
            </a:r>
            <a:r>
              <a:rPr lang="en-US" altLang="zh-CN" dirty="0" err="1">
                <a:solidFill>
                  <a:srgbClr val="4BACC6">
                    <a:lumMod val="50000"/>
                  </a:srgbClr>
                </a:solidFill>
              </a:rPr>
              <a:t>Thảo</a:t>
            </a:r>
            <a:endParaRPr lang="zh-CN" altLang="en-US" dirty="0">
              <a:solidFill>
                <a:srgbClr val="4BACC6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83516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ctr" defTabSz="1218804" rtl="0" eaLnBrk="1" latinLnBrk="0" hangingPunct="1">
        <a:spcBef>
          <a:spcPct val="0"/>
        </a:spcBef>
        <a:buNone/>
        <a:defRPr sz="59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52" indent="-457052" algn="l" defTabSz="1218804" rtl="0" eaLnBrk="1" latinLnBrk="0" hangingPunct="1">
        <a:spcBef>
          <a:spcPct val="20000"/>
        </a:spcBef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278" indent="-380876" algn="l" defTabSz="1218804" rtl="0" eaLnBrk="1" latinLnBrk="0" hangingPunct="1">
        <a:spcBef>
          <a:spcPct val="20000"/>
        </a:spcBef>
        <a:buFont typeface="Arial" pitchFamily="34" charset="0"/>
        <a:buChar char="–"/>
        <a:defRPr sz="37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523506" indent="-304702" algn="l" defTabSz="121880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08" indent="-304702" algn="l" defTabSz="1218804" rtl="0" eaLnBrk="1" latinLnBrk="0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309" indent="-304702" algn="l" defTabSz="1218804" rtl="0" eaLnBrk="1" latinLnBrk="0" hangingPunct="1">
        <a:spcBef>
          <a:spcPct val="20000"/>
        </a:spcBef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1711" indent="-304702" algn="l" defTabSz="1218804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113" indent="-304702" algn="l" defTabSz="1218804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515" indent="-304702" algn="l" defTabSz="1218804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79916" indent="-304702" algn="l" defTabSz="1218804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880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02" algn="l" defTabSz="121880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804" algn="l" defTabSz="121880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205" algn="l" defTabSz="121880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608" algn="l" defTabSz="121880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011" algn="l" defTabSz="121880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412" algn="l" defTabSz="121880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815" algn="l" defTabSz="121880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214" algn="l" defTabSz="121880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8"/>
            <a:ext cx="10515600" cy="1325563"/>
          </a:xfrm>
          <a:prstGeom prst="rect">
            <a:avLst/>
          </a:prstGeom>
        </p:spPr>
        <p:txBody>
          <a:bodyPr vert="horz" lIns="91413" tIns="45707" rIns="91413" bIns="45707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 vert="horz" lIns="91413" tIns="45707" rIns="91413" bIns="45707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3"/>
            <a:ext cx="2743200" cy="365125"/>
          </a:xfrm>
          <a:prstGeom prst="rect">
            <a:avLst/>
          </a:prstGeom>
        </p:spPr>
        <p:txBody>
          <a:bodyPr vert="horz" lIns="91413" tIns="45707" rIns="91413" bIns="45707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B16FB3-29AD-4AC0-9EB2-5C86A75010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3"/>
            <a:ext cx="4114800" cy="365125"/>
          </a:xfrm>
          <a:prstGeom prst="rect">
            <a:avLst/>
          </a:prstGeom>
        </p:spPr>
        <p:txBody>
          <a:bodyPr vert="horz" lIns="91413" tIns="45707" rIns="91413" bIns="45707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3"/>
            <a:ext cx="2743200" cy="365125"/>
          </a:xfrm>
          <a:prstGeom prst="rect">
            <a:avLst/>
          </a:prstGeom>
        </p:spPr>
        <p:txBody>
          <a:bodyPr vert="horz" lIns="91413" tIns="45707" rIns="91413" bIns="45707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4A588C-AED2-4DCB-B3BE-0C53DEFF07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84427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l" defTabSz="91412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31" indent="-228531" algn="l" defTabSz="91412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595" indent="-228531" algn="l" defTabSz="91412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8" indent="-228531" algn="l" defTabSz="91412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412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2" indent="-228531" algn="l" defTabSz="91412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7" indent="-228531" algn="l" defTabSz="91412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9" indent="-228531" algn="l" defTabSz="91412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5" indent="-228531" algn="l" defTabSz="91412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62" algn="l" defTabSz="9141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27" algn="l" defTabSz="9141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5" algn="l" defTabSz="9141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8" algn="l" defTabSz="9141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2" algn="l" defTabSz="9141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4318000" y="2971800"/>
            <a:ext cx="3556000" cy="230806"/>
          </a:xfrm>
          <a:prstGeom prst="rect">
            <a:avLst/>
          </a:prstGeom>
          <a:noFill/>
        </p:spPr>
        <p:txBody>
          <a:bodyPr wrap="square" lIns="91413" tIns="45707" rIns="91413" bIns="45707" rtlCol="0">
            <a:spAutoFit/>
          </a:bodyPr>
          <a:lstStyle/>
          <a:p>
            <a:r>
              <a:rPr lang="zh-CN" altLang="en-US" sz="300" dirty="0">
                <a:solidFill>
                  <a:srgbClr val="FFFFFF">
                    <a:alpha val="0"/>
                  </a:srgbClr>
                </a:solidFill>
                <a:latin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rgbClr val="FFFFFF">
                    <a:alpha val="0"/>
                  </a:srgbClr>
                </a:solidFill>
                <a:latin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rgbClr val="FFFFFF">
                    <a:alpha val="0"/>
                  </a:srgbClr>
                </a:solidFill>
                <a:latin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rgbClr val="FFFFFF">
                    <a:alpha val="0"/>
                  </a:srgbClr>
                </a:solidFill>
                <a:latin typeface="微软雅黑" panose="020B0503020204020204" pitchFamily="34" charset="-122"/>
                <a:sym typeface="+mn-ea"/>
              </a:rPr>
              <a:t>ibaotu.com</a:t>
            </a: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5CD96D62-AE49-41B9-80E6-E1E0FD3BCC37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EA2709D7-4076-4042-A170-5324C4069DEC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58041176-3F6C-45DD-BA61-F6AB03534BE5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AA52AADE-244C-4660-94D1-FF0BECB8A5F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0C8ECE69-CBF3-46E2-95D4-76CEF8951AF1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86FC926A-9E58-42F3-A254-901D166EE8AB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0082A139-47CD-4316-A50E-635DCA61B726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0C56966C-87CE-4C19-B415-D1A116FFD55C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40DF2F10-C9D9-469E-BA5B-4361A0E04F5C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FA96DBA7-5DE5-42C4-B77B-9E09808F12BE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C58800CD-0121-49FB-AF2E-869EB0AE685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46187C43-DC9C-48EB-800E-48E616220C24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922023CD-DC59-496E-812C-A35B44A072DF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BF835750-1013-4D35-95B6-D7E4B0B0E2BF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4E7862D5-26D4-4CF0-A6A0-57B4835E763D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18" name="Group 4">
            <a:extLst>
              <a:ext uri="{FF2B5EF4-FFF2-40B4-BE49-F238E27FC236}">
                <a16:creationId xmlns:a16="http://schemas.microsoft.com/office/drawing/2014/main" id="{612EB653-DB89-4A83-BCB9-AB55D6DF6F05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-319548" y="5517740"/>
            <a:ext cx="12831097" cy="1340263"/>
            <a:chOff x="0" y="1761"/>
            <a:chExt cx="7678" cy="802"/>
          </a:xfrm>
        </p:grpSpPr>
        <p:grpSp>
          <p:nvGrpSpPr>
            <p:cNvPr id="19" name="Group 205">
              <a:extLst>
                <a:ext uri="{FF2B5EF4-FFF2-40B4-BE49-F238E27FC236}">
                  <a16:creationId xmlns:a16="http://schemas.microsoft.com/office/drawing/2014/main" id="{0E1575A5-C7B0-4FE8-928F-4CD3F8C9DEE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1761"/>
              <a:ext cx="7678" cy="802"/>
              <a:chOff x="0" y="1761"/>
              <a:chExt cx="7678" cy="802"/>
            </a:xfrm>
          </p:grpSpPr>
          <p:sp>
            <p:nvSpPr>
              <p:cNvPr id="120" name="Freeform 5">
                <a:extLst>
                  <a:ext uri="{FF2B5EF4-FFF2-40B4-BE49-F238E27FC236}">
                    <a16:creationId xmlns:a16="http://schemas.microsoft.com/office/drawing/2014/main" id="{4F88AE74-2F4D-44B3-8A39-0594A073A2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0" y="2057"/>
                <a:ext cx="161" cy="144"/>
              </a:xfrm>
              <a:custGeom>
                <a:avLst/>
                <a:gdLst>
                  <a:gd name="T0" fmla="*/ 20 w 70"/>
                  <a:gd name="T1" fmla="*/ 14 h 62"/>
                  <a:gd name="T2" fmla="*/ 70 w 70"/>
                  <a:gd name="T3" fmla="*/ 2 h 62"/>
                  <a:gd name="T4" fmla="*/ 45 w 70"/>
                  <a:gd name="T5" fmla="*/ 47 h 62"/>
                  <a:gd name="T6" fmla="*/ 6 w 70"/>
                  <a:gd name="T7" fmla="*/ 50 h 62"/>
                  <a:gd name="T8" fmla="*/ 20 w 70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0" h="62">
                    <a:moveTo>
                      <a:pt x="20" y="14"/>
                    </a:moveTo>
                    <a:cubicBezTo>
                      <a:pt x="39" y="0"/>
                      <a:pt x="70" y="2"/>
                      <a:pt x="70" y="2"/>
                    </a:cubicBezTo>
                    <a:cubicBezTo>
                      <a:pt x="70" y="2"/>
                      <a:pt x="64" y="33"/>
                      <a:pt x="45" y="47"/>
                    </a:cubicBezTo>
                    <a:cubicBezTo>
                      <a:pt x="25" y="62"/>
                      <a:pt x="6" y="50"/>
                      <a:pt x="6" y="50"/>
                    </a:cubicBezTo>
                    <a:cubicBezTo>
                      <a:pt x="6" y="50"/>
                      <a:pt x="0" y="29"/>
                      <a:pt x="20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1" name="Freeform 6">
                <a:extLst>
                  <a:ext uri="{FF2B5EF4-FFF2-40B4-BE49-F238E27FC236}">
                    <a16:creationId xmlns:a16="http://schemas.microsoft.com/office/drawing/2014/main" id="{3138CD61-CB5E-4B04-93E2-578C13F65D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7" y="2112"/>
                <a:ext cx="129" cy="107"/>
              </a:xfrm>
              <a:custGeom>
                <a:avLst/>
                <a:gdLst>
                  <a:gd name="T0" fmla="*/ 40 w 56"/>
                  <a:gd name="T1" fmla="*/ 9 h 46"/>
                  <a:gd name="T2" fmla="*/ 55 w 56"/>
                  <a:gd name="T3" fmla="*/ 35 h 46"/>
                  <a:gd name="T4" fmla="*/ 25 w 56"/>
                  <a:gd name="T5" fmla="*/ 37 h 46"/>
                  <a:gd name="T6" fmla="*/ 0 w 56"/>
                  <a:gd name="T7" fmla="*/ 6 h 46"/>
                  <a:gd name="T8" fmla="*/ 40 w 56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46">
                    <a:moveTo>
                      <a:pt x="40" y="9"/>
                    </a:moveTo>
                    <a:cubicBezTo>
                      <a:pt x="56" y="17"/>
                      <a:pt x="55" y="35"/>
                      <a:pt x="55" y="35"/>
                    </a:cubicBezTo>
                    <a:cubicBezTo>
                      <a:pt x="55" y="35"/>
                      <a:pt x="41" y="46"/>
                      <a:pt x="25" y="37"/>
                    </a:cubicBezTo>
                    <a:cubicBezTo>
                      <a:pt x="9" y="29"/>
                      <a:pt x="0" y="6"/>
                      <a:pt x="0" y="6"/>
                    </a:cubicBezTo>
                    <a:cubicBezTo>
                      <a:pt x="0" y="6"/>
                      <a:pt x="23" y="0"/>
                      <a:pt x="40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2" name="Rectangle 7">
                <a:extLst>
                  <a:ext uri="{FF2B5EF4-FFF2-40B4-BE49-F238E27FC236}">
                    <a16:creationId xmlns:a16="http://schemas.microsoft.com/office/drawing/2014/main" id="{9DACD59F-FB7D-477A-A880-EC14DB2D24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4" y="1980"/>
                <a:ext cx="12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3" name="Freeform 8">
                <a:extLst>
                  <a:ext uri="{FF2B5EF4-FFF2-40B4-BE49-F238E27FC236}">
                    <a16:creationId xmlns:a16="http://schemas.microsoft.com/office/drawing/2014/main" id="{DE67CD92-A527-4855-9B4B-F1B3C02B0E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9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5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6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4" name="Freeform 9">
                <a:extLst>
                  <a:ext uri="{FF2B5EF4-FFF2-40B4-BE49-F238E27FC236}">
                    <a16:creationId xmlns:a16="http://schemas.microsoft.com/office/drawing/2014/main" id="{5C7113BE-9B04-4629-8925-E02ADEC0E4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31" y="2057"/>
                <a:ext cx="159" cy="144"/>
              </a:xfrm>
              <a:custGeom>
                <a:avLst/>
                <a:gdLst>
                  <a:gd name="T0" fmla="*/ 19 w 69"/>
                  <a:gd name="T1" fmla="*/ 14 h 62"/>
                  <a:gd name="T2" fmla="*/ 69 w 69"/>
                  <a:gd name="T3" fmla="*/ 2 h 62"/>
                  <a:gd name="T4" fmla="*/ 44 w 69"/>
                  <a:gd name="T5" fmla="*/ 47 h 62"/>
                  <a:gd name="T6" fmla="*/ 5 w 69"/>
                  <a:gd name="T7" fmla="*/ 50 h 62"/>
                  <a:gd name="T8" fmla="*/ 19 w 69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2">
                    <a:moveTo>
                      <a:pt x="19" y="14"/>
                    </a:moveTo>
                    <a:cubicBezTo>
                      <a:pt x="38" y="0"/>
                      <a:pt x="69" y="2"/>
                      <a:pt x="69" y="2"/>
                    </a:cubicBezTo>
                    <a:cubicBezTo>
                      <a:pt x="69" y="2"/>
                      <a:pt x="63" y="33"/>
                      <a:pt x="44" y="47"/>
                    </a:cubicBezTo>
                    <a:cubicBezTo>
                      <a:pt x="25" y="62"/>
                      <a:pt x="5" y="50"/>
                      <a:pt x="5" y="50"/>
                    </a:cubicBezTo>
                    <a:cubicBezTo>
                      <a:pt x="5" y="50"/>
                      <a:pt x="0" y="29"/>
                      <a:pt x="19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5" name="Freeform 10">
                <a:extLst>
                  <a:ext uri="{FF2B5EF4-FFF2-40B4-BE49-F238E27FC236}">
                    <a16:creationId xmlns:a16="http://schemas.microsoft.com/office/drawing/2014/main" id="{3F2501DC-B482-45D6-9CEC-FD21676C0A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2112"/>
                <a:ext cx="127" cy="107"/>
              </a:xfrm>
              <a:custGeom>
                <a:avLst/>
                <a:gdLst>
                  <a:gd name="T0" fmla="*/ 39 w 55"/>
                  <a:gd name="T1" fmla="*/ 9 h 46"/>
                  <a:gd name="T2" fmla="*/ 54 w 55"/>
                  <a:gd name="T3" fmla="*/ 35 h 46"/>
                  <a:gd name="T4" fmla="*/ 24 w 55"/>
                  <a:gd name="T5" fmla="*/ 37 h 46"/>
                  <a:gd name="T6" fmla="*/ 0 w 55"/>
                  <a:gd name="T7" fmla="*/ 6 h 46"/>
                  <a:gd name="T8" fmla="*/ 39 w 55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6">
                    <a:moveTo>
                      <a:pt x="39" y="9"/>
                    </a:moveTo>
                    <a:cubicBezTo>
                      <a:pt x="55" y="17"/>
                      <a:pt x="54" y="35"/>
                      <a:pt x="54" y="35"/>
                    </a:cubicBezTo>
                    <a:cubicBezTo>
                      <a:pt x="54" y="35"/>
                      <a:pt x="40" y="46"/>
                      <a:pt x="24" y="37"/>
                    </a:cubicBezTo>
                    <a:cubicBezTo>
                      <a:pt x="8" y="29"/>
                      <a:pt x="0" y="6"/>
                      <a:pt x="0" y="6"/>
                    </a:cubicBezTo>
                    <a:cubicBezTo>
                      <a:pt x="0" y="6"/>
                      <a:pt x="22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6" name="Rectangle 11">
                <a:extLst>
                  <a:ext uri="{FF2B5EF4-FFF2-40B4-BE49-F238E27FC236}">
                    <a16:creationId xmlns:a16="http://schemas.microsoft.com/office/drawing/2014/main" id="{5265D4DF-4B27-4C82-87E1-81758A4E1F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33" y="1980"/>
                <a:ext cx="14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7" name="Freeform 12">
                <a:extLst>
                  <a:ext uri="{FF2B5EF4-FFF2-40B4-BE49-F238E27FC236}">
                    <a16:creationId xmlns:a16="http://schemas.microsoft.com/office/drawing/2014/main" id="{84E6E25C-1B32-42D4-931A-564F3F8FC6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7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8" name="Freeform 13">
                <a:extLst>
                  <a:ext uri="{FF2B5EF4-FFF2-40B4-BE49-F238E27FC236}">
                    <a16:creationId xmlns:a16="http://schemas.microsoft.com/office/drawing/2014/main" id="{73410D53-110D-49B0-A0E9-B3D0C902CE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30" y="2001"/>
                <a:ext cx="159" cy="146"/>
              </a:xfrm>
              <a:custGeom>
                <a:avLst/>
                <a:gdLst>
                  <a:gd name="T0" fmla="*/ 19 w 69"/>
                  <a:gd name="T1" fmla="*/ 15 h 63"/>
                  <a:gd name="T2" fmla="*/ 69 w 69"/>
                  <a:gd name="T3" fmla="*/ 3 h 63"/>
                  <a:gd name="T4" fmla="*/ 44 w 69"/>
                  <a:gd name="T5" fmla="*/ 48 h 63"/>
                  <a:gd name="T6" fmla="*/ 5 w 69"/>
                  <a:gd name="T7" fmla="*/ 51 h 63"/>
                  <a:gd name="T8" fmla="*/ 19 w 69"/>
                  <a:gd name="T9" fmla="*/ 1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3">
                    <a:moveTo>
                      <a:pt x="19" y="15"/>
                    </a:moveTo>
                    <a:cubicBezTo>
                      <a:pt x="38" y="0"/>
                      <a:pt x="69" y="3"/>
                      <a:pt x="69" y="3"/>
                    </a:cubicBezTo>
                    <a:cubicBezTo>
                      <a:pt x="69" y="3"/>
                      <a:pt x="63" y="34"/>
                      <a:pt x="44" y="48"/>
                    </a:cubicBezTo>
                    <a:cubicBezTo>
                      <a:pt x="25" y="63"/>
                      <a:pt x="5" y="51"/>
                      <a:pt x="5" y="51"/>
                    </a:cubicBezTo>
                    <a:cubicBezTo>
                      <a:pt x="5" y="51"/>
                      <a:pt x="0" y="29"/>
                      <a:pt x="19" y="15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9" name="Freeform 14">
                <a:extLst>
                  <a:ext uri="{FF2B5EF4-FFF2-40B4-BE49-F238E27FC236}">
                    <a16:creationId xmlns:a16="http://schemas.microsoft.com/office/drawing/2014/main" id="{444154B4-A697-46ED-A340-6A7A4E9E26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2059"/>
                <a:ext cx="127" cy="104"/>
              </a:xfrm>
              <a:custGeom>
                <a:avLst/>
                <a:gdLst>
                  <a:gd name="T0" fmla="*/ 39 w 55"/>
                  <a:gd name="T1" fmla="*/ 9 h 45"/>
                  <a:gd name="T2" fmla="*/ 54 w 55"/>
                  <a:gd name="T3" fmla="*/ 34 h 45"/>
                  <a:gd name="T4" fmla="*/ 24 w 55"/>
                  <a:gd name="T5" fmla="*/ 37 h 45"/>
                  <a:gd name="T6" fmla="*/ 0 w 55"/>
                  <a:gd name="T7" fmla="*/ 6 h 45"/>
                  <a:gd name="T8" fmla="*/ 39 w 55"/>
                  <a:gd name="T9" fmla="*/ 9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5">
                    <a:moveTo>
                      <a:pt x="39" y="9"/>
                    </a:moveTo>
                    <a:cubicBezTo>
                      <a:pt x="55" y="17"/>
                      <a:pt x="54" y="34"/>
                      <a:pt x="54" y="34"/>
                    </a:cubicBezTo>
                    <a:cubicBezTo>
                      <a:pt x="54" y="34"/>
                      <a:pt x="41" y="45"/>
                      <a:pt x="24" y="37"/>
                    </a:cubicBezTo>
                    <a:cubicBezTo>
                      <a:pt x="8" y="28"/>
                      <a:pt x="0" y="6"/>
                      <a:pt x="0" y="6"/>
                    </a:cubicBezTo>
                    <a:cubicBezTo>
                      <a:pt x="0" y="6"/>
                      <a:pt x="23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30" name="Rectangle 15">
                <a:extLst>
                  <a:ext uri="{FF2B5EF4-FFF2-40B4-BE49-F238E27FC236}">
                    <a16:creationId xmlns:a16="http://schemas.microsoft.com/office/drawing/2014/main" id="{199F46DF-4044-4FB8-BBC7-9B0997A70F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32" y="1926"/>
                <a:ext cx="14" cy="44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31" name="Freeform 16">
                <a:extLst>
                  <a:ext uri="{FF2B5EF4-FFF2-40B4-BE49-F238E27FC236}">
                    <a16:creationId xmlns:a16="http://schemas.microsoft.com/office/drawing/2014/main" id="{94B6E31A-92F0-4A71-9EA1-FCF1F60B02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1778"/>
                <a:ext cx="244" cy="237"/>
              </a:xfrm>
              <a:custGeom>
                <a:avLst/>
                <a:gdLst>
                  <a:gd name="T0" fmla="*/ 92 w 106"/>
                  <a:gd name="T1" fmla="*/ 18 h 102"/>
                  <a:gd name="T2" fmla="*/ 68 w 106"/>
                  <a:gd name="T3" fmla="*/ 12 h 102"/>
                  <a:gd name="T4" fmla="*/ 53 w 106"/>
                  <a:gd name="T5" fmla="*/ 0 h 102"/>
                  <a:gd name="T6" fmla="*/ 38 w 106"/>
                  <a:gd name="T7" fmla="*/ 12 h 102"/>
                  <a:gd name="T8" fmla="*/ 15 w 106"/>
                  <a:gd name="T9" fmla="*/ 18 h 102"/>
                  <a:gd name="T10" fmla="*/ 53 w 106"/>
                  <a:gd name="T11" fmla="*/ 102 h 102"/>
                  <a:gd name="T12" fmla="*/ 92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2" y="18"/>
                    </a:moveTo>
                    <a:cubicBezTo>
                      <a:pt x="82" y="4"/>
                      <a:pt x="68" y="12"/>
                      <a:pt x="68" y="12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8" y="12"/>
                    </a:cubicBezTo>
                    <a:cubicBezTo>
                      <a:pt x="38" y="12"/>
                      <a:pt x="25" y="4"/>
                      <a:pt x="15" y="18"/>
                    </a:cubicBezTo>
                    <a:cubicBezTo>
                      <a:pt x="0" y="38"/>
                      <a:pt x="19" y="102"/>
                      <a:pt x="53" y="102"/>
                    </a:cubicBezTo>
                    <a:cubicBezTo>
                      <a:pt x="87" y="102"/>
                      <a:pt x="106" y="38"/>
                      <a:pt x="92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32" name="Freeform 17">
                <a:extLst>
                  <a:ext uri="{FF2B5EF4-FFF2-40B4-BE49-F238E27FC236}">
                    <a16:creationId xmlns:a16="http://schemas.microsoft.com/office/drawing/2014/main" id="{4AC2D6EB-6CC0-4D3B-820C-D31290EA92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62" y="2087"/>
                <a:ext cx="145" cy="132"/>
              </a:xfrm>
              <a:custGeom>
                <a:avLst/>
                <a:gdLst>
                  <a:gd name="T0" fmla="*/ 45 w 63"/>
                  <a:gd name="T1" fmla="*/ 13 h 57"/>
                  <a:gd name="T2" fmla="*/ 0 w 63"/>
                  <a:gd name="T3" fmla="*/ 3 h 57"/>
                  <a:gd name="T4" fmla="*/ 23 w 63"/>
                  <a:gd name="T5" fmla="*/ 44 h 57"/>
                  <a:gd name="T6" fmla="*/ 58 w 63"/>
                  <a:gd name="T7" fmla="*/ 47 h 57"/>
                  <a:gd name="T8" fmla="*/ 45 w 63"/>
                  <a:gd name="T9" fmla="*/ 13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" h="57">
                    <a:moveTo>
                      <a:pt x="45" y="13"/>
                    </a:moveTo>
                    <a:cubicBezTo>
                      <a:pt x="28" y="0"/>
                      <a:pt x="0" y="3"/>
                      <a:pt x="0" y="3"/>
                    </a:cubicBezTo>
                    <a:cubicBezTo>
                      <a:pt x="0" y="3"/>
                      <a:pt x="5" y="31"/>
                      <a:pt x="23" y="44"/>
                    </a:cubicBezTo>
                    <a:cubicBezTo>
                      <a:pt x="40" y="57"/>
                      <a:pt x="58" y="47"/>
                      <a:pt x="58" y="47"/>
                    </a:cubicBezTo>
                    <a:cubicBezTo>
                      <a:pt x="58" y="47"/>
                      <a:pt x="63" y="27"/>
                      <a:pt x="45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33" name="Freeform 18">
                <a:extLst>
                  <a:ext uri="{FF2B5EF4-FFF2-40B4-BE49-F238E27FC236}">
                    <a16:creationId xmlns:a16="http://schemas.microsoft.com/office/drawing/2014/main" id="{5FF7AB43-2ADD-48E7-9587-E20A1049F3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3" y="2140"/>
                <a:ext cx="118" cy="96"/>
              </a:xfrm>
              <a:custGeom>
                <a:avLst/>
                <a:gdLst>
                  <a:gd name="T0" fmla="*/ 15 w 51"/>
                  <a:gd name="T1" fmla="*/ 8 h 41"/>
                  <a:gd name="T2" fmla="*/ 1 w 51"/>
                  <a:gd name="T3" fmla="*/ 31 h 41"/>
                  <a:gd name="T4" fmla="*/ 28 w 51"/>
                  <a:gd name="T5" fmla="*/ 33 h 41"/>
                  <a:gd name="T6" fmla="*/ 51 w 51"/>
                  <a:gd name="T7" fmla="*/ 5 h 41"/>
                  <a:gd name="T8" fmla="*/ 15 w 51"/>
                  <a:gd name="T9" fmla="*/ 8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41">
                    <a:moveTo>
                      <a:pt x="15" y="8"/>
                    </a:moveTo>
                    <a:cubicBezTo>
                      <a:pt x="0" y="15"/>
                      <a:pt x="1" y="31"/>
                      <a:pt x="1" y="31"/>
                    </a:cubicBezTo>
                    <a:cubicBezTo>
                      <a:pt x="1" y="31"/>
                      <a:pt x="14" y="41"/>
                      <a:pt x="28" y="33"/>
                    </a:cubicBezTo>
                    <a:cubicBezTo>
                      <a:pt x="43" y="26"/>
                      <a:pt x="51" y="5"/>
                      <a:pt x="51" y="5"/>
                    </a:cubicBezTo>
                    <a:cubicBezTo>
                      <a:pt x="51" y="5"/>
                      <a:pt x="30" y="0"/>
                      <a:pt x="15" y="8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34" name="Rectangle 19">
                <a:extLst>
                  <a:ext uri="{FF2B5EF4-FFF2-40B4-BE49-F238E27FC236}">
                    <a16:creationId xmlns:a16="http://schemas.microsoft.com/office/drawing/2014/main" id="{434F64C2-2F95-420A-BE6A-DDBB97AC37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93" y="2019"/>
                <a:ext cx="12" cy="40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35" name="Freeform 20">
                <a:extLst>
                  <a:ext uri="{FF2B5EF4-FFF2-40B4-BE49-F238E27FC236}">
                    <a16:creationId xmlns:a16="http://schemas.microsoft.com/office/drawing/2014/main" id="{95BB1E19-C72A-48E5-9185-6E7B783B34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53" y="1831"/>
                <a:ext cx="292" cy="228"/>
              </a:xfrm>
              <a:custGeom>
                <a:avLst/>
                <a:gdLst>
                  <a:gd name="T0" fmla="*/ 121 w 127"/>
                  <a:gd name="T1" fmla="*/ 27 h 98"/>
                  <a:gd name="T2" fmla="*/ 92 w 127"/>
                  <a:gd name="T3" fmla="*/ 42 h 98"/>
                  <a:gd name="T4" fmla="*/ 63 w 127"/>
                  <a:gd name="T5" fmla="*/ 0 h 98"/>
                  <a:gd name="T6" fmla="*/ 35 w 127"/>
                  <a:gd name="T7" fmla="*/ 42 h 98"/>
                  <a:gd name="T8" fmla="*/ 6 w 127"/>
                  <a:gd name="T9" fmla="*/ 27 h 98"/>
                  <a:gd name="T10" fmla="*/ 63 w 127"/>
                  <a:gd name="T11" fmla="*/ 98 h 98"/>
                  <a:gd name="T12" fmla="*/ 121 w 127"/>
                  <a:gd name="T13" fmla="*/ 27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" h="98">
                    <a:moveTo>
                      <a:pt x="121" y="27"/>
                    </a:moveTo>
                    <a:cubicBezTo>
                      <a:pt x="92" y="42"/>
                      <a:pt x="92" y="42"/>
                      <a:pt x="92" y="42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35" y="42"/>
                      <a:pt x="35" y="42"/>
                      <a:pt x="35" y="42"/>
                    </a:cubicBezTo>
                    <a:cubicBezTo>
                      <a:pt x="6" y="27"/>
                      <a:pt x="6" y="27"/>
                      <a:pt x="6" y="27"/>
                    </a:cubicBezTo>
                    <a:cubicBezTo>
                      <a:pt x="6" y="27"/>
                      <a:pt x="0" y="98"/>
                      <a:pt x="63" y="98"/>
                    </a:cubicBezTo>
                    <a:cubicBezTo>
                      <a:pt x="127" y="98"/>
                      <a:pt x="121" y="27"/>
                      <a:pt x="121" y="27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36" name="Freeform 21">
                <a:extLst>
                  <a:ext uri="{FF2B5EF4-FFF2-40B4-BE49-F238E27FC236}">
                    <a16:creationId xmlns:a16="http://schemas.microsoft.com/office/drawing/2014/main" id="{DB75EEF7-6121-428E-A12B-5FB0AD0B9B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41" y="2108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37" name="Freeform 22">
                <a:extLst>
                  <a:ext uri="{FF2B5EF4-FFF2-40B4-BE49-F238E27FC236}">
                    <a16:creationId xmlns:a16="http://schemas.microsoft.com/office/drawing/2014/main" id="{EE67D84A-FB3A-4789-89D7-A8D81D1EC8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65" y="2159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38" name="Rectangle 23">
                <a:extLst>
                  <a:ext uri="{FF2B5EF4-FFF2-40B4-BE49-F238E27FC236}">
                    <a16:creationId xmlns:a16="http://schemas.microsoft.com/office/drawing/2014/main" id="{D8FBBE68-0593-4AEF-A4C8-B3441B9C9A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63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39" name="Freeform 24">
                <a:extLst>
                  <a:ext uri="{FF2B5EF4-FFF2-40B4-BE49-F238E27FC236}">
                    <a16:creationId xmlns:a16="http://schemas.microsoft.com/office/drawing/2014/main" id="{C1CCB0E0-41AA-473F-8E42-29E183057A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1" y="1868"/>
                <a:ext cx="277" cy="212"/>
              </a:xfrm>
              <a:custGeom>
                <a:avLst/>
                <a:gdLst>
                  <a:gd name="T0" fmla="*/ 113 w 120"/>
                  <a:gd name="T1" fmla="*/ 25 h 91"/>
                  <a:gd name="T2" fmla="*/ 87 w 120"/>
                  <a:gd name="T3" fmla="*/ 39 h 91"/>
                  <a:gd name="T4" fmla="*/ 60 w 120"/>
                  <a:gd name="T5" fmla="*/ 0 h 91"/>
                  <a:gd name="T6" fmla="*/ 33 w 120"/>
                  <a:gd name="T7" fmla="*/ 39 h 91"/>
                  <a:gd name="T8" fmla="*/ 6 w 120"/>
                  <a:gd name="T9" fmla="*/ 25 h 91"/>
                  <a:gd name="T10" fmla="*/ 60 w 120"/>
                  <a:gd name="T11" fmla="*/ 91 h 91"/>
                  <a:gd name="T12" fmla="*/ 113 w 120"/>
                  <a:gd name="T13" fmla="*/ 25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0" h="91">
                    <a:moveTo>
                      <a:pt x="113" y="25"/>
                    </a:moveTo>
                    <a:cubicBezTo>
                      <a:pt x="87" y="39"/>
                      <a:pt x="87" y="39"/>
                      <a:pt x="87" y="39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33" y="39"/>
                      <a:pt x="33" y="39"/>
                      <a:pt x="33" y="39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6" y="25"/>
                      <a:pt x="0" y="91"/>
                      <a:pt x="60" y="91"/>
                    </a:cubicBezTo>
                    <a:cubicBezTo>
                      <a:pt x="120" y="91"/>
                      <a:pt x="113" y="25"/>
                      <a:pt x="113" y="25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40" name="Rectangle 25">
                <a:extLst>
                  <a:ext uri="{FF2B5EF4-FFF2-40B4-BE49-F238E27FC236}">
                    <a16:creationId xmlns:a16="http://schemas.microsoft.com/office/drawing/2014/main" id="{9597F86F-6C8A-49C5-853D-9E0443AEE1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84" y="2154"/>
                <a:ext cx="14" cy="298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41" name="Oval 26">
                <a:extLst>
                  <a:ext uri="{FF2B5EF4-FFF2-40B4-BE49-F238E27FC236}">
                    <a16:creationId xmlns:a16="http://schemas.microsoft.com/office/drawing/2014/main" id="{919387DB-C63E-4E97-B40F-E53905D163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42" y="1964"/>
                <a:ext cx="97" cy="190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42" name="Freeform 27">
                <a:extLst>
                  <a:ext uri="{FF2B5EF4-FFF2-40B4-BE49-F238E27FC236}">
                    <a16:creationId xmlns:a16="http://schemas.microsoft.com/office/drawing/2014/main" id="{E01FEB3F-77A1-4EEA-8B99-DB381D53BB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39" y="2061"/>
                <a:ext cx="163" cy="149"/>
              </a:xfrm>
              <a:custGeom>
                <a:avLst/>
                <a:gdLst>
                  <a:gd name="T0" fmla="*/ 0 w 71"/>
                  <a:gd name="T1" fmla="*/ 3 h 64"/>
                  <a:gd name="T2" fmla="*/ 25 w 71"/>
                  <a:gd name="T3" fmla="*/ 49 h 64"/>
                  <a:gd name="T4" fmla="*/ 65 w 71"/>
                  <a:gd name="T5" fmla="*/ 52 h 64"/>
                  <a:gd name="T6" fmla="*/ 51 w 71"/>
                  <a:gd name="T7" fmla="*/ 15 h 64"/>
                  <a:gd name="T8" fmla="*/ 0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0" y="3"/>
                    </a:moveTo>
                    <a:cubicBezTo>
                      <a:pt x="0" y="3"/>
                      <a:pt x="6" y="34"/>
                      <a:pt x="25" y="49"/>
                    </a:cubicBezTo>
                    <a:cubicBezTo>
                      <a:pt x="45" y="64"/>
                      <a:pt x="65" y="52"/>
                      <a:pt x="65" y="52"/>
                    </a:cubicBezTo>
                    <a:cubicBezTo>
                      <a:pt x="65" y="52"/>
                      <a:pt x="71" y="30"/>
                      <a:pt x="51" y="15"/>
                    </a:cubicBezTo>
                    <a:cubicBezTo>
                      <a:pt x="31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43" name="Freeform 28">
                <a:extLst>
                  <a:ext uri="{FF2B5EF4-FFF2-40B4-BE49-F238E27FC236}">
                    <a16:creationId xmlns:a16="http://schemas.microsoft.com/office/drawing/2014/main" id="{04CAFA91-AC7F-40BA-9DE3-9B40943555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9" y="2061"/>
                <a:ext cx="164" cy="149"/>
              </a:xfrm>
              <a:custGeom>
                <a:avLst/>
                <a:gdLst>
                  <a:gd name="T0" fmla="*/ 71 w 71"/>
                  <a:gd name="T1" fmla="*/ 3 h 64"/>
                  <a:gd name="T2" fmla="*/ 46 w 71"/>
                  <a:gd name="T3" fmla="*/ 49 h 64"/>
                  <a:gd name="T4" fmla="*/ 6 w 71"/>
                  <a:gd name="T5" fmla="*/ 52 h 64"/>
                  <a:gd name="T6" fmla="*/ 20 w 71"/>
                  <a:gd name="T7" fmla="*/ 15 h 64"/>
                  <a:gd name="T8" fmla="*/ 71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71" y="3"/>
                    </a:moveTo>
                    <a:cubicBezTo>
                      <a:pt x="71" y="3"/>
                      <a:pt x="65" y="34"/>
                      <a:pt x="46" y="49"/>
                    </a:cubicBezTo>
                    <a:cubicBezTo>
                      <a:pt x="26" y="64"/>
                      <a:pt x="6" y="52"/>
                      <a:pt x="6" y="52"/>
                    </a:cubicBezTo>
                    <a:cubicBezTo>
                      <a:pt x="6" y="52"/>
                      <a:pt x="0" y="30"/>
                      <a:pt x="20" y="15"/>
                    </a:cubicBezTo>
                    <a:cubicBezTo>
                      <a:pt x="40" y="0"/>
                      <a:pt x="71" y="3"/>
                      <a:pt x="71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44" name="Rectangle 29">
                <a:extLst>
                  <a:ext uri="{FF2B5EF4-FFF2-40B4-BE49-F238E27FC236}">
                    <a16:creationId xmlns:a16="http://schemas.microsoft.com/office/drawing/2014/main" id="{EDEA2000-858D-4BB7-A888-89E149B4F6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48" y="2110"/>
                <a:ext cx="12" cy="31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45" name="Oval 30">
                <a:extLst>
                  <a:ext uri="{FF2B5EF4-FFF2-40B4-BE49-F238E27FC236}">
                    <a16:creationId xmlns:a16="http://schemas.microsoft.com/office/drawing/2014/main" id="{C4557293-0509-42FF-8224-BD1CEF8E7F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02" y="1908"/>
                <a:ext cx="104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46" name="Freeform 31">
                <a:extLst>
                  <a:ext uri="{FF2B5EF4-FFF2-40B4-BE49-F238E27FC236}">
                    <a16:creationId xmlns:a16="http://schemas.microsoft.com/office/drawing/2014/main" id="{99E107C1-B3D8-403F-A9E1-1E09FA13ED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91" y="2012"/>
                <a:ext cx="173" cy="156"/>
              </a:xfrm>
              <a:custGeom>
                <a:avLst/>
                <a:gdLst>
                  <a:gd name="T0" fmla="*/ 0 w 75"/>
                  <a:gd name="T1" fmla="*/ 3 h 67"/>
                  <a:gd name="T2" fmla="*/ 28 w 75"/>
                  <a:gd name="T3" fmla="*/ 51 h 67"/>
                  <a:gd name="T4" fmla="*/ 70 w 75"/>
                  <a:gd name="T5" fmla="*/ 55 h 67"/>
                  <a:gd name="T6" fmla="*/ 55 w 75"/>
                  <a:gd name="T7" fmla="*/ 15 h 67"/>
                  <a:gd name="T8" fmla="*/ 0 w 75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5" h="67">
                    <a:moveTo>
                      <a:pt x="0" y="3"/>
                    </a:moveTo>
                    <a:cubicBezTo>
                      <a:pt x="0" y="3"/>
                      <a:pt x="7" y="36"/>
                      <a:pt x="28" y="51"/>
                    </a:cubicBezTo>
                    <a:cubicBezTo>
                      <a:pt x="48" y="67"/>
                      <a:pt x="70" y="55"/>
                      <a:pt x="70" y="55"/>
                    </a:cubicBezTo>
                    <a:cubicBezTo>
                      <a:pt x="70" y="55"/>
                      <a:pt x="75" y="31"/>
                      <a:pt x="55" y="15"/>
                    </a:cubicBezTo>
                    <a:cubicBezTo>
                      <a:pt x="34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47" name="Freeform 32">
                <a:extLst>
                  <a:ext uri="{FF2B5EF4-FFF2-40B4-BE49-F238E27FC236}">
                    <a16:creationId xmlns:a16="http://schemas.microsoft.com/office/drawing/2014/main" id="{919BD4C7-AAF6-43F5-B93C-5C96D94577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41" y="2012"/>
                <a:ext cx="175" cy="156"/>
              </a:xfrm>
              <a:custGeom>
                <a:avLst/>
                <a:gdLst>
                  <a:gd name="T0" fmla="*/ 76 w 76"/>
                  <a:gd name="T1" fmla="*/ 3 h 67"/>
                  <a:gd name="T2" fmla="*/ 48 w 76"/>
                  <a:gd name="T3" fmla="*/ 51 h 67"/>
                  <a:gd name="T4" fmla="*/ 6 w 76"/>
                  <a:gd name="T5" fmla="*/ 55 h 67"/>
                  <a:gd name="T6" fmla="*/ 21 w 76"/>
                  <a:gd name="T7" fmla="*/ 15 h 67"/>
                  <a:gd name="T8" fmla="*/ 76 w 76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7">
                    <a:moveTo>
                      <a:pt x="76" y="3"/>
                    </a:moveTo>
                    <a:cubicBezTo>
                      <a:pt x="76" y="3"/>
                      <a:pt x="69" y="36"/>
                      <a:pt x="48" y="51"/>
                    </a:cubicBezTo>
                    <a:cubicBezTo>
                      <a:pt x="27" y="67"/>
                      <a:pt x="6" y="55"/>
                      <a:pt x="6" y="55"/>
                    </a:cubicBezTo>
                    <a:cubicBezTo>
                      <a:pt x="6" y="55"/>
                      <a:pt x="0" y="31"/>
                      <a:pt x="21" y="15"/>
                    </a:cubicBezTo>
                    <a:cubicBezTo>
                      <a:pt x="42" y="0"/>
                      <a:pt x="76" y="3"/>
                      <a:pt x="76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48" name="Rectangle 33">
                <a:extLst>
                  <a:ext uri="{FF2B5EF4-FFF2-40B4-BE49-F238E27FC236}">
                    <a16:creationId xmlns:a16="http://schemas.microsoft.com/office/drawing/2014/main" id="{BB5494A3-5DE2-4640-BED4-3F2EA5553C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06" y="2154"/>
                <a:ext cx="16" cy="365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49" name="Oval 34">
                <a:extLst>
                  <a:ext uri="{FF2B5EF4-FFF2-40B4-BE49-F238E27FC236}">
                    <a16:creationId xmlns:a16="http://schemas.microsoft.com/office/drawing/2014/main" id="{C743AAC9-D2AC-4F6A-A30F-3888FDE067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53" y="1922"/>
                <a:ext cx="120" cy="23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50" name="Freeform 35">
                <a:extLst>
                  <a:ext uri="{FF2B5EF4-FFF2-40B4-BE49-F238E27FC236}">
                    <a16:creationId xmlns:a16="http://schemas.microsoft.com/office/drawing/2014/main" id="{4FA02400-9DA7-4EDE-A701-5F37166117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26" y="2040"/>
                <a:ext cx="201" cy="182"/>
              </a:xfrm>
              <a:custGeom>
                <a:avLst/>
                <a:gdLst>
                  <a:gd name="T0" fmla="*/ 0 w 87"/>
                  <a:gd name="T1" fmla="*/ 4 h 78"/>
                  <a:gd name="T2" fmla="*/ 32 w 87"/>
                  <a:gd name="T3" fmla="*/ 60 h 78"/>
                  <a:gd name="T4" fmla="*/ 80 w 87"/>
                  <a:gd name="T5" fmla="*/ 64 h 78"/>
                  <a:gd name="T6" fmla="*/ 63 w 87"/>
                  <a:gd name="T7" fmla="*/ 18 h 78"/>
                  <a:gd name="T8" fmla="*/ 0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0" y="4"/>
                    </a:moveTo>
                    <a:cubicBezTo>
                      <a:pt x="0" y="4"/>
                      <a:pt x="7" y="42"/>
                      <a:pt x="32" y="60"/>
                    </a:cubicBezTo>
                    <a:cubicBezTo>
                      <a:pt x="56" y="78"/>
                      <a:pt x="80" y="64"/>
                      <a:pt x="80" y="64"/>
                    </a:cubicBezTo>
                    <a:cubicBezTo>
                      <a:pt x="80" y="64"/>
                      <a:pt x="87" y="37"/>
                      <a:pt x="63" y="18"/>
                    </a:cubicBezTo>
                    <a:cubicBezTo>
                      <a:pt x="39" y="0"/>
                      <a:pt x="0" y="4"/>
                      <a:pt x="0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51" name="Freeform 36">
                <a:extLst>
                  <a:ext uri="{FF2B5EF4-FFF2-40B4-BE49-F238E27FC236}">
                    <a16:creationId xmlns:a16="http://schemas.microsoft.com/office/drawing/2014/main" id="{066531B8-9B65-4F79-9157-1F9FE4063F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99" y="2040"/>
                <a:ext cx="201" cy="182"/>
              </a:xfrm>
              <a:custGeom>
                <a:avLst/>
                <a:gdLst>
                  <a:gd name="T0" fmla="*/ 87 w 87"/>
                  <a:gd name="T1" fmla="*/ 4 h 78"/>
                  <a:gd name="T2" fmla="*/ 56 w 87"/>
                  <a:gd name="T3" fmla="*/ 60 h 78"/>
                  <a:gd name="T4" fmla="*/ 7 w 87"/>
                  <a:gd name="T5" fmla="*/ 64 h 78"/>
                  <a:gd name="T6" fmla="*/ 25 w 87"/>
                  <a:gd name="T7" fmla="*/ 18 h 78"/>
                  <a:gd name="T8" fmla="*/ 87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87" y="4"/>
                    </a:moveTo>
                    <a:cubicBezTo>
                      <a:pt x="87" y="4"/>
                      <a:pt x="80" y="42"/>
                      <a:pt x="56" y="60"/>
                    </a:cubicBezTo>
                    <a:cubicBezTo>
                      <a:pt x="32" y="78"/>
                      <a:pt x="7" y="64"/>
                      <a:pt x="7" y="64"/>
                    </a:cubicBezTo>
                    <a:cubicBezTo>
                      <a:pt x="7" y="64"/>
                      <a:pt x="0" y="37"/>
                      <a:pt x="25" y="18"/>
                    </a:cubicBezTo>
                    <a:cubicBezTo>
                      <a:pt x="49" y="0"/>
                      <a:pt x="87" y="4"/>
                      <a:pt x="87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52" name="Rectangle 37">
                <a:extLst>
                  <a:ext uri="{FF2B5EF4-FFF2-40B4-BE49-F238E27FC236}">
                    <a16:creationId xmlns:a16="http://schemas.microsoft.com/office/drawing/2014/main" id="{8EEB8646-3AB2-42DD-B626-3E0DD2B38A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68" y="1971"/>
                <a:ext cx="14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53" name="Oval 38">
                <a:extLst>
                  <a:ext uri="{FF2B5EF4-FFF2-40B4-BE49-F238E27FC236}">
                    <a16:creationId xmlns:a16="http://schemas.microsoft.com/office/drawing/2014/main" id="{CA495488-654C-417C-9F39-613BA7C5B4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87" y="1817"/>
                <a:ext cx="177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54" name="Freeform 39">
                <a:extLst>
                  <a:ext uri="{FF2B5EF4-FFF2-40B4-BE49-F238E27FC236}">
                    <a16:creationId xmlns:a16="http://schemas.microsoft.com/office/drawing/2014/main" id="{A7A9C771-85C0-42E0-A148-9E1A1891BF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043"/>
                <a:ext cx="90" cy="76"/>
              </a:xfrm>
              <a:custGeom>
                <a:avLst/>
                <a:gdLst>
                  <a:gd name="T0" fmla="*/ 90 w 90"/>
                  <a:gd name="T1" fmla="*/ 69 h 76"/>
                  <a:gd name="T2" fmla="*/ 83 w 90"/>
                  <a:gd name="T3" fmla="*/ 76 h 76"/>
                  <a:gd name="T4" fmla="*/ 0 w 90"/>
                  <a:gd name="T5" fmla="*/ 7 h 76"/>
                  <a:gd name="T6" fmla="*/ 7 w 90"/>
                  <a:gd name="T7" fmla="*/ 0 h 76"/>
                  <a:gd name="T8" fmla="*/ 9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90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9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55" name="Freeform 40">
                <a:extLst>
                  <a:ext uri="{FF2B5EF4-FFF2-40B4-BE49-F238E27FC236}">
                    <a16:creationId xmlns:a16="http://schemas.microsoft.com/office/drawing/2014/main" id="{58EC5587-79AE-493A-93AD-34B34B6CEA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39 w 48"/>
                  <a:gd name="T5" fmla="*/ 37 h 49"/>
                  <a:gd name="T6" fmla="*/ 36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39" y="37"/>
                      <a:pt x="39" y="37"/>
                    </a:cubicBezTo>
                    <a:cubicBezTo>
                      <a:pt x="39" y="37"/>
                      <a:pt x="48" y="19"/>
                      <a:pt x="36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56" name="Freeform 41">
                <a:extLst>
                  <a:ext uri="{FF2B5EF4-FFF2-40B4-BE49-F238E27FC236}">
                    <a16:creationId xmlns:a16="http://schemas.microsoft.com/office/drawing/2014/main" id="{DCBFF6A3-5913-423D-9E16-B2FD4B9251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043"/>
                <a:ext cx="90" cy="76"/>
              </a:xfrm>
              <a:custGeom>
                <a:avLst/>
                <a:gdLst>
                  <a:gd name="T0" fmla="*/ 0 w 90"/>
                  <a:gd name="T1" fmla="*/ 69 h 76"/>
                  <a:gd name="T2" fmla="*/ 7 w 90"/>
                  <a:gd name="T3" fmla="*/ 76 h 76"/>
                  <a:gd name="T4" fmla="*/ 90 w 90"/>
                  <a:gd name="T5" fmla="*/ 7 h 76"/>
                  <a:gd name="T6" fmla="*/ 83 w 90"/>
                  <a:gd name="T7" fmla="*/ 0 h 76"/>
                  <a:gd name="T8" fmla="*/ 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0" y="69"/>
                    </a:moveTo>
                    <a:lnTo>
                      <a:pt x="7" y="76"/>
                    </a:lnTo>
                    <a:lnTo>
                      <a:pt x="90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57" name="Freeform 42">
                <a:extLst>
                  <a:ext uri="{FF2B5EF4-FFF2-40B4-BE49-F238E27FC236}">
                    <a16:creationId xmlns:a16="http://schemas.microsoft.com/office/drawing/2014/main" id="{04F6F569-18D3-49E5-823D-0863CE47F8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1982"/>
                <a:ext cx="110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8 w 48"/>
                  <a:gd name="T5" fmla="*/ 37 h 49"/>
                  <a:gd name="T6" fmla="*/ 11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8" y="37"/>
                      <a:pt x="8" y="37"/>
                    </a:cubicBezTo>
                    <a:cubicBezTo>
                      <a:pt x="8" y="37"/>
                      <a:pt x="0" y="19"/>
                      <a:pt x="11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58" name="Freeform 43">
                <a:extLst>
                  <a:ext uri="{FF2B5EF4-FFF2-40B4-BE49-F238E27FC236}">
                    <a16:creationId xmlns:a16="http://schemas.microsoft.com/office/drawing/2014/main" id="{50B6E8CD-F872-4CD2-92A1-D742B732D9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159"/>
                <a:ext cx="90" cy="79"/>
              </a:xfrm>
              <a:custGeom>
                <a:avLst/>
                <a:gdLst>
                  <a:gd name="T0" fmla="*/ 90 w 90"/>
                  <a:gd name="T1" fmla="*/ 70 h 79"/>
                  <a:gd name="T2" fmla="*/ 83 w 90"/>
                  <a:gd name="T3" fmla="*/ 79 h 79"/>
                  <a:gd name="T4" fmla="*/ 0 w 90"/>
                  <a:gd name="T5" fmla="*/ 9 h 79"/>
                  <a:gd name="T6" fmla="*/ 7 w 90"/>
                  <a:gd name="T7" fmla="*/ 0 h 79"/>
                  <a:gd name="T8" fmla="*/ 9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90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9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59" name="Freeform 44">
                <a:extLst>
                  <a:ext uri="{FF2B5EF4-FFF2-40B4-BE49-F238E27FC236}">
                    <a16:creationId xmlns:a16="http://schemas.microsoft.com/office/drawing/2014/main" id="{B7E8716A-A86E-41A9-88DB-398E3DE8BC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39 w 48"/>
                  <a:gd name="T5" fmla="*/ 37 h 48"/>
                  <a:gd name="T6" fmla="*/ 36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39" y="37"/>
                      <a:pt x="39" y="37"/>
                    </a:cubicBezTo>
                    <a:cubicBezTo>
                      <a:pt x="39" y="37"/>
                      <a:pt x="48" y="18"/>
                      <a:pt x="36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60" name="Freeform 45">
                <a:extLst>
                  <a:ext uri="{FF2B5EF4-FFF2-40B4-BE49-F238E27FC236}">
                    <a16:creationId xmlns:a16="http://schemas.microsoft.com/office/drawing/2014/main" id="{EB5E67A2-1FB1-453B-BD17-07A61701FA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159"/>
                <a:ext cx="90" cy="79"/>
              </a:xfrm>
              <a:custGeom>
                <a:avLst/>
                <a:gdLst>
                  <a:gd name="T0" fmla="*/ 0 w 90"/>
                  <a:gd name="T1" fmla="*/ 70 h 79"/>
                  <a:gd name="T2" fmla="*/ 7 w 90"/>
                  <a:gd name="T3" fmla="*/ 79 h 79"/>
                  <a:gd name="T4" fmla="*/ 90 w 90"/>
                  <a:gd name="T5" fmla="*/ 9 h 79"/>
                  <a:gd name="T6" fmla="*/ 83 w 90"/>
                  <a:gd name="T7" fmla="*/ 0 h 79"/>
                  <a:gd name="T8" fmla="*/ 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0" y="70"/>
                    </a:moveTo>
                    <a:lnTo>
                      <a:pt x="7" y="79"/>
                    </a:lnTo>
                    <a:lnTo>
                      <a:pt x="90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61" name="Freeform 46">
                <a:extLst>
                  <a:ext uri="{FF2B5EF4-FFF2-40B4-BE49-F238E27FC236}">
                    <a16:creationId xmlns:a16="http://schemas.microsoft.com/office/drawing/2014/main" id="{0F157CA4-F068-48FA-86EA-38A9554817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2101"/>
                <a:ext cx="110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8 w 48"/>
                  <a:gd name="T5" fmla="*/ 37 h 48"/>
                  <a:gd name="T6" fmla="*/ 11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8" y="37"/>
                      <a:pt x="8" y="37"/>
                    </a:cubicBezTo>
                    <a:cubicBezTo>
                      <a:pt x="8" y="37"/>
                      <a:pt x="0" y="18"/>
                      <a:pt x="11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62" name="Rectangle 47">
                <a:extLst>
                  <a:ext uri="{FF2B5EF4-FFF2-40B4-BE49-F238E27FC236}">
                    <a16:creationId xmlns:a16="http://schemas.microsoft.com/office/drawing/2014/main" id="{F9B18AF3-0BBB-4555-9520-1313B930EC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07" y="1971"/>
                <a:ext cx="16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63" name="Oval 48">
                <a:extLst>
                  <a:ext uri="{FF2B5EF4-FFF2-40B4-BE49-F238E27FC236}">
                    <a16:creationId xmlns:a16="http://schemas.microsoft.com/office/drawing/2014/main" id="{46CC254D-B304-4130-940D-6B6C35CC57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6" y="1817"/>
                <a:ext cx="178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64" name="Freeform 49">
                <a:extLst>
                  <a:ext uri="{FF2B5EF4-FFF2-40B4-BE49-F238E27FC236}">
                    <a16:creationId xmlns:a16="http://schemas.microsoft.com/office/drawing/2014/main" id="{E13C4D00-B03F-4F13-A46C-1FD8CF2026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043"/>
                <a:ext cx="89" cy="76"/>
              </a:xfrm>
              <a:custGeom>
                <a:avLst/>
                <a:gdLst>
                  <a:gd name="T0" fmla="*/ 89 w 89"/>
                  <a:gd name="T1" fmla="*/ 69 h 76"/>
                  <a:gd name="T2" fmla="*/ 83 w 89"/>
                  <a:gd name="T3" fmla="*/ 76 h 76"/>
                  <a:gd name="T4" fmla="*/ 0 w 89"/>
                  <a:gd name="T5" fmla="*/ 7 h 76"/>
                  <a:gd name="T6" fmla="*/ 7 w 89"/>
                  <a:gd name="T7" fmla="*/ 0 h 76"/>
                  <a:gd name="T8" fmla="*/ 89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89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89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65" name="Freeform 50">
                <a:extLst>
                  <a:ext uri="{FF2B5EF4-FFF2-40B4-BE49-F238E27FC236}">
                    <a16:creationId xmlns:a16="http://schemas.microsoft.com/office/drawing/2014/main" id="{7F8F74CE-D1A8-4F03-AD20-1571045F85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40 w 48"/>
                  <a:gd name="T5" fmla="*/ 37 h 49"/>
                  <a:gd name="T6" fmla="*/ 37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40" y="37"/>
                      <a:pt x="40" y="37"/>
                    </a:cubicBezTo>
                    <a:cubicBezTo>
                      <a:pt x="40" y="37"/>
                      <a:pt x="48" y="19"/>
                      <a:pt x="37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66" name="Freeform 51">
                <a:extLst>
                  <a:ext uri="{FF2B5EF4-FFF2-40B4-BE49-F238E27FC236}">
                    <a16:creationId xmlns:a16="http://schemas.microsoft.com/office/drawing/2014/main" id="{703FE9D6-1416-4FB8-89C8-5F793022DB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043"/>
                <a:ext cx="89" cy="76"/>
              </a:xfrm>
              <a:custGeom>
                <a:avLst/>
                <a:gdLst>
                  <a:gd name="T0" fmla="*/ 0 w 89"/>
                  <a:gd name="T1" fmla="*/ 69 h 76"/>
                  <a:gd name="T2" fmla="*/ 6 w 89"/>
                  <a:gd name="T3" fmla="*/ 76 h 76"/>
                  <a:gd name="T4" fmla="*/ 89 w 89"/>
                  <a:gd name="T5" fmla="*/ 7 h 76"/>
                  <a:gd name="T6" fmla="*/ 83 w 89"/>
                  <a:gd name="T7" fmla="*/ 0 h 76"/>
                  <a:gd name="T8" fmla="*/ 0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0" y="69"/>
                    </a:moveTo>
                    <a:lnTo>
                      <a:pt x="6" y="76"/>
                    </a:lnTo>
                    <a:lnTo>
                      <a:pt x="89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67" name="Freeform 52">
                <a:extLst>
                  <a:ext uri="{FF2B5EF4-FFF2-40B4-BE49-F238E27FC236}">
                    <a16:creationId xmlns:a16="http://schemas.microsoft.com/office/drawing/2014/main" id="{7240AA30-D554-43A5-901E-C2AFCB3096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1982"/>
                <a:ext cx="111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9 w 48"/>
                  <a:gd name="T5" fmla="*/ 37 h 49"/>
                  <a:gd name="T6" fmla="*/ 12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9" y="37"/>
                      <a:pt x="9" y="37"/>
                    </a:cubicBezTo>
                    <a:cubicBezTo>
                      <a:pt x="9" y="37"/>
                      <a:pt x="0" y="19"/>
                      <a:pt x="12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68" name="Freeform 53">
                <a:extLst>
                  <a:ext uri="{FF2B5EF4-FFF2-40B4-BE49-F238E27FC236}">
                    <a16:creationId xmlns:a16="http://schemas.microsoft.com/office/drawing/2014/main" id="{81091CF3-08F5-4EA2-8205-193F285529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159"/>
                <a:ext cx="89" cy="79"/>
              </a:xfrm>
              <a:custGeom>
                <a:avLst/>
                <a:gdLst>
                  <a:gd name="T0" fmla="*/ 89 w 89"/>
                  <a:gd name="T1" fmla="*/ 70 h 79"/>
                  <a:gd name="T2" fmla="*/ 83 w 89"/>
                  <a:gd name="T3" fmla="*/ 79 h 79"/>
                  <a:gd name="T4" fmla="*/ 0 w 89"/>
                  <a:gd name="T5" fmla="*/ 9 h 79"/>
                  <a:gd name="T6" fmla="*/ 7 w 89"/>
                  <a:gd name="T7" fmla="*/ 0 h 79"/>
                  <a:gd name="T8" fmla="*/ 89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89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89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69" name="Freeform 54">
                <a:extLst>
                  <a:ext uri="{FF2B5EF4-FFF2-40B4-BE49-F238E27FC236}">
                    <a16:creationId xmlns:a16="http://schemas.microsoft.com/office/drawing/2014/main" id="{B5019A9A-4693-412F-9772-74DB5367B7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40 w 48"/>
                  <a:gd name="T5" fmla="*/ 37 h 48"/>
                  <a:gd name="T6" fmla="*/ 37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40" y="37"/>
                      <a:pt x="40" y="37"/>
                    </a:cubicBezTo>
                    <a:cubicBezTo>
                      <a:pt x="40" y="37"/>
                      <a:pt x="48" y="18"/>
                      <a:pt x="37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70" name="Freeform 55">
                <a:extLst>
                  <a:ext uri="{FF2B5EF4-FFF2-40B4-BE49-F238E27FC236}">
                    <a16:creationId xmlns:a16="http://schemas.microsoft.com/office/drawing/2014/main" id="{F0702D5E-6A40-4611-8738-BC174264C1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159"/>
                <a:ext cx="89" cy="79"/>
              </a:xfrm>
              <a:custGeom>
                <a:avLst/>
                <a:gdLst>
                  <a:gd name="T0" fmla="*/ 0 w 89"/>
                  <a:gd name="T1" fmla="*/ 70 h 79"/>
                  <a:gd name="T2" fmla="*/ 6 w 89"/>
                  <a:gd name="T3" fmla="*/ 79 h 79"/>
                  <a:gd name="T4" fmla="*/ 89 w 89"/>
                  <a:gd name="T5" fmla="*/ 9 h 79"/>
                  <a:gd name="T6" fmla="*/ 83 w 89"/>
                  <a:gd name="T7" fmla="*/ 0 h 79"/>
                  <a:gd name="T8" fmla="*/ 0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0" y="70"/>
                    </a:moveTo>
                    <a:lnTo>
                      <a:pt x="6" y="79"/>
                    </a:lnTo>
                    <a:lnTo>
                      <a:pt x="89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71" name="Freeform 56">
                <a:extLst>
                  <a:ext uri="{FF2B5EF4-FFF2-40B4-BE49-F238E27FC236}">
                    <a16:creationId xmlns:a16="http://schemas.microsoft.com/office/drawing/2014/main" id="{7240B550-4C85-4BC2-8B53-2466ACB1F6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2101"/>
                <a:ext cx="111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9 w 48"/>
                  <a:gd name="T5" fmla="*/ 37 h 48"/>
                  <a:gd name="T6" fmla="*/ 12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9" y="37"/>
                      <a:pt x="9" y="37"/>
                    </a:cubicBezTo>
                    <a:cubicBezTo>
                      <a:pt x="9" y="37"/>
                      <a:pt x="0" y="18"/>
                      <a:pt x="12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72" name="Rectangle 57">
                <a:extLst>
                  <a:ext uri="{FF2B5EF4-FFF2-40B4-BE49-F238E27FC236}">
                    <a16:creationId xmlns:a16="http://schemas.microsoft.com/office/drawing/2014/main" id="{4BCC3DD6-8687-4977-939B-6D027443A4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53" y="1929"/>
                <a:ext cx="16" cy="52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73" name="Oval 58">
                <a:extLst>
                  <a:ext uri="{FF2B5EF4-FFF2-40B4-BE49-F238E27FC236}">
                    <a16:creationId xmlns:a16="http://schemas.microsoft.com/office/drawing/2014/main" id="{05DDAE2A-3606-4F36-B0E0-795BA140FC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65" y="1761"/>
                <a:ext cx="191" cy="219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74" name="Freeform 59">
                <a:extLst>
                  <a:ext uri="{FF2B5EF4-FFF2-40B4-BE49-F238E27FC236}">
                    <a16:creationId xmlns:a16="http://schemas.microsoft.com/office/drawing/2014/main" id="{601F7091-314D-4044-9C28-408BA47F82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005"/>
                <a:ext cx="99" cy="86"/>
              </a:xfrm>
              <a:custGeom>
                <a:avLst/>
                <a:gdLst>
                  <a:gd name="T0" fmla="*/ 99 w 99"/>
                  <a:gd name="T1" fmla="*/ 77 h 86"/>
                  <a:gd name="T2" fmla="*/ 90 w 99"/>
                  <a:gd name="T3" fmla="*/ 86 h 86"/>
                  <a:gd name="T4" fmla="*/ 0 w 99"/>
                  <a:gd name="T5" fmla="*/ 10 h 86"/>
                  <a:gd name="T6" fmla="*/ 7 w 99"/>
                  <a:gd name="T7" fmla="*/ 0 h 86"/>
                  <a:gd name="T8" fmla="*/ 99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99" y="77"/>
                    </a:moveTo>
                    <a:lnTo>
                      <a:pt x="90" y="86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75" name="Freeform 60">
                <a:extLst>
                  <a:ext uri="{FF2B5EF4-FFF2-40B4-BE49-F238E27FC236}">
                    <a16:creationId xmlns:a16="http://schemas.microsoft.com/office/drawing/2014/main" id="{AB78975F-BD41-4C50-8DDA-71CA7DE6D0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1940"/>
                <a:ext cx="119" cy="124"/>
              </a:xfrm>
              <a:custGeom>
                <a:avLst/>
                <a:gdLst>
                  <a:gd name="T0" fmla="*/ 2 w 52"/>
                  <a:gd name="T1" fmla="*/ 7 h 53"/>
                  <a:gd name="T2" fmla="*/ 13 w 52"/>
                  <a:gd name="T3" fmla="*/ 43 h 53"/>
                  <a:gd name="T4" fmla="*/ 43 w 52"/>
                  <a:gd name="T5" fmla="*/ 41 h 53"/>
                  <a:gd name="T6" fmla="*/ 40 w 52"/>
                  <a:gd name="T7" fmla="*/ 11 h 53"/>
                  <a:gd name="T8" fmla="*/ 2 w 52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7"/>
                    </a:moveTo>
                    <a:cubicBezTo>
                      <a:pt x="2" y="7"/>
                      <a:pt x="0" y="33"/>
                      <a:pt x="13" y="43"/>
                    </a:cubicBezTo>
                    <a:cubicBezTo>
                      <a:pt x="25" y="53"/>
                      <a:pt x="43" y="41"/>
                      <a:pt x="43" y="41"/>
                    </a:cubicBezTo>
                    <a:cubicBezTo>
                      <a:pt x="43" y="41"/>
                      <a:pt x="52" y="21"/>
                      <a:pt x="40" y="11"/>
                    </a:cubicBezTo>
                    <a:cubicBezTo>
                      <a:pt x="27" y="0"/>
                      <a:pt x="2" y="7"/>
                      <a:pt x="2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76" name="Freeform 61">
                <a:extLst>
                  <a:ext uri="{FF2B5EF4-FFF2-40B4-BE49-F238E27FC236}">
                    <a16:creationId xmlns:a16="http://schemas.microsoft.com/office/drawing/2014/main" id="{D4F4F130-439C-4FE9-93AC-2F02A0393F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005"/>
                <a:ext cx="99" cy="86"/>
              </a:xfrm>
              <a:custGeom>
                <a:avLst/>
                <a:gdLst>
                  <a:gd name="T0" fmla="*/ 0 w 99"/>
                  <a:gd name="T1" fmla="*/ 77 h 86"/>
                  <a:gd name="T2" fmla="*/ 7 w 99"/>
                  <a:gd name="T3" fmla="*/ 86 h 86"/>
                  <a:gd name="T4" fmla="*/ 99 w 99"/>
                  <a:gd name="T5" fmla="*/ 10 h 86"/>
                  <a:gd name="T6" fmla="*/ 92 w 99"/>
                  <a:gd name="T7" fmla="*/ 0 h 86"/>
                  <a:gd name="T8" fmla="*/ 0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0" y="77"/>
                    </a:moveTo>
                    <a:lnTo>
                      <a:pt x="7" y="86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77" name="Freeform 62">
                <a:extLst>
                  <a:ext uri="{FF2B5EF4-FFF2-40B4-BE49-F238E27FC236}">
                    <a16:creationId xmlns:a16="http://schemas.microsoft.com/office/drawing/2014/main" id="{8AD92ED7-0941-45AA-A664-094B812A9E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1940"/>
                <a:ext cx="118" cy="124"/>
              </a:xfrm>
              <a:custGeom>
                <a:avLst/>
                <a:gdLst>
                  <a:gd name="T0" fmla="*/ 49 w 51"/>
                  <a:gd name="T1" fmla="*/ 7 h 53"/>
                  <a:gd name="T2" fmla="*/ 39 w 51"/>
                  <a:gd name="T3" fmla="*/ 43 h 53"/>
                  <a:gd name="T4" fmla="*/ 9 w 51"/>
                  <a:gd name="T5" fmla="*/ 41 h 53"/>
                  <a:gd name="T6" fmla="*/ 12 w 51"/>
                  <a:gd name="T7" fmla="*/ 11 h 53"/>
                  <a:gd name="T8" fmla="*/ 49 w 51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7"/>
                    </a:moveTo>
                    <a:cubicBezTo>
                      <a:pt x="49" y="7"/>
                      <a:pt x="51" y="33"/>
                      <a:pt x="39" y="43"/>
                    </a:cubicBezTo>
                    <a:cubicBezTo>
                      <a:pt x="27" y="53"/>
                      <a:pt x="9" y="41"/>
                      <a:pt x="9" y="41"/>
                    </a:cubicBezTo>
                    <a:cubicBezTo>
                      <a:pt x="9" y="41"/>
                      <a:pt x="0" y="21"/>
                      <a:pt x="12" y="11"/>
                    </a:cubicBezTo>
                    <a:cubicBezTo>
                      <a:pt x="24" y="0"/>
                      <a:pt x="49" y="7"/>
                      <a:pt x="49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78" name="Freeform 63">
                <a:extLst>
                  <a:ext uri="{FF2B5EF4-FFF2-40B4-BE49-F238E27FC236}">
                    <a16:creationId xmlns:a16="http://schemas.microsoft.com/office/drawing/2014/main" id="{F9F673BC-E913-43D8-8CDE-7A0946C34D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133"/>
                <a:ext cx="99" cy="84"/>
              </a:xfrm>
              <a:custGeom>
                <a:avLst/>
                <a:gdLst>
                  <a:gd name="T0" fmla="*/ 99 w 99"/>
                  <a:gd name="T1" fmla="*/ 75 h 84"/>
                  <a:gd name="T2" fmla="*/ 90 w 99"/>
                  <a:gd name="T3" fmla="*/ 84 h 84"/>
                  <a:gd name="T4" fmla="*/ 0 w 99"/>
                  <a:gd name="T5" fmla="*/ 10 h 84"/>
                  <a:gd name="T6" fmla="*/ 7 w 99"/>
                  <a:gd name="T7" fmla="*/ 0 h 84"/>
                  <a:gd name="T8" fmla="*/ 99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99" y="75"/>
                    </a:moveTo>
                    <a:lnTo>
                      <a:pt x="90" y="84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79" name="Freeform 64">
                <a:extLst>
                  <a:ext uri="{FF2B5EF4-FFF2-40B4-BE49-F238E27FC236}">
                    <a16:creationId xmlns:a16="http://schemas.microsoft.com/office/drawing/2014/main" id="{9099B87F-6B08-46A2-A4C8-4CD9EBA0CE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2068"/>
                <a:ext cx="119" cy="123"/>
              </a:xfrm>
              <a:custGeom>
                <a:avLst/>
                <a:gdLst>
                  <a:gd name="T0" fmla="*/ 2 w 52"/>
                  <a:gd name="T1" fmla="*/ 6 h 53"/>
                  <a:gd name="T2" fmla="*/ 13 w 52"/>
                  <a:gd name="T3" fmla="*/ 42 h 53"/>
                  <a:gd name="T4" fmla="*/ 43 w 52"/>
                  <a:gd name="T5" fmla="*/ 40 h 53"/>
                  <a:gd name="T6" fmla="*/ 40 w 52"/>
                  <a:gd name="T7" fmla="*/ 10 h 53"/>
                  <a:gd name="T8" fmla="*/ 2 w 52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6"/>
                    </a:moveTo>
                    <a:cubicBezTo>
                      <a:pt x="2" y="6"/>
                      <a:pt x="0" y="32"/>
                      <a:pt x="13" y="42"/>
                    </a:cubicBezTo>
                    <a:cubicBezTo>
                      <a:pt x="25" y="53"/>
                      <a:pt x="43" y="40"/>
                      <a:pt x="43" y="40"/>
                    </a:cubicBezTo>
                    <a:cubicBezTo>
                      <a:pt x="43" y="40"/>
                      <a:pt x="52" y="21"/>
                      <a:pt x="40" y="10"/>
                    </a:cubicBezTo>
                    <a:cubicBezTo>
                      <a:pt x="27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80" name="Freeform 65">
                <a:extLst>
                  <a:ext uri="{FF2B5EF4-FFF2-40B4-BE49-F238E27FC236}">
                    <a16:creationId xmlns:a16="http://schemas.microsoft.com/office/drawing/2014/main" id="{7B579D7D-0705-476C-87EA-2E2AD49A58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133"/>
                <a:ext cx="99" cy="84"/>
              </a:xfrm>
              <a:custGeom>
                <a:avLst/>
                <a:gdLst>
                  <a:gd name="T0" fmla="*/ 0 w 99"/>
                  <a:gd name="T1" fmla="*/ 75 h 84"/>
                  <a:gd name="T2" fmla="*/ 7 w 99"/>
                  <a:gd name="T3" fmla="*/ 84 h 84"/>
                  <a:gd name="T4" fmla="*/ 99 w 99"/>
                  <a:gd name="T5" fmla="*/ 10 h 84"/>
                  <a:gd name="T6" fmla="*/ 92 w 99"/>
                  <a:gd name="T7" fmla="*/ 0 h 84"/>
                  <a:gd name="T8" fmla="*/ 0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0" y="75"/>
                    </a:moveTo>
                    <a:lnTo>
                      <a:pt x="7" y="84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81" name="Freeform 66">
                <a:extLst>
                  <a:ext uri="{FF2B5EF4-FFF2-40B4-BE49-F238E27FC236}">
                    <a16:creationId xmlns:a16="http://schemas.microsoft.com/office/drawing/2014/main" id="{C0C22477-30A6-4C28-913D-015D6A9320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2068"/>
                <a:ext cx="118" cy="123"/>
              </a:xfrm>
              <a:custGeom>
                <a:avLst/>
                <a:gdLst>
                  <a:gd name="T0" fmla="*/ 49 w 51"/>
                  <a:gd name="T1" fmla="*/ 6 h 53"/>
                  <a:gd name="T2" fmla="*/ 39 w 51"/>
                  <a:gd name="T3" fmla="*/ 42 h 53"/>
                  <a:gd name="T4" fmla="*/ 9 w 51"/>
                  <a:gd name="T5" fmla="*/ 40 h 53"/>
                  <a:gd name="T6" fmla="*/ 12 w 51"/>
                  <a:gd name="T7" fmla="*/ 10 h 53"/>
                  <a:gd name="T8" fmla="*/ 49 w 51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6"/>
                    </a:moveTo>
                    <a:cubicBezTo>
                      <a:pt x="49" y="6"/>
                      <a:pt x="51" y="32"/>
                      <a:pt x="39" y="42"/>
                    </a:cubicBezTo>
                    <a:cubicBezTo>
                      <a:pt x="27" y="53"/>
                      <a:pt x="9" y="40"/>
                      <a:pt x="9" y="40"/>
                    </a:cubicBezTo>
                    <a:cubicBezTo>
                      <a:pt x="9" y="40"/>
                      <a:pt x="0" y="21"/>
                      <a:pt x="12" y="10"/>
                    </a:cubicBezTo>
                    <a:cubicBezTo>
                      <a:pt x="24" y="0"/>
                      <a:pt x="49" y="6"/>
                      <a:pt x="49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82" name="Freeform 67">
                <a:extLst>
                  <a:ext uri="{FF2B5EF4-FFF2-40B4-BE49-F238E27FC236}">
                    <a16:creationId xmlns:a16="http://schemas.microsoft.com/office/drawing/2014/main" id="{C2B75C4E-C155-4819-B18F-F448B77DA0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1" y="2108"/>
                <a:ext cx="138" cy="125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83" name="Freeform 68">
                <a:extLst>
                  <a:ext uri="{FF2B5EF4-FFF2-40B4-BE49-F238E27FC236}">
                    <a16:creationId xmlns:a16="http://schemas.microsoft.com/office/drawing/2014/main" id="{205D5217-D50C-4A37-AE1F-7F67900068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5" y="2159"/>
                <a:ext cx="111" cy="88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84" name="Rectangle 69">
                <a:extLst>
                  <a:ext uri="{FF2B5EF4-FFF2-40B4-BE49-F238E27FC236}">
                    <a16:creationId xmlns:a16="http://schemas.microsoft.com/office/drawing/2014/main" id="{9ACAC9B1-64E6-4C1A-9DA3-0BEA3C0AAE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41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85" name="Freeform 70">
                <a:extLst>
                  <a:ext uri="{FF2B5EF4-FFF2-40B4-BE49-F238E27FC236}">
                    <a16:creationId xmlns:a16="http://schemas.microsoft.com/office/drawing/2014/main" id="{85554650-85E1-412E-A6B0-BC029222EE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7" y="1822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9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9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86" name="Freeform 71">
                <a:extLst>
                  <a:ext uri="{FF2B5EF4-FFF2-40B4-BE49-F238E27FC236}">
                    <a16:creationId xmlns:a16="http://schemas.microsoft.com/office/drawing/2014/main" id="{B38D65B8-AF49-440A-85B4-6309D53399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52"/>
                <a:ext cx="65" cy="135"/>
              </a:xfrm>
              <a:custGeom>
                <a:avLst/>
                <a:gdLst>
                  <a:gd name="T0" fmla="*/ 24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4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31"/>
                    </a:moveTo>
                    <a:cubicBezTo>
                      <a:pt x="21" y="46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20" y="1"/>
                    </a:cubicBezTo>
                    <a:cubicBezTo>
                      <a:pt x="25" y="2"/>
                      <a:pt x="28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87" name="Freeform 72">
                <a:extLst>
                  <a:ext uri="{FF2B5EF4-FFF2-40B4-BE49-F238E27FC236}">
                    <a16:creationId xmlns:a16="http://schemas.microsoft.com/office/drawing/2014/main" id="{34F8F60E-74A2-443F-96C2-304151AE55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08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88" name="Freeform 73">
                <a:extLst>
                  <a:ext uri="{FF2B5EF4-FFF2-40B4-BE49-F238E27FC236}">
                    <a16:creationId xmlns:a16="http://schemas.microsoft.com/office/drawing/2014/main" id="{883C559E-E24B-4E11-BEE3-979ACECBB5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36"/>
                <a:ext cx="133" cy="65"/>
              </a:xfrm>
              <a:custGeom>
                <a:avLst/>
                <a:gdLst>
                  <a:gd name="T0" fmla="*/ 32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2 w 58"/>
                  <a:gd name="T7" fmla="*/ 8 h 28"/>
                  <a:gd name="T8" fmla="*/ 32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2" y="3"/>
                    </a:moveTo>
                    <a:cubicBezTo>
                      <a:pt x="47" y="6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2" y="8"/>
                    </a:cubicBezTo>
                    <a:cubicBezTo>
                      <a:pt x="3" y="2"/>
                      <a:pt x="16" y="0"/>
                      <a:pt x="32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89" name="Freeform 74">
                <a:extLst>
                  <a:ext uri="{FF2B5EF4-FFF2-40B4-BE49-F238E27FC236}">
                    <a16:creationId xmlns:a16="http://schemas.microsoft.com/office/drawing/2014/main" id="{B2512790-88BD-4F91-86AF-7DE641D01C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2" y="1836"/>
                <a:ext cx="97" cy="125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8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90" name="Freeform 75">
                <a:extLst>
                  <a:ext uri="{FF2B5EF4-FFF2-40B4-BE49-F238E27FC236}">
                    <a16:creationId xmlns:a16="http://schemas.microsoft.com/office/drawing/2014/main" id="{48F968EF-6193-4545-B48F-7C2BC8F0BF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947"/>
                <a:ext cx="96" cy="126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7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91" name="Freeform 76">
                <a:extLst>
                  <a:ext uri="{FF2B5EF4-FFF2-40B4-BE49-F238E27FC236}">
                    <a16:creationId xmlns:a16="http://schemas.microsoft.com/office/drawing/2014/main" id="{DBFFFD6A-2695-4CC4-8B3D-024056D12E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0" y="1943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19" y="38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92" name="Freeform 77">
                <a:extLst>
                  <a:ext uri="{FF2B5EF4-FFF2-40B4-BE49-F238E27FC236}">
                    <a16:creationId xmlns:a16="http://schemas.microsoft.com/office/drawing/2014/main" id="{7690E13A-2857-4C64-8B3B-6A47FD5C03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871"/>
                <a:ext cx="125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4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93" name="Freeform 78">
                <a:extLst>
                  <a:ext uri="{FF2B5EF4-FFF2-40B4-BE49-F238E27FC236}">
                    <a16:creationId xmlns:a16="http://schemas.microsoft.com/office/drawing/2014/main" id="{896BEA30-0B65-473D-8833-5D09896624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822"/>
                <a:ext cx="65" cy="135"/>
              </a:xfrm>
              <a:custGeom>
                <a:avLst/>
                <a:gdLst>
                  <a:gd name="T0" fmla="*/ 24 w 28"/>
                  <a:gd name="T1" fmla="*/ 27 h 58"/>
                  <a:gd name="T2" fmla="*/ 20 w 28"/>
                  <a:gd name="T3" fmla="*/ 57 h 58"/>
                  <a:gd name="T4" fmla="*/ 3 w 28"/>
                  <a:gd name="T5" fmla="*/ 32 h 58"/>
                  <a:gd name="T6" fmla="*/ 8 w 28"/>
                  <a:gd name="T7" fmla="*/ 1 h 58"/>
                  <a:gd name="T8" fmla="*/ 24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7"/>
                    </a:moveTo>
                    <a:cubicBezTo>
                      <a:pt x="28" y="42"/>
                      <a:pt x="25" y="56"/>
                      <a:pt x="20" y="57"/>
                    </a:cubicBezTo>
                    <a:cubicBezTo>
                      <a:pt x="14" y="58"/>
                      <a:pt x="6" y="47"/>
                      <a:pt x="3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3" y="0"/>
                      <a:pt x="21" y="12"/>
                      <a:pt x="24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94" name="Freeform 79">
                <a:extLst>
                  <a:ext uri="{FF2B5EF4-FFF2-40B4-BE49-F238E27FC236}">
                    <a16:creationId xmlns:a16="http://schemas.microsoft.com/office/drawing/2014/main" id="{89C072FF-26E3-4CB7-A6EF-334203C6F2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9" y="1952"/>
                <a:ext cx="65" cy="135"/>
              </a:xfrm>
              <a:custGeom>
                <a:avLst/>
                <a:gdLst>
                  <a:gd name="T0" fmla="*/ 24 w 28"/>
                  <a:gd name="T1" fmla="*/ 26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4 w 28"/>
                  <a:gd name="T9" fmla="*/ 26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6"/>
                    </a:moveTo>
                    <a:cubicBezTo>
                      <a:pt x="28" y="42"/>
                      <a:pt x="25" y="55"/>
                      <a:pt x="20" y="57"/>
                    </a:cubicBezTo>
                    <a:cubicBezTo>
                      <a:pt x="14" y="58"/>
                      <a:pt x="6" y="46"/>
                      <a:pt x="3" y="31"/>
                    </a:cubicBezTo>
                    <a:cubicBezTo>
                      <a:pt x="0" y="16"/>
                      <a:pt x="2" y="2"/>
                      <a:pt x="8" y="1"/>
                    </a:cubicBezTo>
                    <a:cubicBezTo>
                      <a:pt x="13" y="0"/>
                      <a:pt x="21" y="11"/>
                      <a:pt x="24" y="26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95" name="Freeform 80">
                <a:extLst>
                  <a:ext uri="{FF2B5EF4-FFF2-40B4-BE49-F238E27FC236}">
                    <a16:creationId xmlns:a16="http://schemas.microsoft.com/office/drawing/2014/main" id="{D221F439-A46B-4ED1-BAB1-25B09EDF6B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36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96" name="Freeform 81">
                <a:extLst>
                  <a:ext uri="{FF2B5EF4-FFF2-40B4-BE49-F238E27FC236}">
                    <a16:creationId xmlns:a16="http://schemas.microsoft.com/office/drawing/2014/main" id="{A219146B-4664-46CF-961E-B7F5D1F3FC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08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2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2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97" name="Freeform 82">
                <a:extLst>
                  <a:ext uri="{FF2B5EF4-FFF2-40B4-BE49-F238E27FC236}">
                    <a16:creationId xmlns:a16="http://schemas.microsoft.com/office/drawing/2014/main" id="{6C6EADDF-A300-4172-A5EE-311D17CE62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8" y="1871"/>
                <a:ext cx="126" cy="95"/>
              </a:xfrm>
              <a:custGeom>
                <a:avLst/>
                <a:gdLst>
                  <a:gd name="T0" fmla="*/ 34 w 55"/>
                  <a:gd name="T1" fmla="*/ 11 h 41"/>
                  <a:gd name="T2" fmla="*/ 52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4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4" y="11"/>
                    </a:moveTo>
                    <a:cubicBezTo>
                      <a:pt x="47" y="20"/>
                      <a:pt x="55" y="31"/>
                      <a:pt x="52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9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4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98" name="Freeform 83">
                <a:extLst>
                  <a:ext uri="{FF2B5EF4-FFF2-40B4-BE49-F238E27FC236}">
                    <a16:creationId xmlns:a16="http://schemas.microsoft.com/office/drawing/2014/main" id="{1A53CE1F-0211-4DFF-8F99-A1FB0BA071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943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99" name="Freeform 84">
                <a:extLst>
                  <a:ext uri="{FF2B5EF4-FFF2-40B4-BE49-F238E27FC236}">
                    <a16:creationId xmlns:a16="http://schemas.microsoft.com/office/drawing/2014/main" id="{C33608AA-C616-45D5-B364-7C0E005F2A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4" y="1947"/>
                <a:ext cx="95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29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19" y="8"/>
                      <a:pt x="30" y="0"/>
                      <a:pt x="36" y="3"/>
                    </a:cubicBezTo>
                    <a:cubicBezTo>
                      <a:pt x="41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00" name="Freeform 85">
                <a:extLst>
                  <a:ext uri="{FF2B5EF4-FFF2-40B4-BE49-F238E27FC236}">
                    <a16:creationId xmlns:a16="http://schemas.microsoft.com/office/drawing/2014/main" id="{1B407384-E041-4D0D-AF5A-AAA6647102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836"/>
                <a:ext cx="94" cy="125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6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6"/>
                      <a:pt x="39" y="20"/>
                      <a:pt x="30" y="33"/>
                    </a:cubicBezTo>
                    <a:cubicBezTo>
                      <a:pt x="22" y="46"/>
                      <a:pt x="11" y="54"/>
                      <a:pt x="6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01" name="Freeform 86">
                <a:extLst>
                  <a:ext uri="{FF2B5EF4-FFF2-40B4-BE49-F238E27FC236}">
                    <a16:creationId xmlns:a16="http://schemas.microsoft.com/office/drawing/2014/main" id="{D028043D-09DF-4EE9-9D93-BF5DBB67DD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10"/>
                <a:ext cx="90" cy="88"/>
              </a:xfrm>
              <a:custGeom>
                <a:avLst/>
                <a:gdLst>
                  <a:gd name="T0" fmla="*/ 39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9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5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1 w 39"/>
                  <a:gd name="T51" fmla="*/ 34 h 38"/>
                  <a:gd name="T52" fmla="*/ 25 w 39"/>
                  <a:gd name="T53" fmla="*/ 38 h 38"/>
                  <a:gd name="T54" fmla="*/ 27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5 w 39"/>
                  <a:gd name="T63" fmla="*/ 24 h 38"/>
                  <a:gd name="T64" fmla="*/ 39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9" y="22"/>
                    </a:moveTo>
                    <a:cubicBezTo>
                      <a:pt x="39" y="20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8"/>
                      <a:pt x="35" y="8"/>
                    </a:cubicBezTo>
                    <a:cubicBezTo>
                      <a:pt x="34" y="6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20" y="1"/>
                      <a:pt x="19" y="4"/>
                    </a:cubicBezTo>
                    <a:cubicBezTo>
                      <a:pt x="17" y="2"/>
                      <a:pt x="16" y="0"/>
                      <a:pt x="14" y="1"/>
                    </a:cubicBezTo>
                    <a:cubicBezTo>
                      <a:pt x="13" y="1"/>
                      <a:pt x="13" y="2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6" y="8"/>
                      <a:pt x="3" y="8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5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6" y="38"/>
                      <a:pt x="17" y="38"/>
                    </a:cubicBezTo>
                    <a:cubicBezTo>
                      <a:pt x="18" y="38"/>
                      <a:pt x="19" y="37"/>
                      <a:pt x="21" y="34"/>
                    </a:cubicBezTo>
                    <a:cubicBezTo>
                      <a:pt x="22" y="36"/>
                      <a:pt x="24" y="38"/>
                      <a:pt x="25" y="38"/>
                    </a:cubicBezTo>
                    <a:cubicBezTo>
                      <a:pt x="26" y="37"/>
                      <a:pt x="27" y="36"/>
                      <a:pt x="27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1"/>
                      <a:pt x="31" y="29"/>
                    </a:cubicBezTo>
                    <a:cubicBezTo>
                      <a:pt x="34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5" y="24"/>
                    </a:cubicBezTo>
                    <a:cubicBezTo>
                      <a:pt x="37" y="24"/>
                      <a:pt x="38" y="23"/>
                      <a:pt x="39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02" name="Freeform 87">
                <a:extLst>
                  <a:ext uri="{FF2B5EF4-FFF2-40B4-BE49-F238E27FC236}">
                    <a16:creationId xmlns:a16="http://schemas.microsoft.com/office/drawing/2014/main" id="{D726B283-5465-4290-BE45-2C0DB56452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6" y="2115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03" name="Freeform 88">
                <a:extLst>
                  <a:ext uri="{FF2B5EF4-FFF2-40B4-BE49-F238E27FC236}">
                    <a16:creationId xmlns:a16="http://schemas.microsoft.com/office/drawing/2014/main" id="{2A22FF00-B843-483E-9CE3-A8CDD22F43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61" y="2166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04" name="Rectangle 89">
                <a:extLst>
                  <a:ext uri="{FF2B5EF4-FFF2-40B4-BE49-F238E27FC236}">
                    <a16:creationId xmlns:a16="http://schemas.microsoft.com/office/drawing/2014/main" id="{A9008DD5-92BA-4F36-AB8C-EB87537559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56" y="2052"/>
                <a:ext cx="9" cy="381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05" name="Freeform 90">
                <a:extLst>
                  <a:ext uri="{FF2B5EF4-FFF2-40B4-BE49-F238E27FC236}">
                    <a16:creationId xmlns:a16="http://schemas.microsoft.com/office/drawing/2014/main" id="{9B5B219D-17AE-4B82-82C3-6A6FB0C210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829"/>
                <a:ext cx="65" cy="137"/>
              </a:xfrm>
              <a:custGeom>
                <a:avLst/>
                <a:gdLst>
                  <a:gd name="T0" fmla="*/ 25 w 28"/>
                  <a:gd name="T1" fmla="*/ 32 h 59"/>
                  <a:gd name="T2" fmla="*/ 8 w 28"/>
                  <a:gd name="T3" fmla="*/ 57 h 59"/>
                  <a:gd name="T4" fmla="*/ 3 w 28"/>
                  <a:gd name="T5" fmla="*/ 27 h 59"/>
                  <a:gd name="T6" fmla="*/ 20 w 28"/>
                  <a:gd name="T7" fmla="*/ 2 h 59"/>
                  <a:gd name="T8" fmla="*/ 25 w 28"/>
                  <a:gd name="T9" fmla="*/ 3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32"/>
                    </a:moveTo>
                    <a:cubicBezTo>
                      <a:pt x="21" y="47"/>
                      <a:pt x="14" y="59"/>
                      <a:pt x="8" y="57"/>
                    </a:cubicBezTo>
                    <a:cubicBezTo>
                      <a:pt x="2" y="56"/>
                      <a:pt x="0" y="43"/>
                      <a:pt x="3" y="27"/>
                    </a:cubicBezTo>
                    <a:cubicBezTo>
                      <a:pt x="7" y="12"/>
                      <a:pt x="14" y="0"/>
                      <a:pt x="20" y="2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06" name="Freeform 91">
                <a:extLst>
                  <a:ext uri="{FF2B5EF4-FFF2-40B4-BE49-F238E27FC236}">
                    <a16:creationId xmlns:a16="http://schemas.microsoft.com/office/drawing/2014/main" id="{D0DCB3C9-3170-4139-88ED-607C154C1D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959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2" y="56"/>
                      <a:pt x="0" y="42"/>
                      <a:pt x="3" y="27"/>
                    </a:cubicBezTo>
                    <a:cubicBezTo>
                      <a:pt x="7" y="11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07" name="Freeform 92">
                <a:extLst>
                  <a:ext uri="{FF2B5EF4-FFF2-40B4-BE49-F238E27FC236}">
                    <a16:creationId xmlns:a16="http://schemas.microsoft.com/office/drawing/2014/main" id="{E7C92802-680D-4D66-8730-3D917ED9D8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15"/>
                <a:ext cx="133" cy="65"/>
              </a:xfrm>
              <a:custGeom>
                <a:avLst/>
                <a:gdLst>
                  <a:gd name="T0" fmla="*/ 31 w 58"/>
                  <a:gd name="T1" fmla="*/ 4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4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2"/>
                      <a:pt x="0" y="14"/>
                      <a:pt x="1" y="8"/>
                    </a:cubicBezTo>
                    <a:cubicBezTo>
                      <a:pt x="3" y="3"/>
                      <a:pt x="16" y="0"/>
                      <a:pt x="31" y="4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08" name="Freeform 93">
                <a:extLst>
                  <a:ext uri="{FF2B5EF4-FFF2-40B4-BE49-F238E27FC236}">
                    <a16:creationId xmlns:a16="http://schemas.microsoft.com/office/drawing/2014/main" id="{A1651E47-DF5B-4A90-99AF-48D8EDFDEF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4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7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09" name="Freeform 94">
                <a:extLst>
                  <a:ext uri="{FF2B5EF4-FFF2-40B4-BE49-F238E27FC236}">
                    <a16:creationId xmlns:a16="http://schemas.microsoft.com/office/drawing/2014/main" id="{B7A1F926-FB3D-4CC8-9AA9-DD042B989E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843"/>
                <a:ext cx="94" cy="128"/>
              </a:xfrm>
              <a:custGeom>
                <a:avLst/>
                <a:gdLst>
                  <a:gd name="T0" fmla="*/ 30 w 41"/>
                  <a:gd name="T1" fmla="*/ 21 h 55"/>
                  <a:gd name="T2" fmla="*/ 36 w 41"/>
                  <a:gd name="T3" fmla="*/ 51 h 55"/>
                  <a:gd name="T4" fmla="*/ 11 w 41"/>
                  <a:gd name="T5" fmla="*/ 33 h 55"/>
                  <a:gd name="T6" fmla="*/ 5 w 41"/>
                  <a:gd name="T7" fmla="*/ 4 h 55"/>
                  <a:gd name="T8" fmla="*/ 30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30" y="21"/>
                    </a:moveTo>
                    <a:cubicBezTo>
                      <a:pt x="38" y="35"/>
                      <a:pt x="41" y="48"/>
                      <a:pt x="36" y="51"/>
                    </a:cubicBezTo>
                    <a:cubicBezTo>
                      <a:pt x="31" y="55"/>
                      <a:pt x="20" y="47"/>
                      <a:pt x="11" y="33"/>
                    </a:cubicBezTo>
                    <a:cubicBezTo>
                      <a:pt x="3" y="20"/>
                      <a:pt x="0" y="7"/>
                      <a:pt x="5" y="4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10" name="Freeform 95">
                <a:extLst>
                  <a:ext uri="{FF2B5EF4-FFF2-40B4-BE49-F238E27FC236}">
                    <a16:creationId xmlns:a16="http://schemas.microsoft.com/office/drawing/2014/main" id="{7C2F043A-E8BA-4BF2-A474-953F731F81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954"/>
                <a:ext cx="95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1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8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1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11" name="Freeform 96">
                <a:extLst>
                  <a:ext uri="{FF2B5EF4-FFF2-40B4-BE49-F238E27FC236}">
                    <a16:creationId xmlns:a16="http://schemas.microsoft.com/office/drawing/2014/main" id="{63F86DB5-3E72-4214-8E99-76A9B657BF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950"/>
                <a:ext cx="125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12" name="Freeform 97">
                <a:extLst>
                  <a:ext uri="{FF2B5EF4-FFF2-40B4-BE49-F238E27FC236}">
                    <a16:creationId xmlns:a16="http://schemas.microsoft.com/office/drawing/2014/main" id="{C0986A04-0094-4E7E-966D-A1480CF82B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878"/>
                <a:ext cx="124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9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13" name="Freeform 98">
                <a:extLst>
                  <a:ext uri="{FF2B5EF4-FFF2-40B4-BE49-F238E27FC236}">
                    <a16:creationId xmlns:a16="http://schemas.microsoft.com/office/drawing/2014/main" id="{13C08577-A1DE-4655-8F50-19BE372C97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829"/>
                <a:ext cx="64" cy="137"/>
              </a:xfrm>
              <a:custGeom>
                <a:avLst/>
                <a:gdLst>
                  <a:gd name="T0" fmla="*/ 25 w 28"/>
                  <a:gd name="T1" fmla="*/ 27 h 59"/>
                  <a:gd name="T2" fmla="*/ 20 w 28"/>
                  <a:gd name="T3" fmla="*/ 57 h 59"/>
                  <a:gd name="T4" fmla="*/ 3 w 28"/>
                  <a:gd name="T5" fmla="*/ 32 h 59"/>
                  <a:gd name="T6" fmla="*/ 8 w 28"/>
                  <a:gd name="T7" fmla="*/ 2 h 59"/>
                  <a:gd name="T8" fmla="*/ 25 w 28"/>
                  <a:gd name="T9" fmla="*/ 27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27"/>
                    </a:moveTo>
                    <a:cubicBezTo>
                      <a:pt x="28" y="43"/>
                      <a:pt x="26" y="56"/>
                      <a:pt x="20" y="57"/>
                    </a:cubicBezTo>
                    <a:cubicBezTo>
                      <a:pt x="14" y="59"/>
                      <a:pt x="7" y="47"/>
                      <a:pt x="3" y="32"/>
                    </a:cubicBezTo>
                    <a:cubicBezTo>
                      <a:pt x="0" y="16"/>
                      <a:pt x="2" y="3"/>
                      <a:pt x="8" y="2"/>
                    </a:cubicBezTo>
                    <a:cubicBezTo>
                      <a:pt x="14" y="0"/>
                      <a:pt x="21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14" name="Freeform 99">
                <a:extLst>
                  <a:ext uri="{FF2B5EF4-FFF2-40B4-BE49-F238E27FC236}">
                    <a16:creationId xmlns:a16="http://schemas.microsoft.com/office/drawing/2014/main" id="{9BBD72A1-51E0-4123-9372-85AEF838B5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959"/>
                <a:ext cx="65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4" y="58"/>
                      <a:pt x="7" y="47"/>
                      <a:pt x="3" y="31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1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15" name="Freeform 100">
                <a:extLst>
                  <a:ext uri="{FF2B5EF4-FFF2-40B4-BE49-F238E27FC236}">
                    <a16:creationId xmlns:a16="http://schemas.microsoft.com/office/drawing/2014/main" id="{89819C5F-EEC0-47F7-9DB0-1371F875C1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43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2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16" name="Freeform 101">
                <a:extLst>
                  <a:ext uri="{FF2B5EF4-FFF2-40B4-BE49-F238E27FC236}">
                    <a16:creationId xmlns:a16="http://schemas.microsoft.com/office/drawing/2014/main" id="{B7445721-8888-476C-96A9-B7F11A0048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15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2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17" name="Freeform 102">
                <a:extLst>
                  <a:ext uri="{FF2B5EF4-FFF2-40B4-BE49-F238E27FC236}">
                    <a16:creationId xmlns:a16="http://schemas.microsoft.com/office/drawing/2014/main" id="{F520EB80-E939-41BD-8AD0-032B7FE81A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878"/>
                <a:ext cx="125" cy="95"/>
              </a:xfrm>
              <a:custGeom>
                <a:avLst/>
                <a:gdLst>
                  <a:gd name="T0" fmla="*/ 33 w 54"/>
                  <a:gd name="T1" fmla="*/ 12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2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9"/>
                      <a:pt x="21" y="30"/>
                    </a:cubicBezTo>
                    <a:cubicBezTo>
                      <a:pt x="8" y="22"/>
                      <a:pt x="0" y="11"/>
                      <a:pt x="3" y="5"/>
                    </a:cubicBezTo>
                    <a:cubicBezTo>
                      <a:pt x="6" y="0"/>
                      <a:pt x="20" y="3"/>
                      <a:pt x="33" y="12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18" name="Freeform 103">
                <a:extLst>
                  <a:ext uri="{FF2B5EF4-FFF2-40B4-BE49-F238E27FC236}">
                    <a16:creationId xmlns:a16="http://schemas.microsoft.com/office/drawing/2014/main" id="{C61DFD00-B1E9-48DD-9737-3C9EA4A7AE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95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6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19" name="Freeform 104">
                <a:extLst>
                  <a:ext uri="{FF2B5EF4-FFF2-40B4-BE49-F238E27FC236}">
                    <a16:creationId xmlns:a16="http://schemas.microsoft.com/office/drawing/2014/main" id="{B4CEFF44-D42C-47FA-A6B1-65181F6FF6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954"/>
                <a:ext cx="94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20" name="Freeform 105">
                <a:extLst>
                  <a:ext uri="{FF2B5EF4-FFF2-40B4-BE49-F238E27FC236}">
                    <a16:creationId xmlns:a16="http://schemas.microsoft.com/office/drawing/2014/main" id="{5F407F26-E4E4-4F3A-9CFE-2487EA5B85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843"/>
                <a:ext cx="95" cy="128"/>
              </a:xfrm>
              <a:custGeom>
                <a:avLst/>
                <a:gdLst>
                  <a:gd name="T0" fmla="*/ 11 w 41"/>
                  <a:gd name="T1" fmla="*/ 21 h 55"/>
                  <a:gd name="T2" fmla="*/ 36 w 41"/>
                  <a:gd name="T3" fmla="*/ 3 h 55"/>
                  <a:gd name="T4" fmla="*/ 30 w 41"/>
                  <a:gd name="T5" fmla="*/ 33 h 55"/>
                  <a:gd name="T6" fmla="*/ 5 w 41"/>
                  <a:gd name="T7" fmla="*/ 51 h 55"/>
                  <a:gd name="T8" fmla="*/ 11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5"/>
                      <a:pt x="5" y="51"/>
                    </a:cubicBezTo>
                    <a:cubicBezTo>
                      <a:pt x="0" y="48"/>
                      <a:pt x="3" y="35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21" name="Freeform 106">
                <a:extLst>
                  <a:ext uri="{FF2B5EF4-FFF2-40B4-BE49-F238E27FC236}">
                    <a16:creationId xmlns:a16="http://schemas.microsoft.com/office/drawing/2014/main" id="{37EC5FCB-DC9F-4009-A531-D0D7F65913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7" y="1917"/>
                <a:ext cx="88" cy="91"/>
              </a:xfrm>
              <a:custGeom>
                <a:avLst/>
                <a:gdLst>
                  <a:gd name="T0" fmla="*/ 38 w 38"/>
                  <a:gd name="T1" fmla="*/ 22 h 39"/>
                  <a:gd name="T2" fmla="*/ 34 w 38"/>
                  <a:gd name="T3" fmla="*/ 18 h 39"/>
                  <a:gd name="T4" fmla="*/ 38 w 38"/>
                  <a:gd name="T5" fmla="*/ 14 h 39"/>
                  <a:gd name="T6" fmla="*/ 33 w 38"/>
                  <a:gd name="T7" fmla="*/ 12 h 39"/>
                  <a:gd name="T8" fmla="*/ 34 w 38"/>
                  <a:gd name="T9" fmla="*/ 8 h 39"/>
                  <a:gd name="T10" fmla="*/ 29 w 38"/>
                  <a:gd name="T11" fmla="*/ 8 h 39"/>
                  <a:gd name="T12" fmla="*/ 28 w 38"/>
                  <a:gd name="T13" fmla="*/ 2 h 39"/>
                  <a:gd name="T14" fmla="*/ 24 w 38"/>
                  <a:gd name="T15" fmla="*/ 4 h 39"/>
                  <a:gd name="T16" fmla="*/ 22 w 38"/>
                  <a:gd name="T17" fmla="*/ 0 h 39"/>
                  <a:gd name="T18" fmla="*/ 18 w 38"/>
                  <a:gd name="T19" fmla="*/ 4 h 39"/>
                  <a:gd name="T20" fmla="*/ 14 w 38"/>
                  <a:gd name="T21" fmla="*/ 1 h 39"/>
                  <a:gd name="T22" fmla="*/ 12 w 38"/>
                  <a:gd name="T23" fmla="*/ 5 h 39"/>
                  <a:gd name="T24" fmla="*/ 8 w 38"/>
                  <a:gd name="T25" fmla="*/ 4 h 39"/>
                  <a:gd name="T26" fmla="*/ 8 w 38"/>
                  <a:gd name="T27" fmla="*/ 9 h 39"/>
                  <a:gd name="T28" fmla="*/ 2 w 38"/>
                  <a:gd name="T29" fmla="*/ 10 h 39"/>
                  <a:gd name="T30" fmla="*/ 4 w 38"/>
                  <a:gd name="T31" fmla="*/ 14 h 39"/>
                  <a:gd name="T32" fmla="*/ 0 w 38"/>
                  <a:gd name="T33" fmla="*/ 16 h 39"/>
                  <a:gd name="T34" fmla="*/ 4 w 38"/>
                  <a:gd name="T35" fmla="*/ 20 h 39"/>
                  <a:gd name="T36" fmla="*/ 1 w 38"/>
                  <a:gd name="T37" fmla="*/ 25 h 39"/>
                  <a:gd name="T38" fmla="*/ 5 w 38"/>
                  <a:gd name="T39" fmla="*/ 26 h 39"/>
                  <a:gd name="T40" fmla="*/ 4 w 38"/>
                  <a:gd name="T41" fmla="*/ 31 h 39"/>
                  <a:gd name="T42" fmla="*/ 9 w 38"/>
                  <a:gd name="T43" fmla="*/ 31 h 39"/>
                  <a:gd name="T44" fmla="*/ 10 w 38"/>
                  <a:gd name="T45" fmla="*/ 36 h 39"/>
                  <a:gd name="T46" fmla="*/ 14 w 38"/>
                  <a:gd name="T47" fmla="*/ 34 h 39"/>
                  <a:gd name="T48" fmla="*/ 16 w 38"/>
                  <a:gd name="T49" fmla="*/ 38 h 39"/>
                  <a:gd name="T50" fmla="*/ 20 w 38"/>
                  <a:gd name="T51" fmla="*/ 34 h 39"/>
                  <a:gd name="T52" fmla="*/ 24 w 38"/>
                  <a:gd name="T53" fmla="*/ 38 h 39"/>
                  <a:gd name="T54" fmla="*/ 26 w 38"/>
                  <a:gd name="T55" fmla="*/ 34 h 39"/>
                  <a:gd name="T56" fmla="*/ 31 w 38"/>
                  <a:gd name="T57" fmla="*/ 35 h 39"/>
                  <a:gd name="T58" fmla="*/ 30 w 38"/>
                  <a:gd name="T59" fmla="*/ 29 h 39"/>
                  <a:gd name="T60" fmla="*/ 36 w 38"/>
                  <a:gd name="T61" fmla="*/ 29 h 39"/>
                  <a:gd name="T62" fmla="*/ 34 w 38"/>
                  <a:gd name="T63" fmla="*/ 24 h 39"/>
                  <a:gd name="T64" fmla="*/ 38 w 38"/>
                  <a:gd name="T65" fmla="*/ 22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8" h="39">
                    <a:moveTo>
                      <a:pt x="38" y="22"/>
                    </a:moveTo>
                    <a:cubicBezTo>
                      <a:pt x="38" y="21"/>
                      <a:pt x="37" y="19"/>
                      <a:pt x="34" y="18"/>
                    </a:cubicBezTo>
                    <a:cubicBezTo>
                      <a:pt x="36" y="17"/>
                      <a:pt x="38" y="15"/>
                      <a:pt x="38" y="14"/>
                    </a:cubicBezTo>
                    <a:cubicBezTo>
                      <a:pt x="37" y="13"/>
                      <a:pt x="36" y="12"/>
                      <a:pt x="33" y="12"/>
                    </a:cubicBezTo>
                    <a:cubicBezTo>
                      <a:pt x="35" y="10"/>
                      <a:pt x="35" y="9"/>
                      <a:pt x="34" y="8"/>
                    </a:cubicBezTo>
                    <a:cubicBezTo>
                      <a:pt x="34" y="7"/>
                      <a:pt x="31" y="7"/>
                      <a:pt x="29" y="8"/>
                    </a:cubicBezTo>
                    <a:cubicBezTo>
                      <a:pt x="30" y="5"/>
                      <a:pt x="30" y="3"/>
                      <a:pt x="28" y="2"/>
                    </a:cubicBezTo>
                    <a:cubicBezTo>
                      <a:pt x="27" y="2"/>
                      <a:pt x="26" y="3"/>
                      <a:pt x="24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0" y="0"/>
                      <a:pt x="19" y="2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0" y="4"/>
                      <a:pt x="8" y="3"/>
                      <a:pt x="8" y="4"/>
                    </a:cubicBezTo>
                    <a:cubicBezTo>
                      <a:pt x="6" y="5"/>
                      <a:pt x="7" y="7"/>
                      <a:pt x="8" y="9"/>
                    </a:cubicBezTo>
                    <a:cubicBezTo>
                      <a:pt x="5" y="9"/>
                      <a:pt x="3" y="9"/>
                      <a:pt x="2" y="10"/>
                    </a:cubicBezTo>
                    <a:cubicBezTo>
                      <a:pt x="2" y="11"/>
                      <a:pt x="2" y="13"/>
                      <a:pt x="4" y="14"/>
                    </a:cubicBezTo>
                    <a:cubicBezTo>
                      <a:pt x="2" y="15"/>
                      <a:pt x="0" y="15"/>
                      <a:pt x="0" y="16"/>
                    </a:cubicBezTo>
                    <a:cubicBezTo>
                      <a:pt x="0" y="18"/>
                      <a:pt x="1" y="19"/>
                      <a:pt x="4" y="20"/>
                    </a:cubicBezTo>
                    <a:cubicBezTo>
                      <a:pt x="2" y="22"/>
                      <a:pt x="0" y="23"/>
                      <a:pt x="1" y="25"/>
                    </a:cubicBezTo>
                    <a:cubicBezTo>
                      <a:pt x="1" y="26"/>
                      <a:pt x="3" y="26"/>
                      <a:pt x="5" y="26"/>
                    </a:cubicBezTo>
                    <a:cubicBezTo>
                      <a:pt x="3" y="28"/>
                      <a:pt x="3" y="30"/>
                      <a:pt x="4" y="31"/>
                    </a:cubicBezTo>
                    <a:cubicBezTo>
                      <a:pt x="4" y="32"/>
                      <a:pt x="7" y="32"/>
                      <a:pt x="9" y="31"/>
                    </a:cubicBezTo>
                    <a:cubicBezTo>
                      <a:pt x="8" y="33"/>
                      <a:pt x="9" y="35"/>
                      <a:pt x="10" y="36"/>
                    </a:cubicBezTo>
                    <a:cubicBezTo>
                      <a:pt x="11" y="37"/>
                      <a:pt x="12" y="36"/>
                      <a:pt x="14" y="34"/>
                    </a:cubicBezTo>
                    <a:cubicBezTo>
                      <a:pt x="14" y="37"/>
                      <a:pt x="15" y="38"/>
                      <a:pt x="16" y="38"/>
                    </a:cubicBezTo>
                    <a:cubicBezTo>
                      <a:pt x="18" y="39"/>
                      <a:pt x="19" y="37"/>
                      <a:pt x="20" y="34"/>
                    </a:cubicBezTo>
                    <a:cubicBezTo>
                      <a:pt x="21" y="37"/>
                      <a:pt x="23" y="38"/>
                      <a:pt x="24" y="38"/>
                    </a:cubicBezTo>
                    <a:cubicBezTo>
                      <a:pt x="25" y="37"/>
                      <a:pt x="26" y="36"/>
                      <a:pt x="26" y="34"/>
                    </a:cubicBezTo>
                    <a:cubicBezTo>
                      <a:pt x="28" y="35"/>
                      <a:pt x="30" y="35"/>
                      <a:pt x="31" y="35"/>
                    </a:cubicBezTo>
                    <a:cubicBezTo>
                      <a:pt x="32" y="34"/>
                      <a:pt x="31" y="32"/>
                      <a:pt x="30" y="29"/>
                    </a:cubicBezTo>
                    <a:cubicBezTo>
                      <a:pt x="33" y="30"/>
                      <a:pt x="35" y="30"/>
                      <a:pt x="36" y="29"/>
                    </a:cubicBezTo>
                    <a:cubicBezTo>
                      <a:pt x="36" y="28"/>
                      <a:pt x="36" y="26"/>
                      <a:pt x="34" y="24"/>
                    </a:cubicBezTo>
                    <a:cubicBezTo>
                      <a:pt x="36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22" name="Freeform 107">
                <a:extLst>
                  <a:ext uri="{FF2B5EF4-FFF2-40B4-BE49-F238E27FC236}">
                    <a16:creationId xmlns:a16="http://schemas.microsoft.com/office/drawing/2014/main" id="{8CCB91BC-C7F5-4284-80EF-2A4DE62B02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54" y="2075"/>
                <a:ext cx="138" cy="126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23" name="Freeform 108">
                <a:extLst>
                  <a:ext uri="{FF2B5EF4-FFF2-40B4-BE49-F238E27FC236}">
                    <a16:creationId xmlns:a16="http://schemas.microsoft.com/office/drawing/2014/main" id="{E5A39129-723D-4258-A6E0-90C06C933C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8" y="2126"/>
                <a:ext cx="111" cy="89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24" name="Rectangle 109">
                <a:extLst>
                  <a:ext uri="{FF2B5EF4-FFF2-40B4-BE49-F238E27FC236}">
                    <a16:creationId xmlns:a16="http://schemas.microsoft.com/office/drawing/2014/main" id="{601B0D52-C333-45EA-AFF9-3E19E41756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73" y="2010"/>
                <a:ext cx="12" cy="38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25" name="Freeform 110">
                <a:extLst>
                  <a:ext uri="{FF2B5EF4-FFF2-40B4-BE49-F238E27FC236}">
                    <a16:creationId xmlns:a16="http://schemas.microsoft.com/office/drawing/2014/main" id="{C0C2CCC7-F5A2-411D-8D15-AAA4BD7FB7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789"/>
                <a:ext cx="64" cy="135"/>
              </a:xfrm>
              <a:custGeom>
                <a:avLst/>
                <a:gdLst>
                  <a:gd name="T0" fmla="*/ 25 w 28"/>
                  <a:gd name="T1" fmla="*/ 32 h 58"/>
                  <a:gd name="T2" fmla="*/ 8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2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2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26" name="Freeform 111">
                <a:extLst>
                  <a:ext uri="{FF2B5EF4-FFF2-40B4-BE49-F238E27FC236}">
                    <a16:creationId xmlns:a16="http://schemas.microsoft.com/office/drawing/2014/main" id="{836CEE18-4E52-47D6-9DFB-B1C7450C3B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919"/>
                <a:ext cx="62" cy="135"/>
              </a:xfrm>
              <a:custGeom>
                <a:avLst/>
                <a:gdLst>
                  <a:gd name="T0" fmla="*/ 24 w 27"/>
                  <a:gd name="T1" fmla="*/ 31 h 58"/>
                  <a:gd name="T2" fmla="*/ 8 w 27"/>
                  <a:gd name="T3" fmla="*/ 57 h 58"/>
                  <a:gd name="T4" fmla="*/ 3 w 27"/>
                  <a:gd name="T5" fmla="*/ 27 h 58"/>
                  <a:gd name="T6" fmla="*/ 19 w 27"/>
                  <a:gd name="T7" fmla="*/ 1 h 58"/>
                  <a:gd name="T8" fmla="*/ 24 w 27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58">
                    <a:moveTo>
                      <a:pt x="24" y="31"/>
                    </a:moveTo>
                    <a:cubicBezTo>
                      <a:pt x="21" y="47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19" y="1"/>
                    </a:cubicBezTo>
                    <a:cubicBezTo>
                      <a:pt x="25" y="2"/>
                      <a:pt x="27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27" name="Freeform 112">
                <a:extLst>
                  <a:ext uri="{FF2B5EF4-FFF2-40B4-BE49-F238E27FC236}">
                    <a16:creationId xmlns:a16="http://schemas.microsoft.com/office/drawing/2014/main" id="{8A277518-BD6A-472F-99D9-CA441F3209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875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6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6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28" name="Freeform 113">
                <a:extLst>
                  <a:ext uri="{FF2B5EF4-FFF2-40B4-BE49-F238E27FC236}">
                    <a16:creationId xmlns:a16="http://schemas.microsoft.com/office/drawing/2014/main" id="{C3113B2E-E3BD-431A-9687-F096350134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90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1" y="8"/>
                    </a:cubicBezTo>
                    <a:cubicBezTo>
                      <a:pt x="3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29" name="Freeform 114">
                <a:extLst>
                  <a:ext uri="{FF2B5EF4-FFF2-40B4-BE49-F238E27FC236}">
                    <a16:creationId xmlns:a16="http://schemas.microsoft.com/office/drawing/2014/main" id="{D3C95FA1-B953-4534-9417-A99C4F9025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5" y="1803"/>
                <a:ext cx="94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30" name="Freeform 115">
                <a:extLst>
                  <a:ext uri="{FF2B5EF4-FFF2-40B4-BE49-F238E27FC236}">
                    <a16:creationId xmlns:a16="http://schemas.microsoft.com/office/drawing/2014/main" id="{A803FFC8-97B4-41FB-A3DC-3FBCC19D4A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915"/>
                <a:ext cx="95" cy="125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7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31" name="Freeform 116">
                <a:extLst>
                  <a:ext uri="{FF2B5EF4-FFF2-40B4-BE49-F238E27FC236}">
                    <a16:creationId xmlns:a16="http://schemas.microsoft.com/office/drawing/2014/main" id="{A9F1F19A-51FC-451F-AD13-21FDD0D951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910"/>
                <a:ext cx="127" cy="95"/>
              </a:xfrm>
              <a:custGeom>
                <a:avLst/>
                <a:gdLst>
                  <a:gd name="T0" fmla="*/ 22 w 55"/>
                  <a:gd name="T1" fmla="*/ 11 h 41"/>
                  <a:gd name="T2" fmla="*/ 51 w 55"/>
                  <a:gd name="T3" fmla="*/ 5 h 41"/>
                  <a:gd name="T4" fmla="*/ 34 w 55"/>
                  <a:gd name="T5" fmla="*/ 30 h 41"/>
                  <a:gd name="T6" fmla="*/ 4 w 55"/>
                  <a:gd name="T7" fmla="*/ 36 h 41"/>
                  <a:gd name="T8" fmla="*/ 22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22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5" y="10"/>
                      <a:pt x="47" y="21"/>
                      <a:pt x="34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2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32" name="Freeform 117">
                <a:extLst>
                  <a:ext uri="{FF2B5EF4-FFF2-40B4-BE49-F238E27FC236}">
                    <a16:creationId xmlns:a16="http://schemas.microsoft.com/office/drawing/2014/main" id="{6172557C-0CA3-4344-B623-6C10FBF801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838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33" name="Freeform 118">
                <a:extLst>
                  <a:ext uri="{FF2B5EF4-FFF2-40B4-BE49-F238E27FC236}">
                    <a16:creationId xmlns:a16="http://schemas.microsoft.com/office/drawing/2014/main" id="{8984F3C0-FBC0-46F6-AE9E-764BF6C738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2" y="178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2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5" y="58"/>
                      <a:pt x="7" y="47"/>
                      <a:pt x="4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2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34" name="Freeform 119">
                <a:extLst>
                  <a:ext uri="{FF2B5EF4-FFF2-40B4-BE49-F238E27FC236}">
                    <a16:creationId xmlns:a16="http://schemas.microsoft.com/office/drawing/2014/main" id="{386DF36E-E3D4-477E-AE4E-086B7CDCAF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91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5"/>
                      <a:pt x="20" y="57"/>
                    </a:cubicBezTo>
                    <a:cubicBezTo>
                      <a:pt x="15" y="58"/>
                      <a:pt x="7" y="47"/>
                      <a:pt x="4" y="31"/>
                    </a:cubicBezTo>
                    <a:cubicBezTo>
                      <a:pt x="0" y="16"/>
                      <a:pt x="3" y="2"/>
                      <a:pt x="8" y="1"/>
                    </a:cubicBezTo>
                    <a:cubicBezTo>
                      <a:pt x="14" y="0"/>
                      <a:pt x="22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35" name="Freeform 120">
                <a:extLst>
                  <a:ext uri="{FF2B5EF4-FFF2-40B4-BE49-F238E27FC236}">
                    <a16:creationId xmlns:a16="http://schemas.microsoft.com/office/drawing/2014/main" id="{2825A8E7-FAD5-40AC-8695-F0260206A1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903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6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6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36" name="Freeform 121">
                <a:extLst>
                  <a:ext uri="{FF2B5EF4-FFF2-40B4-BE49-F238E27FC236}">
                    <a16:creationId xmlns:a16="http://schemas.microsoft.com/office/drawing/2014/main" id="{FC043736-BEF7-4BD9-8006-380D67EEB8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875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37" name="Freeform 122">
                <a:extLst>
                  <a:ext uri="{FF2B5EF4-FFF2-40B4-BE49-F238E27FC236}">
                    <a16:creationId xmlns:a16="http://schemas.microsoft.com/office/drawing/2014/main" id="{76A428C0-E341-4CA2-82B1-05EC3F8E2B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838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38" name="Freeform 123">
                <a:extLst>
                  <a:ext uri="{FF2B5EF4-FFF2-40B4-BE49-F238E27FC236}">
                    <a16:creationId xmlns:a16="http://schemas.microsoft.com/office/drawing/2014/main" id="{F287FBEB-F1E2-4897-B52C-ACB40C9DF7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91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5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39" name="Freeform 124">
                <a:extLst>
                  <a:ext uri="{FF2B5EF4-FFF2-40B4-BE49-F238E27FC236}">
                    <a16:creationId xmlns:a16="http://schemas.microsoft.com/office/drawing/2014/main" id="{9F93D0E5-D554-4902-9504-112501E1C6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7" y="1915"/>
                <a:ext cx="92" cy="125"/>
              </a:xfrm>
              <a:custGeom>
                <a:avLst/>
                <a:gdLst>
                  <a:gd name="T0" fmla="*/ 11 w 40"/>
                  <a:gd name="T1" fmla="*/ 21 h 54"/>
                  <a:gd name="T2" fmla="*/ 35 w 40"/>
                  <a:gd name="T3" fmla="*/ 3 h 54"/>
                  <a:gd name="T4" fmla="*/ 29 w 40"/>
                  <a:gd name="T5" fmla="*/ 33 h 54"/>
                  <a:gd name="T6" fmla="*/ 5 w 40"/>
                  <a:gd name="T7" fmla="*/ 51 h 54"/>
                  <a:gd name="T8" fmla="*/ 11 w 40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54">
                    <a:moveTo>
                      <a:pt x="11" y="21"/>
                    </a:moveTo>
                    <a:cubicBezTo>
                      <a:pt x="19" y="8"/>
                      <a:pt x="30" y="0"/>
                      <a:pt x="35" y="3"/>
                    </a:cubicBezTo>
                    <a:cubicBezTo>
                      <a:pt x="40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40" name="Freeform 125">
                <a:extLst>
                  <a:ext uri="{FF2B5EF4-FFF2-40B4-BE49-F238E27FC236}">
                    <a16:creationId xmlns:a16="http://schemas.microsoft.com/office/drawing/2014/main" id="{E20728D7-2375-4C5E-A587-408DC90DDC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803"/>
                <a:ext cx="95" cy="126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9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41" name="Freeform 126">
                <a:extLst>
                  <a:ext uri="{FF2B5EF4-FFF2-40B4-BE49-F238E27FC236}">
                    <a16:creationId xmlns:a16="http://schemas.microsoft.com/office/drawing/2014/main" id="{8BFAA816-ADE2-4E01-872C-6E2E98F613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878"/>
                <a:ext cx="90" cy="88"/>
              </a:xfrm>
              <a:custGeom>
                <a:avLst/>
                <a:gdLst>
                  <a:gd name="T0" fmla="*/ 38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8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4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0 w 39"/>
                  <a:gd name="T51" fmla="*/ 34 h 38"/>
                  <a:gd name="T52" fmla="*/ 25 w 39"/>
                  <a:gd name="T53" fmla="*/ 38 h 38"/>
                  <a:gd name="T54" fmla="*/ 26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4 w 39"/>
                  <a:gd name="T63" fmla="*/ 24 h 38"/>
                  <a:gd name="T64" fmla="*/ 38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8" y="22"/>
                    </a:moveTo>
                    <a:cubicBezTo>
                      <a:pt x="39" y="21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9"/>
                      <a:pt x="35" y="8"/>
                    </a:cubicBezTo>
                    <a:cubicBezTo>
                      <a:pt x="34" y="7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19" y="1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5" y="8"/>
                      <a:pt x="3" y="9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4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5" y="38"/>
                      <a:pt x="17" y="38"/>
                    </a:cubicBezTo>
                    <a:cubicBezTo>
                      <a:pt x="18" y="38"/>
                      <a:pt x="19" y="37"/>
                      <a:pt x="20" y="34"/>
                    </a:cubicBezTo>
                    <a:cubicBezTo>
                      <a:pt x="22" y="36"/>
                      <a:pt x="23" y="38"/>
                      <a:pt x="25" y="38"/>
                    </a:cubicBezTo>
                    <a:cubicBezTo>
                      <a:pt x="26" y="37"/>
                      <a:pt x="26" y="36"/>
                      <a:pt x="26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2"/>
                      <a:pt x="31" y="29"/>
                    </a:cubicBezTo>
                    <a:cubicBezTo>
                      <a:pt x="33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4" y="24"/>
                    </a:cubicBezTo>
                    <a:cubicBezTo>
                      <a:pt x="37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42" name="Freeform 127">
                <a:extLst>
                  <a:ext uri="{FF2B5EF4-FFF2-40B4-BE49-F238E27FC236}">
                    <a16:creationId xmlns:a16="http://schemas.microsoft.com/office/drawing/2014/main" id="{EFCF20BA-7208-46AD-B4AF-E64C13FFAB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2454"/>
                <a:ext cx="7678" cy="109"/>
              </a:xfrm>
              <a:custGeom>
                <a:avLst/>
                <a:gdLst>
                  <a:gd name="T0" fmla="*/ 3332 w 3332"/>
                  <a:gd name="T1" fmla="*/ 23 h 47"/>
                  <a:gd name="T2" fmla="*/ 3309 w 3332"/>
                  <a:gd name="T3" fmla="*/ 47 h 47"/>
                  <a:gd name="T4" fmla="*/ 24 w 3332"/>
                  <a:gd name="T5" fmla="*/ 47 h 47"/>
                  <a:gd name="T6" fmla="*/ 0 w 3332"/>
                  <a:gd name="T7" fmla="*/ 23 h 47"/>
                  <a:gd name="T8" fmla="*/ 24 w 3332"/>
                  <a:gd name="T9" fmla="*/ 0 h 47"/>
                  <a:gd name="T10" fmla="*/ 3309 w 3332"/>
                  <a:gd name="T11" fmla="*/ 0 h 47"/>
                  <a:gd name="T12" fmla="*/ 3332 w 3332"/>
                  <a:gd name="T13" fmla="*/ 23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32" h="47">
                    <a:moveTo>
                      <a:pt x="3332" y="23"/>
                    </a:moveTo>
                    <a:cubicBezTo>
                      <a:pt x="3332" y="36"/>
                      <a:pt x="3322" y="47"/>
                      <a:pt x="3309" y="47"/>
                    </a:cubicBezTo>
                    <a:cubicBezTo>
                      <a:pt x="24" y="47"/>
                      <a:pt x="24" y="47"/>
                      <a:pt x="24" y="47"/>
                    </a:cubicBezTo>
                    <a:cubicBezTo>
                      <a:pt x="11" y="47"/>
                      <a:pt x="0" y="36"/>
                      <a:pt x="0" y="23"/>
                    </a:cubicBezTo>
                    <a:cubicBezTo>
                      <a:pt x="0" y="10"/>
                      <a:pt x="11" y="0"/>
                      <a:pt x="24" y="0"/>
                    </a:cubicBezTo>
                    <a:cubicBezTo>
                      <a:pt x="3309" y="0"/>
                      <a:pt x="3309" y="0"/>
                      <a:pt x="3309" y="0"/>
                    </a:cubicBezTo>
                    <a:cubicBezTo>
                      <a:pt x="3322" y="0"/>
                      <a:pt x="3332" y="10"/>
                      <a:pt x="3332" y="23"/>
                    </a:cubicBezTo>
                  </a:path>
                </a:pathLst>
              </a:custGeom>
              <a:solidFill>
                <a:srgbClr val="A867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43" name="Freeform 128">
                <a:extLst>
                  <a:ext uri="{FF2B5EF4-FFF2-40B4-BE49-F238E27FC236}">
                    <a16:creationId xmlns:a16="http://schemas.microsoft.com/office/drawing/2014/main" id="{EB0FD74C-8CA2-4597-9DAA-F99DE19E5C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" y="2398"/>
                <a:ext cx="7466" cy="56"/>
              </a:xfrm>
              <a:custGeom>
                <a:avLst/>
                <a:gdLst>
                  <a:gd name="T0" fmla="*/ 3217 w 3240"/>
                  <a:gd name="T1" fmla="*/ 0 h 24"/>
                  <a:gd name="T2" fmla="*/ 24 w 3240"/>
                  <a:gd name="T3" fmla="*/ 0 h 24"/>
                  <a:gd name="T4" fmla="*/ 0 w 3240"/>
                  <a:gd name="T5" fmla="*/ 24 h 24"/>
                  <a:gd name="T6" fmla="*/ 3240 w 3240"/>
                  <a:gd name="T7" fmla="*/ 24 h 24"/>
                  <a:gd name="T8" fmla="*/ 3217 w 3240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40" h="24">
                    <a:moveTo>
                      <a:pt x="3217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1"/>
                      <a:pt x="0" y="24"/>
                    </a:cubicBezTo>
                    <a:cubicBezTo>
                      <a:pt x="3240" y="24"/>
                      <a:pt x="3240" y="24"/>
                      <a:pt x="3240" y="24"/>
                    </a:cubicBezTo>
                    <a:cubicBezTo>
                      <a:pt x="3240" y="11"/>
                      <a:pt x="3230" y="0"/>
                      <a:pt x="3217" y="0"/>
                    </a:cubicBezTo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44" name="Freeform 129">
                <a:extLst>
                  <a:ext uri="{FF2B5EF4-FFF2-40B4-BE49-F238E27FC236}">
                    <a16:creationId xmlns:a16="http://schemas.microsoft.com/office/drawing/2014/main" id="{1075EDC7-01C1-4790-9DC1-034612499A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6" y="2277"/>
                <a:ext cx="50" cy="126"/>
              </a:xfrm>
              <a:custGeom>
                <a:avLst/>
                <a:gdLst>
                  <a:gd name="T0" fmla="*/ 0 w 22"/>
                  <a:gd name="T1" fmla="*/ 54 h 54"/>
                  <a:gd name="T2" fmla="*/ 14 w 22"/>
                  <a:gd name="T3" fmla="*/ 0 h 54"/>
                  <a:gd name="T4" fmla="*/ 22 w 22"/>
                  <a:gd name="T5" fmla="*/ 54 h 54"/>
                  <a:gd name="T6" fmla="*/ 0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0" y="54"/>
                    </a:moveTo>
                    <a:cubicBezTo>
                      <a:pt x="0" y="54"/>
                      <a:pt x="2" y="32"/>
                      <a:pt x="14" y="0"/>
                    </a:cubicBezTo>
                    <a:cubicBezTo>
                      <a:pt x="14" y="0"/>
                      <a:pt x="22" y="49"/>
                      <a:pt x="22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45" name="Freeform 130">
                <a:extLst>
                  <a:ext uri="{FF2B5EF4-FFF2-40B4-BE49-F238E27FC236}">
                    <a16:creationId xmlns:a16="http://schemas.microsoft.com/office/drawing/2014/main" id="{DCEECC97-9C9E-4531-987E-BEFB1EFD1E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5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46" name="Freeform 131">
                <a:extLst>
                  <a:ext uri="{FF2B5EF4-FFF2-40B4-BE49-F238E27FC236}">
                    <a16:creationId xmlns:a16="http://schemas.microsoft.com/office/drawing/2014/main" id="{17D1D7B8-B47B-4D95-80DE-D7C817EAB7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47" name="Freeform 132">
                <a:extLst>
                  <a:ext uri="{FF2B5EF4-FFF2-40B4-BE49-F238E27FC236}">
                    <a16:creationId xmlns:a16="http://schemas.microsoft.com/office/drawing/2014/main" id="{04316606-AE2F-43A3-B962-8EAD388C60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48" name="Freeform 133">
                <a:extLst>
                  <a:ext uri="{FF2B5EF4-FFF2-40B4-BE49-F238E27FC236}">
                    <a16:creationId xmlns:a16="http://schemas.microsoft.com/office/drawing/2014/main" id="{D9E6CD75-BBD0-412C-B666-CB6E544750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49" name="Freeform 134">
                <a:extLst>
                  <a:ext uri="{FF2B5EF4-FFF2-40B4-BE49-F238E27FC236}">
                    <a16:creationId xmlns:a16="http://schemas.microsoft.com/office/drawing/2014/main" id="{4B8303EF-9B61-4885-B2B4-2CEB4699BF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9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9" y="0"/>
                    </a:cubicBezTo>
                    <a:cubicBezTo>
                      <a:pt x="9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50" name="Freeform 135">
                <a:extLst>
                  <a:ext uri="{FF2B5EF4-FFF2-40B4-BE49-F238E27FC236}">
                    <a16:creationId xmlns:a16="http://schemas.microsoft.com/office/drawing/2014/main" id="{831531D5-CC59-4F8F-AB77-233EC1AFF6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6" y="2319"/>
                <a:ext cx="28" cy="84"/>
              </a:xfrm>
              <a:custGeom>
                <a:avLst/>
                <a:gdLst>
                  <a:gd name="T0" fmla="*/ 12 w 12"/>
                  <a:gd name="T1" fmla="*/ 36 h 36"/>
                  <a:gd name="T2" fmla="*/ 4 w 12"/>
                  <a:gd name="T3" fmla="*/ 0 h 36"/>
                  <a:gd name="T4" fmla="*/ 0 w 12"/>
                  <a:gd name="T5" fmla="*/ 36 h 36"/>
                  <a:gd name="T6" fmla="*/ 12 w 12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36">
                    <a:moveTo>
                      <a:pt x="12" y="36"/>
                    </a:moveTo>
                    <a:cubicBezTo>
                      <a:pt x="12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2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51" name="Freeform 136">
                <a:extLst>
                  <a:ext uri="{FF2B5EF4-FFF2-40B4-BE49-F238E27FC236}">
                    <a16:creationId xmlns:a16="http://schemas.microsoft.com/office/drawing/2014/main" id="{0A8B4080-62B7-47C6-A5BE-8F064B58BF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9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9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9" y="0"/>
                    </a:cubicBezTo>
                    <a:cubicBezTo>
                      <a:pt x="9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52" name="Freeform 137">
                <a:extLst>
                  <a:ext uri="{FF2B5EF4-FFF2-40B4-BE49-F238E27FC236}">
                    <a16:creationId xmlns:a16="http://schemas.microsoft.com/office/drawing/2014/main" id="{7C38755E-897B-4B98-A14A-D5A89C99FD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3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53" name="Freeform 138">
                <a:extLst>
                  <a:ext uri="{FF2B5EF4-FFF2-40B4-BE49-F238E27FC236}">
                    <a16:creationId xmlns:a16="http://schemas.microsoft.com/office/drawing/2014/main" id="{4D4C28CF-556C-4D75-B995-2F313257CC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9" y="2277"/>
                <a:ext cx="65" cy="126"/>
              </a:xfrm>
              <a:custGeom>
                <a:avLst/>
                <a:gdLst>
                  <a:gd name="T0" fmla="*/ 0 w 28"/>
                  <a:gd name="T1" fmla="*/ 54 h 54"/>
                  <a:gd name="T2" fmla="*/ 17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2" y="32"/>
                      <a:pt x="17" y="0"/>
                    </a:cubicBezTo>
                    <a:cubicBezTo>
                      <a:pt x="17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54" name="Freeform 139">
                <a:extLst>
                  <a:ext uri="{FF2B5EF4-FFF2-40B4-BE49-F238E27FC236}">
                    <a16:creationId xmlns:a16="http://schemas.microsoft.com/office/drawing/2014/main" id="{7D967C3C-F508-40B5-A228-7DBF3A1233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55" name="Freeform 140">
                <a:extLst>
                  <a:ext uri="{FF2B5EF4-FFF2-40B4-BE49-F238E27FC236}">
                    <a16:creationId xmlns:a16="http://schemas.microsoft.com/office/drawing/2014/main" id="{03758C37-2A9B-46B2-8B73-E3202BEA36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9" y="2277"/>
                <a:ext cx="67" cy="126"/>
              </a:xfrm>
              <a:custGeom>
                <a:avLst/>
                <a:gdLst>
                  <a:gd name="T0" fmla="*/ 29 w 29"/>
                  <a:gd name="T1" fmla="*/ 54 h 54"/>
                  <a:gd name="T2" fmla="*/ 11 w 29"/>
                  <a:gd name="T3" fmla="*/ 0 h 54"/>
                  <a:gd name="T4" fmla="*/ 0 w 29"/>
                  <a:gd name="T5" fmla="*/ 54 h 54"/>
                  <a:gd name="T6" fmla="*/ 29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29" y="54"/>
                    </a:moveTo>
                    <a:cubicBezTo>
                      <a:pt x="29" y="54"/>
                      <a:pt x="26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9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56" name="Freeform 141">
                <a:extLst>
                  <a:ext uri="{FF2B5EF4-FFF2-40B4-BE49-F238E27FC236}">
                    <a16:creationId xmlns:a16="http://schemas.microsoft.com/office/drawing/2014/main" id="{3415ECFA-B295-42BE-B333-AA65FA3919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57" name="Freeform 142">
                <a:extLst>
                  <a:ext uri="{FF2B5EF4-FFF2-40B4-BE49-F238E27FC236}">
                    <a16:creationId xmlns:a16="http://schemas.microsoft.com/office/drawing/2014/main" id="{F4FA7101-7DFE-43FC-BBD1-3F22E3A3E2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6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58" name="Freeform 143">
                <a:extLst>
                  <a:ext uri="{FF2B5EF4-FFF2-40B4-BE49-F238E27FC236}">
                    <a16:creationId xmlns:a16="http://schemas.microsoft.com/office/drawing/2014/main" id="{961A977F-9845-47BF-B32D-D71E6E2824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99" y="2303"/>
                <a:ext cx="36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59" name="Freeform 144">
                <a:extLst>
                  <a:ext uri="{FF2B5EF4-FFF2-40B4-BE49-F238E27FC236}">
                    <a16:creationId xmlns:a16="http://schemas.microsoft.com/office/drawing/2014/main" id="{4DA09335-C889-4DA5-9D2B-2E27B93148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0" name="Freeform 145">
                <a:extLst>
                  <a:ext uri="{FF2B5EF4-FFF2-40B4-BE49-F238E27FC236}">
                    <a16:creationId xmlns:a16="http://schemas.microsoft.com/office/drawing/2014/main" id="{0790F8EA-0773-4E33-A82D-8F7E886774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4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0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0" y="0"/>
                    </a:cubicBezTo>
                    <a:cubicBezTo>
                      <a:pt x="10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1" name="Freeform 146">
                <a:extLst>
                  <a:ext uri="{FF2B5EF4-FFF2-40B4-BE49-F238E27FC236}">
                    <a16:creationId xmlns:a16="http://schemas.microsoft.com/office/drawing/2014/main" id="{C043AC62-635A-410A-BB20-E805C1CF37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4" y="2287"/>
                <a:ext cx="64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2" name="Freeform 147">
                <a:extLst>
                  <a:ext uri="{FF2B5EF4-FFF2-40B4-BE49-F238E27FC236}">
                    <a16:creationId xmlns:a16="http://schemas.microsoft.com/office/drawing/2014/main" id="{B2BFAA23-6E9E-4FCC-B5FC-01B5DB22A2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5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5" y="0"/>
                    </a:cubicBezTo>
                    <a:cubicBezTo>
                      <a:pt x="15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3" name="Freeform 148">
                <a:extLst>
                  <a:ext uri="{FF2B5EF4-FFF2-40B4-BE49-F238E27FC236}">
                    <a16:creationId xmlns:a16="http://schemas.microsoft.com/office/drawing/2014/main" id="{F24536EE-1938-4ADD-8C5F-EEB1BDF4D7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6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4" name="Freeform 149">
                <a:extLst>
                  <a:ext uri="{FF2B5EF4-FFF2-40B4-BE49-F238E27FC236}">
                    <a16:creationId xmlns:a16="http://schemas.microsoft.com/office/drawing/2014/main" id="{C8614121-494C-440B-A5EF-8582D5B543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5" name="Freeform 150">
                <a:extLst>
                  <a:ext uri="{FF2B5EF4-FFF2-40B4-BE49-F238E27FC236}">
                    <a16:creationId xmlns:a16="http://schemas.microsoft.com/office/drawing/2014/main" id="{E4AE05C7-47BE-4D4F-9B99-B922999027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6" name="Freeform 151">
                <a:extLst>
                  <a:ext uri="{FF2B5EF4-FFF2-40B4-BE49-F238E27FC236}">
                    <a16:creationId xmlns:a16="http://schemas.microsoft.com/office/drawing/2014/main" id="{C8989F17-4AE4-40CD-A819-3CE0F43512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0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4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7" name="Freeform 152">
                <a:extLst>
                  <a:ext uri="{FF2B5EF4-FFF2-40B4-BE49-F238E27FC236}">
                    <a16:creationId xmlns:a16="http://schemas.microsoft.com/office/drawing/2014/main" id="{D630E3E4-8460-4CFD-A2DE-AEA33659BE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4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8" name="Freeform 153">
                <a:extLst>
                  <a:ext uri="{FF2B5EF4-FFF2-40B4-BE49-F238E27FC236}">
                    <a16:creationId xmlns:a16="http://schemas.microsoft.com/office/drawing/2014/main" id="{20508EDA-304E-4042-97CF-CD9EFA16FB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1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9" name="Freeform 154">
                <a:extLst>
                  <a:ext uri="{FF2B5EF4-FFF2-40B4-BE49-F238E27FC236}">
                    <a16:creationId xmlns:a16="http://schemas.microsoft.com/office/drawing/2014/main" id="{79BAE213-3089-4384-B8F3-0EDC8EC9E4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2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70" name="Freeform 155">
                <a:extLst>
                  <a:ext uri="{FF2B5EF4-FFF2-40B4-BE49-F238E27FC236}">
                    <a16:creationId xmlns:a16="http://schemas.microsoft.com/office/drawing/2014/main" id="{51DD3ED4-BE23-4790-896C-B15EE08073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71" name="Freeform 156">
                <a:extLst>
                  <a:ext uri="{FF2B5EF4-FFF2-40B4-BE49-F238E27FC236}">
                    <a16:creationId xmlns:a16="http://schemas.microsoft.com/office/drawing/2014/main" id="{7702BFB1-B84B-4C02-B1F4-77968E46A5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97" y="2277"/>
                <a:ext cx="67" cy="126"/>
              </a:xfrm>
              <a:custGeom>
                <a:avLst/>
                <a:gdLst>
                  <a:gd name="T0" fmla="*/ 0 w 29"/>
                  <a:gd name="T1" fmla="*/ 54 h 54"/>
                  <a:gd name="T2" fmla="*/ 18 w 29"/>
                  <a:gd name="T3" fmla="*/ 0 h 54"/>
                  <a:gd name="T4" fmla="*/ 29 w 29"/>
                  <a:gd name="T5" fmla="*/ 54 h 54"/>
                  <a:gd name="T6" fmla="*/ 0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9" y="49"/>
                      <a:pt x="29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72" name="Freeform 157">
                <a:extLst>
                  <a:ext uri="{FF2B5EF4-FFF2-40B4-BE49-F238E27FC236}">
                    <a16:creationId xmlns:a16="http://schemas.microsoft.com/office/drawing/2014/main" id="{FABC9D47-E649-4632-A800-ADEC41D50D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6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73" name="Freeform 158">
                <a:extLst>
                  <a:ext uri="{FF2B5EF4-FFF2-40B4-BE49-F238E27FC236}">
                    <a16:creationId xmlns:a16="http://schemas.microsoft.com/office/drawing/2014/main" id="{1F46F392-C27B-4B63-8FB2-69C3CA58AA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1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74" name="Freeform 159">
                <a:extLst>
                  <a:ext uri="{FF2B5EF4-FFF2-40B4-BE49-F238E27FC236}">
                    <a16:creationId xmlns:a16="http://schemas.microsoft.com/office/drawing/2014/main" id="{DFBCD8F9-A4F9-4DA2-9C45-006F0CD26C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74" y="2303"/>
                <a:ext cx="42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75" name="Freeform 160">
                <a:extLst>
                  <a:ext uri="{FF2B5EF4-FFF2-40B4-BE49-F238E27FC236}">
                    <a16:creationId xmlns:a16="http://schemas.microsoft.com/office/drawing/2014/main" id="{EB1871E0-0355-465D-9B6D-3720FE2B17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84" y="2319"/>
                <a:ext cx="39" cy="84"/>
              </a:xfrm>
              <a:custGeom>
                <a:avLst/>
                <a:gdLst>
                  <a:gd name="T0" fmla="*/ 17 w 17"/>
                  <a:gd name="T1" fmla="*/ 36 h 36"/>
                  <a:gd name="T2" fmla="*/ 6 w 17"/>
                  <a:gd name="T3" fmla="*/ 0 h 36"/>
                  <a:gd name="T4" fmla="*/ 0 w 17"/>
                  <a:gd name="T5" fmla="*/ 36 h 36"/>
                  <a:gd name="T6" fmla="*/ 17 w 17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" h="36">
                    <a:moveTo>
                      <a:pt x="17" y="36"/>
                    </a:moveTo>
                    <a:cubicBezTo>
                      <a:pt x="17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7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76" name="Freeform 161">
                <a:extLst>
                  <a:ext uri="{FF2B5EF4-FFF2-40B4-BE49-F238E27FC236}">
                    <a16:creationId xmlns:a16="http://schemas.microsoft.com/office/drawing/2014/main" id="{CAD4DB9D-5E98-4AB7-A9EC-5B0038F831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5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77" name="Freeform 162">
                <a:extLst>
                  <a:ext uri="{FF2B5EF4-FFF2-40B4-BE49-F238E27FC236}">
                    <a16:creationId xmlns:a16="http://schemas.microsoft.com/office/drawing/2014/main" id="{9C18730F-9F6F-4897-A89E-2199FFD9B6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2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78" name="Freeform 163">
                <a:extLst>
                  <a:ext uri="{FF2B5EF4-FFF2-40B4-BE49-F238E27FC236}">
                    <a16:creationId xmlns:a16="http://schemas.microsoft.com/office/drawing/2014/main" id="{EC60835D-1B2F-4B6E-8568-5A5BE58A63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02" y="2305"/>
                <a:ext cx="67" cy="98"/>
              </a:xfrm>
              <a:custGeom>
                <a:avLst/>
                <a:gdLst>
                  <a:gd name="T0" fmla="*/ 29 w 29"/>
                  <a:gd name="T1" fmla="*/ 42 h 42"/>
                  <a:gd name="T2" fmla="*/ 11 w 29"/>
                  <a:gd name="T3" fmla="*/ 0 h 42"/>
                  <a:gd name="T4" fmla="*/ 0 w 29"/>
                  <a:gd name="T5" fmla="*/ 42 h 42"/>
                  <a:gd name="T6" fmla="*/ 29 w 29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42">
                    <a:moveTo>
                      <a:pt x="29" y="42"/>
                    </a:moveTo>
                    <a:cubicBezTo>
                      <a:pt x="29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9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79" name="Freeform 164">
                <a:extLst>
                  <a:ext uri="{FF2B5EF4-FFF2-40B4-BE49-F238E27FC236}">
                    <a16:creationId xmlns:a16="http://schemas.microsoft.com/office/drawing/2014/main" id="{FE1D1A20-F213-47BD-A6C9-2613A415D1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64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80" name="Freeform 165">
                <a:extLst>
                  <a:ext uri="{FF2B5EF4-FFF2-40B4-BE49-F238E27FC236}">
                    <a16:creationId xmlns:a16="http://schemas.microsoft.com/office/drawing/2014/main" id="{B23794F4-FF86-4471-9898-C4F5E9068B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1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81" name="Freeform 166">
                <a:extLst>
                  <a:ext uri="{FF2B5EF4-FFF2-40B4-BE49-F238E27FC236}">
                    <a16:creationId xmlns:a16="http://schemas.microsoft.com/office/drawing/2014/main" id="{B17AD9C9-608A-45E8-BC8D-F444C51125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2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82" name="Freeform 167">
                <a:extLst>
                  <a:ext uri="{FF2B5EF4-FFF2-40B4-BE49-F238E27FC236}">
                    <a16:creationId xmlns:a16="http://schemas.microsoft.com/office/drawing/2014/main" id="{DE734902-A1BD-4D2D-8B4E-3C7F7F8E4E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13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83" name="Freeform 168">
                <a:extLst>
                  <a:ext uri="{FF2B5EF4-FFF2-40B4-BE49-F238E27FC236}">
                    <a16:creationId xmlns:a16="http://schemas.microsoft.com/office/drawing/2014/main" id="{F613EC00-B372-46DA-AEB8-6DB1BC9C09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9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84" name="Freeform 169">
                <a:extLst>
                  <a:ext uri="{FF2B5EF4-FFF2-40B4-BE49-F238E27FC236}">
                    <a16:creationId xmlns:a16="http://schemas.microsoft.com/office/drawing/2014/main" id="{7BB42E02-5246-4479-89C7-5A9E6E4F57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6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85" name="Freeform 170">
                <a:extLst>
                  <a:ext uri="{FF2B5EF4-FFF2-40B4-BE49-F238E27FC236}">
                    <a16:creationId xmlns:a16="http://schemas.microsoft.com/office/drawing/2014/main" id="{C6639A25-F2E2-4335-934A-6E94C4472B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0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86" name="Freeform 171">
                <a:extLst>
                  <a:ext uri="{FF2B5EF4-FFF2-40B4-BE49-F238E27FC236}">
                    <a16:creationId xmlns:a16="http://schemas.microsoft.com/office/drawing/2014/main" id="{C59E2DD2-B562-411C-8959-0D0BCFA2ED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7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87" name="Freeform 172">
                <a:extLst>
                  <a:ext uri="{FF2B5EF4-FFF2-40B4-BE49-F238E27FC236}">
                    <a16:creationId xmlns:a16="http://schemas.microsoft.com/office/drawing/2014/main" id="{76B11712-ABD3-4045-8056-BADEBF8E13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8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88" name="Freeform 173">
                <a:extLst>
                  <a:ext uri="{FF2B5EF4-FFF2-40B4-BE49-F238E27FC236}">
                    <a16:creationId xmlns:a16="http://schemas.microsoft.com/office/drawing/2014/main" id="{14C4E23B-289F-46A9-96C5-81A99FB29D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6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89" name="Freeform 174">
                <a:extLst>
                  <a:ext uri="{FF2B5EF4-FFF2-40B4-BE49-F238E27FC236}">
                    <a16:creationId xmlns:a16="http://schemas.microsoft.com/office/drawing/2014/main" id="{1A07C2A3-9717-4B4C-A1D0-7C2EAA058A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5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90" name="Freeform 175">
                <a:extLst>
                  <a:ext uri="{FF2B5EF4-FFF2-40B4-BE49-F238E27FC236}">
                    <a16:creationId xmlns:a16="http://schemas.microsoft.com/office/drawing/2014/main" id="{F2EF4105-2CFE-46F1-9A84-F4E9F55551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2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91" name="Freeform 176">
                <a:extLst>
                  <a:ext uri="{FF2B5EF4-FFF2-40B4-BE49-F238E27FC236}">
                    <a16:creationId xmlns:a16="http://schemas.microsoft.com/office/drawing/2014/main" id="{3CBC9553-9536-4DE7-9BEB-D91A0306C0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8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92" name="Freeform 177">
                <a:extLst>
                  <a:ext uri="{FF2B5EF4-FFF2-40B4-BE49-F238E27FC236}">
                    <a16:creationId xmlns:a16="http://schemas.microsoft.com/office/drawing/2014/main" id="{3765DFFC-07EF-4A4B-A8C7-D184F55CEF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93" name="Freeform 178">
                <a:extLst>
                  <a:ext uri="{FF2B5EF4-FFF2-40B4-BE49-F238E27FC236}">
                    <a16:creationId xmlns:a16="http://schemas.microsoft.com/office/drawing/2014/main" id="{FEAEE8F4-F334-42E8-9C5D-7951B51E0D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44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94" name="Freeform 179">
                <a:extLst>
                  <a:ext uri="{FF2B5EF4-FFF2-40B4-BE49-F238E27FC236}">
                    <a16:creationId xmlns:a16="http://schemas.microsoft.com/office/drawing/2014/main" id="{739CDF31-DBDB-4DBD-B5C3-0A53427BA5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95" name="Freeform 180">
                <a:extLst>
                  <a:ext uri="{FF2B5EF4-FFF2-40B4-BE49-F238E27FC236}">
                    <a16:creationId xmlns:a16="http://schemas.microsoft.com/office/drawing/2014/main" id="{43DDAFCD-7D87-482F-9B80-268BED9420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8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96" name="Freeform 181">
                <a:extLst>
                  <a:ext uri="{FF2B5EF4-FFF2-40B4-BE49-F238E27FC236}">
                    <a16:creationId xmlns:a16="http://schemas.microsoft.com/office/drawing/2014/main" id="{6ED55A25-643F-4FEC-913A-2F5671203A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63" y="2305"/>
                <a:ext cx="64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97" name="Freeform 182">
                <a:extLst>
                  <a:ext uri="{FF2B5EF4-FFF2-40B4-BE49-F238E27FC236}">
                    <a16:creationId xmlns:a16="http://schemas.microsoft.com/office/drawing/2014/main" id="{DBB872C7-69C9-4A8B-BA7C-4FD5E5B973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2" y="2287"/>
                <a:ext cx="67" cy="116"/>
              </a:xfrm>
              <a:custGeom>
                <a:avLst/>
                <a:gdLst>
                  <a:gd name="T0" fmla="*/ 0 w 29"/>
                  <a:gd name="T1" fmla="*/ 50 h 50"/>
                  <a:gd name="T2" fmla="*/ 18 w 29"/>
                  <a:gd name="T3" fmla="*/ 0 h 50"/>
                  <a:gd name="T4" fmla="*/ 29 w 29"/>
                  <a:gd name="T5" fmla="*/ 50 h 50"/>
                  <a:gd name="T6" fmla="*/ 0 w 29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9" y="46"/>
                      <a:pt x="29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98" name="Freeform 183">
                <a:extLst>
                  <a:ext uri="{FF2B5EF4-FFF2-40B4-BE49-F238E27FC236}">
                    <a16:creationId xmlns:a16="http://schemas.microsoft.com/office/drawing/2014/main" id="{BEC76E33-06A2-4593-87A6-ABB6CE9833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75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99" name="Freeform 184">
                <a:extLst>
                  <a:ext uri="{FF2B5EF4-FFF2-40B4-BE49-F238E27FC236}">
                    <a16:creationId xmlns:a16="http://schemas.microsoft.com/office/drawing/2014/main" id="{6DD3C405-8779-464B-A614-C540715863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84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1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00" name="Freeform 185">
                <a:extLst>
                  <a:ext uri="{FF2B5EF4-FFF2-40B4-BE49-F238E27FC236}">
                    <a16:creationId xmlns:a16="http://schemas.microsoft.com/office/drawing/2014/main" id="{61DBFF03-A114-469A-94CA-3F368008C0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74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01" name="Freeform 186">
                <a:extLst>
                  <a:ext uri="{FF2B5EF4-FFF2-40B4-BE49-F238E27FC236}">
                    <a16:creationId xmlns:a16="http://schemas.microsoft.com/office/drawing/2014/main" id="{BAA1EA85-5B73-48C3-BCE9-A77EA4051A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5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02" name="Freeform 187">
                <a:extLst>
                  <a:ext uri="{FF2B5EF4-FFF2-40B4-BE49-F238E27FC236}">
                    <a16:creationId xmlns:a16="http://schemas.microsoft.com/office/drawing/2014/main" id="{3F5E92DE-5A8A-4525-9EC1-91D74427C0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2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03" name="Freeform 188">
                <a:extLst>
                  <a:ext uri="{FF2B5EF4-FFF2-40B4-BE49-F238E27FC236}">
                    <a16:creationId xmlns:a16="http://schemas.microsoft.com/office/drawing/2014/main" id="{362D6D21-B2B6-491B-9033-B8CCB2D039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1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04" name="Freeform 189">
                <a:extLst>
                  <a:ext uri="{FF2B5EF4-FFF2-40B4-BE49-F238E27FC236}">
                    <a16:creationId xmlns:a16="http://schemas.microsoft.com/office/drawing/2014/main" id="{F4AD8FB9-4B2C-44A1-BA47-E2B799C676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05" name="Freeform 190">
                <a:extLst>
                  <a:ext uri="{FF2B5EF4-FFF2-40B4-BE49-F238E27FC236}">
                    <a16:creationId xmlns:a16="http://schemas.microsoft.com/office/drawing/2014/main" id="{094CB7E4-C05F-4D11-BC2A-D59E2EB821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41" y="2305"/>
                <a:ext cx="50" cy="98"/>
              </a:xfrm>
              <a:custGeom>
                <a:avLst/>
                <a:gdLst>
                  <a:gd name="T0" fmla="*/ 22 w 22"/>
                  <a:gd name="T1" fmla="*/ 42 h 42"/>
                  <a:gd name="T2" fmla="*/ 8 w 22"/>
                  <a:gd name="T3" fmla="*/ 0 h 42"/>
                  <a:gd name="T4" fmla="*/ 0 w 22"/>
                  <a:gd name="T5" fmla="*/ 42 h 42"/>
                  <a:gd name="T6" fmla="*/ 22 w 22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42">
                    <a:moveTo>
                      <a:pt x="22" y="42"/>
                    </a:moveTo>
                    <a:cubicBezTo>
                      <a:pt x="22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2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06" name="Freeform 191">
                <a:extLst>
                  <a:ext uri="{FF2B5EF4-FFF2-40B4-BE49-F238E27FC236}">
                    <a16:creationId xmlns:a16="http://schemas.microsoft.com/office/drawing/2014/main" id="{1A91B92E-4DAC-4E32-BF96-041455F20F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28" y="2287"/>
                <a:ext cx="50" cy="116"/>
              </a:xfrm>
              <a:custGeom>
                <a:avLst/>
                <a:gdLst>
                  <a:gd name="T0" fmla="*/ 0 w 22"/>
                  <a:gd name="T1" fmla="*/ 50 h 50"/>
                  <a:gd name="T2" fmla="*/ 14 w 22"/>
                  <a:gd name="T3" fmla="*/ 0 h 50"/>
                  <a:gd name="T4" fmla="*/ 22 w 22"/>
                  <a:gd name="T5" fmla="*/ 50 h 50"/>
                  <a:gd name="T6" fmla="*/ 0 w 22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2" y="46"/>
                      <a:pt x="22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07" name="Freeform 192">
                <a:extLst>
                  <a:ext uri="{FF2B5EF4-FFF2-40B4-BE49-F238E27FC236}">
                    <a16:creationId xmlns:a16="http://schemas.microsoft.com/office/drawing/2014/main" id="{2BB97105-8195-4780-A964-2AAF57C74A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08" name="Freeform 193">
                <a:extLst>
                  <a:ext uri="{FF2B5EF4-FFF2-40B4-BE49-F238E27FC236}">
                    <a16:creationId xmlns:a16="http://schemas.microsoft.com/office/drawing/2014/main" id="{B42E86D6-89D0-40FA-BD2B-53060C0934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81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09" name="Freeform 194">
                <a:extLst>
                  <a:ext uri="{FF2B5EF4-FFF2-40B4-BE49-F238E27FC236}">
                    <a16:creationId xmlns:a16="http://schemas.microsoft.com/office/drawing/2014/main" id="{4DC3B883-D679-4F21-9918-8B042D74E8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4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10" name="Freeform 195">
                <a:extLst>
                  <a:ext uri="{FF2B5EF4-FFF2-40B4-BE49-F238E27FC236}">
                    <a16:creationId xmlns:a16="http://schemas.microsoft.com/office/drawing/2014/main" id="{BAF3C083-DDF0-4256-B8F2-F1BD7F1393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9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11" name="Freeform 196">
                <a:extLst>
                  <a:ext uri="{FF2B5EF4-FFF2-40B4-BE49-F238E27FC236}">
                    <a16:creationId xmlns:a16="http://schemas.microsoft.com/office/drawing/2014/main" id="{F12EE5A8-1CA7-4C1D-BBDA-CC87F18819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05" y="2319"/>
                <a:ext cx="36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12" name="Freeform 197">
                <a:extLst>
                  <a:ext uri="{FF2B5EF4-FFF2-40B4-BE49-F238E27FC236}">
                    <a16:creationId xmlns:a16="http://schemas.microsoft.com/office/drawing/2014/main" id="{31D41BD4-9934-4393-B58F-F26FE2684F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80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1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13" name="Freeform 198">
                <a:extLst>
                  <a:ext uri="{FF2B5EF4-FFF2-40B4-BE49-F238E27FC236}">
                    <a16:creationId xmlns:a16="http://schemas.microsoft.com/office/drawing/2014/main" id="{2E91D217-D13A-4CAA-9A28-A2B00B7A6B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3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14" name="Freeform 199">
                <a:extLst>
                  <a:ext uri="{FF2B5EF4-FFF2-40B4-BE49-F238E27FC236}">
                    <a16:creationId xmlns:a16="http://schemas.microsoft.com/office/drawing/2014/main" id="{8B910884-E37D-4A31-882E-2E9B8216EF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3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15" name="Freeform 200">
                <a:extLst>
                  <a:ext uri="{FF2B5EF4-FFF2-40B4-BE49-F238E27FC236}">
                    <a16:creationId xmlns:a16="http://schemas.microsoft.com/office/drawing/2014/main" id="{9B3848EC-D3EC-4E1C-877C-0D9309C34F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82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8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16" name="Freeform 201">
                <a:extLst>
                  <a:ext uri="{FF2B5EF4-FFF2-40B4-BE49-F238E27FC236}">
                    <a16:creationId xmlns:a16="http://schemas.microsoft.com/office/drawing/2014/main" id="{57CCC3DC-C073-4B53-BED3-A784AA0B6F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0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17" name="Freeform 202">
                <a:extLst>
                  <a:ext uri="{FF2B5EF4-FFF2-40B4-BE49-F238E27FC236}">
                    <a16:creationId xmlns:a16="http://schemas.microsoft.com/office/drawing/2014/main" id="{B485A619-653E-47A3-82CA-D085E4AE21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22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18" name="Freeform 203">
                <a:extLst>
                  <a:ext uri="{FF2B5EF4-FFF2-40B4-BE49-F238E27FC236}">
                    <a16:creationId xmlns:a16="http://schemas.microsoft.com/office/drawing/2014/main" id="{83391D3F-A282-410C-9B38-F29C22D31C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09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19" name="Freeform 204">
                <a:extLst>
                  <a:ext uri="{FF2B5EF4-FFF2-40B4-BE49-F238E27FC236}">
                    <a16:creationId xmlns:a16="http://schemas.microsoft.com/office/drawing/2014/main" id="{AF5A6CC7-C4A0-4707-AF9E-3CD57E038D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91" y="2303"/>
                <a:ext cx="33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20" name="Freeform 206">
              <a:extLst>
                <a:ext uri="{FF2B5EF4-FFF2-40B4-BE49-F238E27FC236}">
                  <a16:creationId xmlns:a16="http://schemas.microsoft.com/office/drawing/2014/main" id="{EABD3E35-C7B0-4EE4-98D8-76DB2A0812C9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21" name="Freeform 207">
              <a:extLst>
                <a:ext uri="{FF2B5EF4-FFF2-40B4-BE49-F238E27FC236}">
                  <a16:creationId xmlns:a16="http://schemas.microsoft.com/office/drawing/2014/main" id="{AEBAE833-D96C-4C67-A5F2-D82361A13289}"/>
                </a:ext>
              </a:extLst>
            </p:cNvPr>
            <p:cNvSpPr>
              <a:spLocks/>
            </p:cNvSpPr>
            <p:nvPr/>
          </p:nvSpPr>
          <p:spPr bwMode="auto">
            <a:xfrm>
              <a:off x="350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22" name="Freeform 208">
              <a:extLst>
                <a:ext uri="{FF2B5EF4-FFF2-40B4-BE49-F238E27FC236}">
                  <a16:creationId xmlns:a16="http://schemas.microsoft.com/office/drawing/2014/main" id="{A27A868F-C8C1-4D13-A89C-798D3D59D265}"/>
                </a:ext>
              </a:extLst>
            </p:cNvPr>
            <p:cNvSpPr>
              <a:spLocks/>
            </p:cNvSpPr>
            <p:nvPr/>
          </p:nvSpPr>
          <p:spPr bwMode="auto">
            <a:xfrm>
              <a:off x="347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23" name="Freeform 209">
              <a:extLst>
                <a:ext uri="{FF2B5EF4-FFF2-40B4-BE49-F238E27FC236}">
                  <a16:creationId xmlns:a16="http://schemas.microsoft.com/office/drawing/2014/main" id="{D72D4850-CCDE-4CDF-9110-4356A5804E18}"/>
                </a:ext>
              </a:extLst>
            </p:cNvPr>
            <p:cNvSpPr>
              <a:spLocks/>
            </p:cNvSpPr>
            <p:nvPr/>
          </p:nvSpPr>
          <p:spPr bwMode="auto">
            <a:xfrm>
              <a:off x="3376" y="2305"/>
              <a:ext cx="50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24" name="Freeform 210">
              <a:extLst>
                <a:ext uri="{FF2B5EF4-FFF2-40B4-BE49-F238E27FC236}">
                  <a16:creationId xmlns:a16="http://schemas.microsoft.com/office/drawing/2014/main" id="{B90A4148-D9C9-4244-A5CA-79D7CF1333B0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3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25" name="Freeform 211">
              <a:extLst>
                <a:ext uri="{FF2B5EF4-FFF2-40B4-BE49-F238E27FC236}">
                  <a16:creationId xmlns:a16="http://schemas.microsoft.com/office/drawing/2014/main" id="{9DBBCE5E-7C28-49E1-A6F5-BA77242613B3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26" name="Freeform 212">
              <a:extLst>
                <a:ext uri="{FF2B5EF4-FFF2-40B4-BE49-F238E27FC236}">
                  <a16:creationId xmlns:a16="http://schemas.microsoft.com/office/drawing/2014/main" id="{96652EF1-00B4-42E8-8A55-5EE4150D2BE1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27" name="Freeform 213">
              <a:extLst>
                <a:ext uri="{FF2B5EF4-FFF2-40B4-BE49-F238E27FC236}">
                  <a16:creationId xmlns:a16="http://schemas.microsoft.com/office/drawing/2014/main" id="{52313CA5-5644-4E31-B556-7FDA51DF41F1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5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28" name="Freeform 214">
              <a:extLst>
                <a:ext uri="{FF2B5EF4-FFF2-40B4-BE49-F238E27FC236}">
                  <a16:creationId xmlns:a16="http://schemas.microsoft.com/office/drawing/2014/main" id="{0732B938-DBD6-49ED-9993-E37BFEFCA4E2}"/>
                </a:ext>
              </a:extLst>
            </p:cNvPr>
            <p:cNvSpPr>
              <a:spLocks/>
            </p:cNvSpPr>
            <p:nvPr/>
          </p:nvSpPr>
          <p:spPr bwMode="auto">
            <a:xfrm>
              <a:off x="3530" y="2303"/>
              <a:ext cx="41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29" name="Freeform 215">
              <a:extLst>
                <a:ext uri="{FF2B5EF4-FFF2-40B4-BE49-F238E27FC236}">
                  <a16:creationId xmlns:a16="http://schemas.microsoft.com/office/drawing/2014/main" id="{5DA09C0E-651A-49ED-9A0A-5A1BB87E6CB2}"/>
                </a:ext>
              </a:extLst>
            </p:cNvPr>
            <p:cNvSpPr>
              <a:spLocks/>
            </p:cNvSpPr>
            <p:nvPr/>
          </p:nvSpPr>
          <p:spPr bwMode="auto">
            <a:xfrm>
              <a:off x="374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30" name="Freeform 216">
              <a:extLst>
                <a:ext uri="{FF2B5EF4-FFF2-40B4-BE49-F238E27FC236}">
                  <a16:creationId xmlns:a16="http://schemas.microsoft.com/office/drawing/2014/main" id="{6D861889-A8A2-4702-A403-A462A6CBABD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31" name="Freeform 217">
              <a:extLst>
                <a:ext uri="{FF2B5EF4-FFF2-40B4-BE49-F238E27FC236}">
                  <a16:creationId xmlns:a16="http://schemas.microsoft.com/office/drawing/2014/main" id="{A3E8ED66-D680-4E44-8DB2-FC707A5F5C34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32" name="Freeform 218">
              <a:extLst>
                <a:ext uri="{FF2B5EF4-FFF2-40B4-BE49-F238E27FC236}">
                  <a16:creationId xmlns:a16="http://schemas.microsoft.com/office/drawing/2014/main" id="{7C5D4DAC-945C-43CC-BC57-56CCB86ADC14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33" name="Freeform 219">
              <a:extLst>
                <a:ext uri="{FF2B5EF4-FFF2-40B4-BE49-F238E27FC236}">
                  <a16:creationId xmlns:a16="http://schemas.microsoft.com/office/drawing/2014/main" id="{C70A71C2-19FF-4FA8-AAEE-D5273BE45F0A}"/>
                </a:ext>
              </a:extLst>
            </p:cNvPr>
            <p:cNvSpPr>
              <a:spLocks/>
            </p:cNvSpPr>
            <p:nvPr/>
          </p:nvSpPr>
          <p:spPr bwMode="auto">
            <a:xfrm>
              <a:off x="3618" y="2287"/>
              <a:ext cx="66" cy="116"/>
            </a:xfrm>
            <a:custGeom>
              <a:avLst/>
              <a:gdLst>
                <a:gd name="T0" fmla="*/ 0 w 29"/>
                <a:gd name="T1" fmla="*/ 50 h 50"/>
                <a:gd name="T2" fmla="*/ 18 w 29"/>
                <a:gd name="T3" fmla="*/ 0 h 50"/>
                <a:gd name="T4" fmla="*/ 29 w 29"/>
                <a:gd name="T5" fmla="*/ 50 h 50"/>
                <a:gd name="T6" fmla="*/ 0 w 29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9" y="46"/>
                    <a:pt x="29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34" name="Freeform 220">
              <a:extLst>
                <a:ext uri="{FF2B5EF4-FFF2-40B4-BE49-F238E27FC236}">
                  <a16:creationId xmlns:a16="http://schemas.microsoft.com/office/drawing/2014/main" id="{6AAECBBB-F252-4828-907E-E15B58A06EC8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0" y="2277"/>
              <a:ext cx="53" cy="126"/>
            </a:xfrm>
            <a:custGeom>
              <a:avLst/>
              <a:gdLst>
                <a:gd name="T0" fmla="*/ 0 w 23"/>
                <a:gd name="T1" fmla="*/ 54 h 54"/>
                <a:gd name="T2" fmla="*/ 14 w 23"/>
                <a:gd name="T3" fmla="*/ 0 h 54"/>
                <a:gd name="T4" fmla="*/ 23 w 23"/>
                <a:gd name="T5" fmla="*/ 54 h 54"/>
                <a:gd name="T6" fmla="*/ 0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3" y="49"/>
                    <a:pt x="23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35" name="Freeform 221">
              <a:extLst>
                <a:ext uri="{FF2B5EF4-FFF2-40B4-BE49-F238E27FC236}">
                  <a16:creationId xmlns:a16="http://schemas.microsoft.com/office/drawing/2014/main" id="{D2276E10-A756-4226-893C-B953507953E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36" name="Freeform 222">
              <a:extLst>
                <a:ext uri="{FF2B5EF4-FFF2-40B4-BE49-F238E27FC236}">
                  <a16:creationId xmlns:a16="http://schemas.microsoft.com/office/drawing/2014/main" id="{D1A3EE41-497B-44F3-9E8A-F55514D0A889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9" y="2277"/>
              <a:ext cx="51" cy="126"/>
            </a:xfrm>
            <a:custGeom>
              <a:avLst/>
              <a:gdLst>
                <a:gd name="T0" fmla="*/ 22 w 22"/>
                <a:gd name="T1" fmla="*/ 54 h 54"/>
                <a:gd name="T2" fmla="*/ 8 w 22"/>
                <a:gd name="T3" fmla="*/ 0 h 54"/>
                <a:gd name="T4" fmla="*/ 0 w 22"/>
                <a:gd name="T5" fmla="*/ 54 h 54"/>
                <a:gd name="T6" fmla="*/ 22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22" y="54"/>
                  </a:moveTo>
                  <a:cubicBezTo>
                    <a:pt x="22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2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37" name="Freeform 223">
              <a:extLst>
                <a:ext uri="{FF2B5EF4-FFF2-40B4-BE49-F238E27FC236}">
                  <a16:creationId xmlns:a16="http://schemas.microsoft.com/office/drawing/2014/main" id="{0F7B3EBA-F4D3-4AF3-953A-C17BB74EDE1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2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38" name="Freeform 224">
              <a:extLst>
                <a:ext uri="{FF2B5EF4-FFF2-40B4-BE49-F238E27FC236}">
                  <a16:creationId xmlns:a16="http://schemas.microsoft.com/office/drawing/2014/main" id="{0A8D970D-E410-4ED9-ADF2-0E429F6125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12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39" name="Freeform 225">
              <a:extLst>
                <a:ext uri="{FF2B5EF4-FFF2-40B4-BE49-F238E27FC236}">
                  <a16:creationId xmlns:a16="http://schemas.microsoft.com/office/drawing/2014/main" id="{47C7B823-F04F-4171-9C74-473C50078C03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40" name="Freeform 226">
              <a:extLst>
                <a:ext uri="{FF2B5EF4-FFF2-40B4-BE49-F238E27FC236}">
                  <a16:creationId xmlns:a16="http://schemas.microsoft.com/office/drawing/2014/main" id="{7B55E44D-290F-46B5-AE26-96FBC2400F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41" name="Freeform 227">
              <a:extLst>
                <a:ext uri="{FF2B5EF4-FFF2-40B4-BE49-F238E27FC236}">
                  <a16:creationId xmlns:a16="http://schemas.microsoft.com/office/drawing/2014/main" id="{06D1A045-3A1E-49EA-B01D-8EA24D43391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36" y="2305"/>
              <a:ext cx="51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42" name="Freeform 228">
              <a:extLst>
                <a:ext uri="{FF2B5EF4-FFF2-40B4-BE49-F238E27FC236}">
                  <a16:creationId xmlns:a16="http://schemas.microsoft.com/office/drawing/2014/main" id="{A046B578-2AFC-438B-97D3-6774BF21804D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3" y="2287"/>
              <a:ext cx="51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43" name="Freeform 229">
              <a:extLst>
                <a:ext uri="{FF2B5EF4-FFF2-40B4-BE49-F238E27FC236}">
                  <a16:creationId xmlns:a16="http://schemas.microsoft.com/office/drawing/2014/main" id="{CA49E734-27FC-4BD2-98A0-4A92159FE2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44" name="Freeform 230">
              <a:extLst>
                <a:ext uri="{FF2B5EF4-FFF2-40B4-BE49-F238E27FC236}">
                  <a16:creationId xmlns:a16="http://schemas.microsoft.com/office/drawing/2014/main" id="{FE0E4AEF-9A9B-4522-995A-71649F717F4B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6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45" name="Freeform 231">
              <a:extLst>
                <a:ext uri="{FF2B5EF4-FFF2-40B4-BE49-F238E27FC236}">
                  <a16:creationId xmlns:a16="http://schemas.microsoft.com/office/drawing/2014/main" id="{CA5BA31B-6DAD-4A30-A01E-D47C46DD72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46" name="Freeform 232">
              <a:extLst>
                <a:ext uri="{FF2B5EF4-FFF2-40B4-BE49-F238E27FC236}">
                  <a16:creationId xmlns:a16="http://schemas.microsoft.com/office/drawing/2014/main" id="{6255F007-D115-4869-BDFF-6A58443EDF39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0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47" name="Freeform 233">
              <a:extLst>
                <a:ext uri="{FF2B5EF4-FFF2-40B4-BE49-F238E27FC236}">
                  <a16:creationId xmlns:a16="http://schemas.microsoft.com/office/drawing/2014/main" id="{77A40817-06CD-4990-8BF6-D04DA67D1636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48" name="Freeform 234">
              <a:extLst>
                <a:ext uri="{FF2B5EF4-FFF2-40B4-BE49-F238E27FC236}">
                  <a16:creationId xmlns:a16="http://schemas.microsoft.com/office/drawing/2014/main" id="{5230E45A-7403-4011-9BAC-192F841322DD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1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49" name="Freeform 235">
              <a:extLst>
                <a:ext uri="{FF2B5EF4-FFF2-40B4-BE49-F238E27FC236}">
                  <a16:creationId xmlns:a16="http://schemas.microsoft.com/office/drawing/2014/main" id="{98B567C3-0EB3-457C-B9BD-938F097D2BAE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50" name="Freeform 236">
              <a:extLst>
                <a:ext uri="{FF2B5EF4-FFF2-40B4-BE49-F238E27FC236}">
                  <a16:creationId xmlns:a16="http://schemas.microsoft.com/office/drawing/2014/main" id="{765A5C3D-A38E-4231-B4EE-C11326D538EF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51" name="Freeform 237">
              <a:extLst>
                <a:ext uri="{FF2B5EF4-FFF2-40B4-BE49-F238E27FC236}">
                  <a16:creationId xmlns:a16="http://schemas.microsoft.com/office/drawing/2014/main" id="{DAA37AE3-CB8B-49B9-804C-19543E5256FA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8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52" name="Freeform 238">
              <a:extLst>
                <a:ext uri="{FF2B5EF4-FFF2-40B4-BE49-F238E27FC236}">
                  <a16:creationId xmlns:a16="http://schemas.microsoft.com/office/drawing/2014/main" id="{DF01442F-CEE1-467C-A44F-B71258CB4CDC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4" y="2277"/>
              <a:ext cx="50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53" name="Freeform 239">
              <a:extLst>
                <a:ext uri="{FF2B5EF4-FFF2-40B4-BE49-F238E27FC236}">
                  <a16:creationId xmlns:a16="http://schemas.microsoft.com/office/drawing/2014/main" id="{2B613D84-A5EB-4E94-9306-0AC3F8287F64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3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54" name="Freeform 240">
              <a:extLst>
                <a:ext uri="{FF2B5EF4-FFF2-40B4-BE49-F238E27FC236}">
                  <a16:creationId xmlns:a16="http://schemas.microsoft.com/office/drawing/2014/main" id="{E018DE82-C0C0-4675-94D0-4A1AD6727C50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55" name="Freeform 241">
              <a:extLst>
                <a:ext uri="{FF2B5EF4-FFF2-40B4-BE49-F238E27FC236}">
                  <a16:creationId xmlns:a16="http://schemas.microsoft.com/office/drawing/2014/main" id="{9A96CCD6-B53F-4F48-AD38-6A7B7099CE4A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56" name="Freeform 242">
              <a:extLst>
                <a:ext uri="{FF2B5EF4-FFF2-40B4-BE49-F238E27FC236}">
                  <a16:creationId xmlns:a16="http://schemas.microsoft.com/office/drawing/2014/main" id="{B1DEB4BB-C6F6-4932-9361-44D0044FCD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3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57" name="Freeform 243">
              <a:extLst>
                <a:ext uri="{FF2B5EF4-FFF2-40B4-BE49-F238E27FC236}">
                  <a16:creationId xmlns:a16="http://schemas.microsoft.com/office/drawing/2014/main" id="{88B3820F-E575-45D4-9E45-148EBA0D646E}"/>
                </a:ext>
              </a:extLst>
            </p:cNvPr>
            <p:cNvSpPr>
              <a:spLocks/>
            </p:cNvSpPr>
            <p:nvPr/>
          </p:nvSpPr>
          <p:spPr bwMode="auto">
            <a:xfrm>
              <a:off x="498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58" name="Freeform 244">
              <a:extLst>
                <a:ext uri="{FF2B5EF4-FFF2-40B4-BE49-F238E27FC236}">
                  <a16:creationId xmlns:a16="http://schemas.microsoft.com/office/drawing/2014/main" id="{981B44BD-21F3-449B-B76C-A8BFA0A8D3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59" name="Freeform 245">
              <a:extLst>
                <a:ext uri="{FF2B5EF4-FFF2-40B4-BE49-F238E27FC236}">
                  <a16:creationId xmlns:a16="http://schemas.microsoft.com/office/drawing/2014/main" id="{B7DF98C7-5E9F-4E0B-B697-7825EE730772}"/>
                </a:ext>
              </a:extLst>
            </p:cNvPr>
            <p:cNvSpPr>
              <a:spLocks/>
            </p:cNvSpPr>
            <p:nvPr/>
          </p:nvSpPr>
          <p:spPr bwMode="auto">
            <a:xfrm>
              <a:off x="4857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60" name="Freeform 246">
              <a:extLst>
                <a:ext uri="{FF2B5EF4-FFF2-40B4-BE49-F238E27FC236}">
                  <a16:creationId xmlns:a16="http://schemas.microsoft.com/office/drawing/2014/main" id="{AE373B76-9EFF-43BE-87C8-77E0D7E84EB2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7" y="2287"/>
              <a:ext cx="50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61" name="Freeform 247">
              <a:extLst>
                <a:ext uri="{FF2B5EF4-FFF2-40B4-BE49-F238E27FC236}">
                  <a16:creationId xmlns:a16="http://schemas.microsoft.com/office/drawing/2014/main" id="{AD2225D0-7AAF-4557-9C4C-2D1A698CEA96}"/>
                </a:ext>
              </a:extLst>
            </p:cNvPr>
            <p:cNvSpPr>
              <a:spLocks/>
            </p:cNvSpPr>
            <p:nvPr/>
          </p:nvSpPr>
          <p:spPr bwMode="auto">
            <a:xfrm>
              <a:off x="5037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62" name="Freeform 248">
              <a:extLst>
                <a:ext uri="{FF2B5EF4-FFF2-40B4-BE49-F238E27FC236}">
                  <a16:creationId xmlns:a16="http://schemas.microsoft.com/office/drawing/2014/main" id="{34B8F9D5-BB89-4981-B8C0-11517FCDBDDE}"/>
                </a:ext>
              </a:extLst>
            </p:cNvPr>
            <p:cNvSpPr>
              <a:spLocks/>
            </p:cNvSpPr>
            <p:nvPr/>
          </p:nvSpPr>
          <p:spPr bwMode="auto">
            <a:xfrm>
              <a:off x="529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63" name="Freeform 249">
              <a:extLst>
                <a:ext uri="{FF2B5EF4-FFF2-40B4-BE49-F238E27FC236}">
                  <a16:creationId xmlns:a16="http://schemas.microsoft.com/office/drawing/2014/main" id="{691248AB-0988-4D08-858D-69E91AD6D9AD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9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64" name="Freeform 250">
              <a:extLst>
                <a:ext uri="{FF2B5EF4-FFF2-40B4-BE49-F238E27FC236}">
                  <a16:creationId xmlns:a16="http://schemas.microsoft.com/office/drawing/2014/main" id="{8276BB28-6704-4751-9B55-05EECBB039DB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65" name="Freeform 251">
              <a:extLst>
                <a:ext uri="{FF2B5EF4-FFF2-40B4-BE49-F238E27FC236}">
                  <a16:creationId xmlns:a16="http://schemas.microsoft.com/office/drawing/2014/main" id="{E86768EC-5FCE-4174-B88F-A6DEA6390C76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4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66" name="Freeform 252">
              <a:extLst>
                <a:ext uri="{FF2B5EF4-FFF2-40B4-BE49-F238E27FC236}">
                  <a16:creationId xmlns:a16="http://schemas.microsoft.com/office/drawing/2014/main" id="{F2BA1C1E-D91F-492B-B6F3-1DE9AE83051E}"/>
                </a:ext>
              </a:extLst>
            </p:cNvPr>
            <p:cNvSpPr>
              <a:spLocks/>
            </p:cNvSpPr>
            <p:nvPr/>
          </p:nvSpPr>
          <p:spPr bwMode="auto">
            <a:xfrm>
              <a:off x="5396" y="2303"/>
              <a:ext cx="40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1" y="0"/>
                  </a:cubicBezTo>
                  <a:cubicBezTo>
                    <a:pt x="11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67" name="Freeform 253">
              <a:extLst>
                <a:ext uri="{FF2B5EF4-FFF2-40B4-BE49-F238E27FC236}">
                  <a16:creationId xmlns:a16="http://schemas.microsoft.com/office/drawing/2014/main" id="{99875C78-DACA-4E24-B7A5-8A43F75DFE79}"/>
                </a:ext>
              </a:extLst>
            </p:cNvPr>
            <p:cNvSpPr>
              <a:spLocks/>
            </p:cNvSpPr>
            <p:nvPr/>
          </p:nvSpPr>
          <p:spPr bwMode="auto">
            <a:xfrm>
              <a:off x="5360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68" name="Freeform 254">
              <a:extLst>
                <a:ext uri="{FF2B5EF4-FFF2-40B4-BE49-F238E27FC236}">
                  <a16:creationId xmlns:a16="http://schemas.microsoft.com/office/drawing/2014/main" id="{4A2ACBED-65C9-4468-A64F-987AD565B0EB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69" name="Freeform 255">
              <a:extLst>
                <a:ext uri="{FF2B5EF4-FFF2-40B4-BE49-F238E27FC236}">
                  <a16:creationId xmlns:a16="http://schemas.microsoft.com/office/drawing/2014/main" id="{79173BEB-C58B-4035-9723-8489E8EE2B4C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1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70" name="Freeform 256">
              <a:extLst>
                <a:ext uri="{FF2B5EF4-FFF2-40B4-BE49-F238E27FC236}">
                  <a16:creationId xmlns:a16="http://schemas.microsoft.com/office/drawing/2014/main" id="{D248F03E-DDCB-4C03-8F4E-C2F9E25F3403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4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71" name="Freeform 257">
              <a:extLst>
                <a:ext uri="{FF2B5EF4-FFF2-40B4-BE49-F238E27FC236}">
                  <a16:creationId xmlns:a16="http://schemas.microsoft.com/office/drawing/2014/main" id="{C8C4A4C3-5C99-4923-A437-B9F1F3074580}"/>
                </a:ext>
              </a:extLst>
            </p:cNvPr>
            <p:cNvSpPr>
              <a:spLocks/>
            </p:cNvSpPr>
            <p:nvPr/>
          </p:nvSpPr>
          <p:spPr bwMode="auto">
            <a:xfrm>
              <a:off x="5664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72" name="Freeform 258">
              <a:extLst>
                <a:ext uri="{FF2B5EF4-FFF2-40B4-BE49-F238E27FC236}">
                  <a16:creationId xmlns:a16="http://schemas.microsoft.com/office/drawing/2014/main" id="{065828D4-DF0A-4308-8B37-CAADDDFF1B7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1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73" name="Freeform 259">
              <a:extLst>
                <a:ext uri="{FF2B5EF4-FFF2-40B4-BE49-F238E27FC236}">
                  <a16:creationId xmlns:a16="http://schemas.microsoft.com/office/drawing/2014/main" id="{EF531473-177F-4A10-85D5-D1605625CE9E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6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74" name="Freeform 260">
              <a:extLst>
                <a:ext uri="{FF2B5EF4-FFF2-40B4-BE49-F238E27FC236}">
                  <a16:creationId xmlns:a16="http://schemas.microsoft.com/office/drawing/2014/main" id="{1576CD83-DA3D-4565-A4C1-6F0D40ECF06A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75" name="Freeform 261">
              <a:extLst>
                <a:ext uri="{FF2B5EF4-FFF2-40B4-BE49-F238E27FC236}">
                  <a16:creationId xmlns:a16="http://schemas.microsoft.com/office/drawing/2014/main" id="{24688FCA-9AAC-4FA5-8338-DB66613B9ACE}"/>
                </a:ext>
              </a:extLst>
            </p:cNvPr>
            <p:cNvSpPr>
              <a:spLocks/>
            </p:cNvSpPr>
            <p:nvPr/>
          </p:nvSpPr>
          <p:spPr bwMode="auto">
            <a:xfrm>
              <a:off x="574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76" name="Freeform 262">
              <a:extLst>
                <a:ext uri="{FF2B5EF4-FFF2-40B4-BE49-F238E27FC236}">
                  <a16:creationId xmlns:a16="http://schemas.microsoft.com/office/drawing/2014/main" id="{DCA692AA-21D3-4B1D-B7CC-79B7CD5668BF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77" name="Freeform 263">
              <a:extLst>
                <a:ext uri="{FF2B5EF4-FFF2-40B4-BE49-F238E27FC236}">
                  <a16:creationId xmlns:a16="http://schemas.microsoft.com/office/drawing/2014/main" id="{65D65BF8-C61A-4528-9C36-E837F721E8F1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8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78" name="Freeform 264">
              <a:extLst>
                <a:ext uri="{FF2B5EF4-FFF2-40B4-BE49-F238E27FC236}">
                  <a16:creationId xmlns:a16="http://schemas.microsoft.com/office/drawing/2014/main" id="{0C8DB2BE-256E-4FBD-A17E-460E275830C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05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79" name="Freeform 265">
              <a:extLst>
                <a:ext uri="{FF2B5EF4-FFF2-40B4-BE49-F238E27FC236}">
                  <a16:creationId xmlns:a16="http://schemas.microsoft.com/office/drawing/2014/main" id="{158CCF00-9C42-419A-8799-2F956D42C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5797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80" name="Freeform 266">
              <a:extLst>
                <a:ext uri="{FF2B5EF4-FFF2-40B4-BE49-F238E27FC236}">
                  <a16:creationId xmlns:a16="http://schemas.microsoft.com/office/drawing/2014/main" id="{C56ABAC4-51B6-4B1A-9DCC-CDE7BB3716AB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8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81" name="Freeform 267">
              <a:extLst>
                <a:ext uri="{FF2B5EF4-FFF2-40B4-BE49-F238E27FC236}">
                  <a16:creationId xmlns:a16="http://schemas.microsoft.com/office/drawing/2014/main" id="{4F38971E-A0EB-46A1-93CB-B1AC5DBE6AD9}"/>
                </a:ext>
              </a:extLst>
            </p:cNvPr>
            <p:cNvSpPr>
              <a:spLocks/>
            </p:cNvSpPr>
            <p:nvPr/>
          </p:nvSpPr>
          <p:spPr bwMode="auto">
            <a:xfrm>
              <a:off x="591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82" name="Freeform 268">
              <a:extLst>
                <a:ext uri="{FF2B5EF4-FFF2-40B4-BE49-F238E27FC236}">
                  <a16:creationId xmlns:a16="http://schemas.microsoft.com/office/drawing/2014/main" id="{198474DE-F457-4E67-BEB4-F81287819486}"/>
                </a:ext>
              </a:extLst>
            </p:cNvPr>
            <p:cNvSpPr>
              <a:spLocks/>
            </p:cNvSpPr>
            <p:nvPr/>
          </p:nvSpPr>
          <p:spPr bwMode="auto">
            <a:xfrm>
              <a:off x="577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83" name="Freeform 269">
              <a:extLst>
                <a:ext uri="{FF2B5EF4-FFF2-40B4-BE49-F238E27FC236}">
                  <a16:creationId xmlns:a16="http://schemas.microsoft.com/office/drawing/2014/main" id="{A09AC936-2596-453F-99E9-228DF7460E6E}"/>
                </a:ext>
              </a:extLst>
            </p:cNvPr>
            <p:cNvSpPr>
              <a:spLocks/>
            </p:cNvSpPr>
            <p:nvPr/>
          </p:nvSpPr>
          <p:spPr bwMode="auto">
            <a:xfrm>
              <a:off x="5984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84" name="Freeform 270">
              <a:extLst>
                <a:ext uri="{FF2B5EF4-FFF2-40B4-BE49-F238E27FC236}">
                  <a16:creationId xmlns:a16="http://schemas.microsoft.com/office/drawing/2014/main" id="{1910D610-AA19-4D66-B9D9-6A2E2713158E}"/>
                </a:ext>
              </a:extLst>
            </p:cNvPr>
            <p:cNvSpPr>
              <a:spLocks/>
            </p:cNvSpPr>
            <p:nvPr/>
          </p:nvSpPr>
          <p:spPr bwMode="auto">
            <a:xfrm>
              <a:off x="6157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85" name="Freeform 271">
              <a:extLst>
                <a:ext uri="{FF2B5EF4-FFF2-40B4-BE49-F238E27FC236}">
                  <a16:creationId xmlns:a16="http://schemas.microsoft.com/office/drawing/2014/main" id="{637A7DFE-FE78-40B6-A64F-E15AFF772508}"/>
                </a:ext>
              </a:extLst>
            </p:cNvPr>
            <p:cNvSpPr>
              <a:spLocks/>
            </p:cNvSpPr>
            <p:nvPr/>
          </p:nvSpPr>
          <p:spPr bwMode="auto">
            <a:xfrm>
              <a:off x="612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86" name="Freeform 272">
              <a:extLst>
                <a:ext uri="{FF2B5EF4-FFF2-40B4-BE49-F238E27FC236}">
                  <a16:creationId xmlns:a16="http://schemas.microsoft.com/office/drawing/2014/main" id="{440056CA-33A1-44CC-89CF-E62AD43AD7A3}"/>
                </a:ext>
              </a:extLst>
            </p:cNvPr>
            <p:cNvSpPr>
              <a:spLocks/>
            </p:cNvSpPr>
            <p:nvPr/>
          </p:nvSpPr>
          <p:spPr bwMode="auto">
            <a:xfrm>
              <a:off x="600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87" name="Freeform 273">
              <a:extLst>
                <a:ext uri="{FF2B5EF4-FFF2-40B4-BE49-F238E27FC236}">
                  <a16:creationId xmlns:a16="http://schemas.microsoft.com/office/drawing/2014/main" id="{4A513BF5-EE93-430E-A40E-B41DB0F88F91}"/>
                </a:ext>
              </a:extLst>
            </p:cNvPr>
            <p:cNvSpPr>
              <a:spLocks/>
            </p:cNvSpPr>
            <p:nvPr/>
          </p:nvSpPr>
          <p:spPr bwMode="auto">
            <a:xfrm>
              <a:off x="5862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88" name="Freeform 274">
              <a:extLst>
                <a:ext uri="{FF2B5EF4-FFF2-40B4-BE49-F238E27FC236}">
                  <a16:creationId xmlns:a16="http://schemas.microsoft.com/office/drawing/2014/main" id="{F4F8AC6F-AC3A-4E60-B9D1-5D7021CD9EC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8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89" name="Freeform 275">
              <a:extLst>
                <a:ext uri="{FF2B5EF4-FFF2-40B4-BE49-F238E27FC236}">
                  <a16:creationId xmlns:a16="http://schemas.microsoft.com/office/drawing/2014/main" id="{EB77965A-B487-4EEB-855D-687101494B1A}"/>
                </a:ext>
              </a:extLst>
            </p:cNvPr>
            <p:cNvSpPr>
              <a:spLocks/>
            </p:cNvSpPr>
            <p:nvPr/>
          </p:nvSpPr>
          <p:spPr bwMode="auto">
            <a:xfrm>
              <a:off x="639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90" name="Freeform 276">
              <a:extLst>
                <a:ext uri="{FF2B5EF4-FFF2-40B4-BE49-F238E27FC236}">
                  <a16:creationId xmlns:a16="http://schemas.microsoft.com/office/drawing/2014/main" id="{EB897AE9-A771-4561-888C-C392D6BA1550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91" name="Freeform 277">
              <a:extLst>
                <a:ext uri="{FF2B5EF4-FFF2-40B4-BE49-F238E27FC236}">
                  <a16:creationId xmlns:a16="http://schemas.microsoft.com/office/drawing/2014/main" id="{21040155-8E54-4CBF-9A80-992D6F96574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7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92" name="Freeform 278">
              <a:extLst>
                <a:ext uri="{FF2B5EF4-FFF2-40B4-BE49-F238E27FC236}">
                  <a16:creationId xmlns:a16="http://schemas.microsoft.com/office/drawing/2014/main" id="{DDAB9C51-E381-4B67-A5C8-AF6B865DBAD7}"/>
                </a:ext>
              </a:extLst>
            </p:cNvPr>
            <p:cNvSpPr>
              <a:spLocks/>
            </p:cNvSpPr>
            <p:nvPr/>
          </p:nvSpPr>
          <p:spPr bwMode="auto">
            <a:xfrm>
              <a:off x="633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93" name="Freeform 279">
              <a:extLst>
                <a:ext uri="{FF2B5EF4-FFF2-40B4-BE49-F238E27FC236}">
                  <a16:creationId xmlns:a16="http://schemas.microsoft.com/office/drawing/2014/main" id="{758E90C3-234A-4D0E-9C3F-740FD1828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479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94" name="Freeform 280">
              <a:extLst>
                <a:ext uri="{FF2B5EF4-FFF2-40B4-BE49-F238E27FC236}">
                  <a16:creationId xmlns:a16="http://schemas.microsoft.com/office/drawing/2014/main" id="{D8CE768F-B928-4ED6-9352-E19BE903C771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95" name="Freeform 281">
              <a:extLst>
                <a:ext uri="{FF2B5EF4-FFF2-40B4-BE49-F238E27FC236}">
                  <a16:creationId xmlns:a16="http://schemas.microsoft.com/office/drawing/2014/main" id="{341A2601-A732-49FE-83CC-552087B9BEB3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96" name="Freeform 282">
              <a:extLst>
                <a:ext uri="{FF2B5EF4-FFF2-40B4-BE49-F238E27FC236}">
                  <a16:creationId xmlns:a16="http://schemas.microsoft.com/office/drawing/2014/main" id="{227830DE-D6B5-438E-B319-49F57586B36C}"/>
                </a:ext>
              </a:extLst>
            </p:cNvPr>
            <p:cNvSpPr>
              <a:spLocks/>
            </p:cNvSpPr>
            <p:nvPr/>
          </p:nvSpPr>
          <p:spPr bwMode="auto">
            <a:xfrm>
              <a:off x="624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97" name="Freeform 283">
              <a:extLst>
                <a:ext uri="{FF2B5EF4-FFF2-40B4-BE49-F238E27FC236}">
                  <a16:creationId xmlns:a16="http://schemas.microsoft.com/office/drawing/2014/main" id="{944C371C-2C7C-4C01-8B09-42B6B318F0CF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2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98" name="Freeform 284">
              <a:extLst>
                <a:ext uri="{FF2B5EF4-FFF2-40B4-BE49-F238E27FC236}">
                  <a16:creationId xmlns:a16="http://schemas.microsoft.com/office/drawing/2014/main" id="{B7C91B49-C7D8-4194-B5D7-373BE3B7E3E5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3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99" name="Freeform 285">
              <a:extLst>
                <a:ext uri="{FF2B5EF4-FFF2-40B4-BE49-F238E27FC236}">
                  <a16:creationId xmlns:a16="http://schemas.microsoft.com/office/drawing/2014/main" id="{E8F708D4-764E-4158-970C-E7F46BB17FA6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4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100" name="Freeform 286">
              <a:extLst>
                <a:ext uri="{FF2B5EF4-FFF2-40B4-BE49-F238E27FC236}">
                  <a16:creationId xmlns:a16="http://schemas.microsoft.com/office/drawing/2014/main" id="{B6EB617C-5A10-4DAC-8D00-961543D9C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509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101" name="Freeform 287">
              <a:extLst>
                <a:ext uri="{FF2B5EF4-FFF2-40B4-BE49-F238E27FC236}">
                  <a16:creationId xmlns:a16="http://schemas.microsoft.com/office/drawing/2014/main" id="{F70C8E5E-6D4B-4FDD-8BDB-AEA7CDA6AB34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102" name="Freeform 288">
              <a:extLst>
                <a:ext uri="{FF2B5EF4-FFF2-40B4-BE49-F238E27FC236}">
                  <a16:creationId xmlns:a16="http://schemas.microsoft.com/office/drawing/2014/main" id="{7654929B-ECE0-4153-ABB5-0414FB9F9B3E}"/>
                </a:ext>
              </a:extLst>
            </p:cNvPr>
            <p:cNvSpPr>
              <a:spLocks/>
            </p:cNvSpPr>
            <p:nvPr/>
          </p:nvSpPr>
          <p:spPr bwMode="auto">
            <a:xfrm>
              <a:off x="6892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0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103" name="Freeform 289">
              <a:extLst>
                <a:ext uri="{FF2B5EF4-FFF2-40B4-BE49-F238E27FC236}">
                  <a16:creationId xmlns:a16="http://schemas.microsoft.com/office/drawing/2014/main" id="{A0B9B79D-7D53-4D03-A4E9-00C6EB8BD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6855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104" name="Freeform 290">
              <a:extLst>
                <a:ext uri="{FF2B5EF4-FFF2-40B4-BE49-F238E27FC236}">
                  <a16:creationId xmlns:a16="http://schemas.microsoft.com/office/drawing/2014/main" id="{8F9E8127-2635-4DA1-81F1-1E5B7E2FA8C0}"/>
                </a:ext>
              </a:extLst>
            </p:cNvPr>
            <p:cNvSpPr>
              <a:spLocks/>
            </p:cNvSpPr>
            <p:nvPr/>
          </p:nvSpPr>
          <p:spPr bwMode="auto">
            <a:xfrm>
              <a:off x="6737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105" name="Freeform 291">
              <a:extLst>
                <a:ext uri="{FF2B5EF4-FFF2-40B4-BE49-F238E27FC236}">
                  <a16:creationId xmlns:a16="http://schemas.microsoft.com/office/drawing/2014/main" id="{00B78C97-E5E0-455A-BE2D-35667C959782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7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106" name="Freeform 292">
              <a:extLst>
                <a:ext uri="{FF2B5EF4-FFF2-40B4-BE49-F238E27FC236}">
                  <a16:creationId xmlns:a16="http://schemas.microsoft.com/office/drawing/2014/main" id="{4B769716-F811-4AB7-8D21-3BC15808B0AD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107" name="Freeform 293">
              <a:extLst>
                <a:ext uri="{FF2B5EF4-FFF2-40B4-BE49-F238E27FC236}">
                  <a16:creationId xmlns:a16="http://schemas.microsoft.com/office/drawing/2014/main" id="{7325CBB8-4452-47EA-B06D-A0797A075110}"/>
                </a:ext>
              </a:extLst>
            </p:cNvPr>
            <p:cNvSpPr>
              <a:spLocks/>
            </p:cNvSpPr>
            <p:nvPr/>
          </p:nvSpPr>
          <p:spPr bwMode="auto">
            <a:xfrm>
              <a:off x="715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8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108" name="Freeform 294">
              <a:extLst>
                <a:ext uri="{FF2B5EF4-FFF2-40B4-BE49-F238E27FC236}">
                  <a16:creationId xmlns:a16="http://schemas.microsoft.com/office/drawing/2014/main" id="{98BFA92A-AC4E-46F0-B1C5-C253AE7562C2}"/>
                </a:ext>
              </a:extLst>
            </p:cNvPr>
            <p:cNvSpPr>
              <a:spLocks/>
            </p:cNvSpPr>
            <p:nvPr/>
          </p:nvSpPr>
          <p:spPr bwMode="auto">
            <a:xfrm>
              <a:off x="704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109" name="Freeform 295">
              <a:extLst>
                <a:ext uri="{FF2B5EF4-FFF2-40B4-BE49-F238E27FC236}">
                  <a16:creationId xmlns:a16="http://schemas.microsoft.com/office/drawing/2014/main" id="{30E84ABF-01C7-49B3-A4BC-95472D44DBF0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110" name="Freeform 296">
              <a:extLst>
                <a:ext uri="{FF2B5EF4-FFF2-40B4-BE49-F238E27FC236}">
                  <a16:creationId xmlns:a16="http://schemas.microsoft.com/office/drawing/2014/main" id="{6A3DA2F0-894E-42FD-A4B0-258FC8C874CD}"/>
                </a:ext>
              </a:extLst>
            </p:cNvPr>
            <p:cNvSpPr>
              <a:spLocks/>
            </p:cNvSpPr>
            <p:nvPr/>
          </p:nvSpPr>
          <p:spPr bwMode="auto">
            <a:xfrm>
              <a:off x="709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111" name="Freeform 297">
              <a:extLst>
                <a:ext uri="{FF2B5EF4-FFF2-40B4-BE49-F238E27FC236}">
                  <a16:creationId xmlns:a16="http://schemas.microsoft.com/office/drawing/2014/main" id="{FC35C545-A76B-47A2-8A98-C4B72E661619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0" y="2303"/>
              <a:ext cx="27" cy="100"/>
            </a:xfrm>
            <a:custGeom>
              <a:avLst/>
              <a:gdLst>
                <a:gd name="T0" fmla="*/ 0 w 12"/>
                <a:gd name="T1" fmla="*/ 43 h 43"/>
                <a:gd name="T2" fmla="*/ 8 w 12"/>
                <a:gd name="T3" fmla="*/ 0 h 43"/>
                <a:gd name="T4" fmla="*/ 12 w 12"/>
                <a:gd name="T5" fmla="*/ 43 h 43"/>
                <a:gd name="T6" fmla="*/ 0 w 12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2" y="40"/>
                    <a:pt x="12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112" name="Freeform 298">
              <a:extLst>
                <a:ext uri="{FF2B5EF4-FFF2-40B4-BE49-F238E27FC236}">
                  <a16:creationId xmlns:a16="http://schemas.microsoft.com/office/drawing/2014/main" id="{6F2D5959-86A7-4CDD-A5F9-EA1CBFF3073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113" name="Freeform 299">
              <a:extLst>
                <a:ext uri="{FF2B5EF4-FFF2-40B4-BE49-F238E27FC236}">
                  <a16:creationId xmlns:a16="http://schemas.microsoft.com/office/drawing/2014/main" id="{60290581-5BB8-435B-A07A-4E8C19C8AF68}"/>
                </a:ext>
              </a:extLst>
            </p:cNvPr>
            <p:cNvSpPr>
              <a:spLocks/>
            </p:cNvSpPr>
            <p:nvPr/>
          </p:nvSpPr>
          <p:spPr bwMode="auto">
            <a:xfrm>
              <a:off x="711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0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114" name="Freeform 300">
              <a:extLst>
                <a:ext uri="{FF2B5EF4-FFF2-40B4-BE49-F238E27FC236}">
                  <a16:creationId xmlns:a16="http://schemas.microsoft.com/office/drawing/2014/main" id="{8F8C3DE8-C5AF-4FA2-A68A-947104AF0369}"/>
                </a:ext>
              </a:extLst>
            </p:cNvPr>
            <p:cNvSpPr>
              <a:spLocks/>
            </p:cNvSpPr>
            <p:nvPr/>
          </p:nvSpPr>
          <p:spPr bwMode="auto">
            <a:xfrm>
              <a:off x="700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115" name="Freeform 301">
              <a:extLst>
                <a:ext uri="{FF2B5EF4-FFF2-40B4-BE49-F238E27FC236}">
                  <a16:creationId xmlns:a16="http://schemas.microsoft.com/office/drawing/2014/main" id="{895484EF-DB9B-4CC6-B0D0-44A3F5EAB287}"/>
                </a:ext>
              </a:extLst>
            </p:cNvPr>
            <p:cNvSpPr>
              <a:spLocks/>
            </p:cNvSpPr>
            <p:nvPr/>
          </p:nvSpPr>
          <p:spPr bwMode="auto">
            <a:xfrm>
              <a:off x="7293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116" name="Freeform 302">
              <a:extLst>
                <a:ext uri="{FF2B5EF4-FFF2-40B4-BE49-F238E27FC236}">
                  <a16:creationId xmlns:a16="http://schemas.microsoft.com/office/drawing/2014/main" id="{769CD946-965B-4CD0-AEC9-EF0E4BD157E4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3" y="2277"/>
              <a:ext cx="66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117" name="Freeform 303">
              <a:extLst>
                <a:ext uri="{FF2B5EF4-FFF2-40B4-BE49-F238E27FC236}">
                  <a16:creationId xmlns:a16="http://schemas.microsoft.com/office/drawing/2014/main" id="{65AD46F2-A74F-4CFC-B821-F46ABC2FBE6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67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2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2" y="0"/>
                  </a:cubicBezTo>
                  <a:cubicBezTo>
                    <a:pt x="12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118" name="Freeform 304">
              <a:extLst>
                <a:ext uri="{FF2B5EF4-FFF2-40B4-BE49-F238E27FC236}">
                  <a16:creationId xmlns:a16="http://schemas.microsoft.com/office/drawing/2014/main" id="{8FBBBADC-89A7-4F82-9D0F-029393A7C86C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119" name="Freeform 305">
              <a:extLst>
                <a:ext uri="{FF2B5EF4-FFF2-40B4-BE49-F238E27FC236}">
                  <a16:creationId xmlns:a16="http://schemas.microsoft.com/office/drawing/2014/main" id="{378DA0E0-3A9B-48D4-A722-ACBFB05629FB}"/>
                </a:ext>
              </a:extLst>
            </p:cNvPr>
            <p:cNvSpPr>
              <a:spLocks/>
            </p:cNvSpPr>
            <p:nvPr/>
          </p:nvSpPr>
          <p:spPr bwMode="auto">
            <a:xfrm>
              <a:off x="7357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829300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</p:sldLayoutIdLst>
  <p:txStyles>
    <p:titleStyle>
      <a:lvl1pPr algn="l" defTabSz="91412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31" indent="-228531" algn="l" defTabSz="91412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595" indent="-228531" algn="l" defTabSz="91412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8" indent="-228531" algn="l" defTabSz="91412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412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2" indent="-228531" algn="l" defTabSz="91412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7" indent="-228531" algn="l" defTabSz="91412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9" indent="-228531" algn="l" defTabSz="91412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5" indent="-228531" algn="l" defTabSz="91412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1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62" algn="l" defTabSz="9141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27" algn="l" defTabSz="9141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5" algn="l" defTabSz="9141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8" algn="l" defTabSz="9141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2" algn="l" defTabSz="9141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/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13" tIns="45707" rIns="91413" bIns="45707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4"/>
            <a:ext cx="10972800" cy="4525963"/>
          </a:xfrm>
          <a:prstGeom prst="rect">
            <a:avLst/>
          </a:prstGeom>
        </p:spPr>
        <p:txBody>
          <a:bodyPr vert="horz" lIns="91413" tIns="45707" rIns="91413" bIns="45707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4"/>
            <a:ext cx="2844800" cy="365125"/>
          </a:xfrm>
          <a:prstGeom prst="rect">
            <a:avLst/>
          </a:prstGeom>
        </p:spPr>
        <p:txBody>
          <a:bodyPr vert="horz" lIns="91413" tIns="45707" rIns="91413" bIns="45707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2024/3/8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4"/>
            <a:ext cx="3860800" cy="365125"/>
          </a:xfrm>
          <a:prstGeom prst="rect">
            <a:avLst/>
          </a:prstGeom>
        </p:spPr>
        <p:txBody>
          <a:bodyPr vert="horz" lIns="91413" tIns="45707" rIns="91413" bIns="45707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9203592" y="-90486"/>
            <a:ext cx="2844800" cy="365125"/>
          </a:xfrm>
          <a:prstGeom prst="rect">
            <a:avLst/>
          </a:prstGeom>
        </p:spPr>
        <p:txBody>
          <a:bodyPr vert="horz" lIns="91413" tIns="45707" rIns="91413" bIns="45707" rtlCol="0" anchor="ctr"/>
          <a:lstStyle>
            <a:lvl1pPr algn="r">
              <a:defRPr sz="1200">
                <a:solidFill>
                  <a:schemeClr val="accent5">
                    <a:lumMod val="50000"/>
                  </a:schemeClr>
                </a:solidFill>
              </a:defRPr>
            </a:lvl1pPr>
          </a:lstStyle>
          <a:p>
            <a:r>
              <a:rPr lang="en-US" altLang="zh-CN" dirty="0">
                <a:solidFill>
                  <a:srgbClr val="4BACC6">
                    <a:lumMod val="50000"/>
                  </a:srgbClr>
                </a:solidFill>
              </a:rPr>
              <a:t>Design by: </a:t>
            </a:r>
            <a:r>
              <a:rPr lang="en-US" altLang="zh-CN" dirty="0" err="1">
                <a:solidFill>
                  <a:srgbClr val="4BACC6">
                    <a:lumMod val="50000"/>
                  </a:srgbClr>
                </a:solidFill>
              </a:rPr>
              <a:t>Hương</a:t>
            </a:r>
            <a:r>
              <a:rPr lang="en-US" altLang="zh-CN" dirty="0">
                <a:solidFill>
                  <a:srgbClr val="4BACC6">
                    <a:lumMod val="50000"/>
                  </a:srgbClr>
                </a:solidFill>
              </a:rPr>
              <a:t> </a:t>
            </a:r>
            <a:r>
              <a:rPr lang="en-US" altLang="zh-CN" dirty="0" err="1">
                <a:solidFill>
                  <a:srgbClr val="4BACC6">
                    <a:lumMod val="50000"/>
                  </a:srgbClr>
                </a:solidFill>
              </a:rPr>
              <a:t>Thảo</a:t>
            </a:r>
            <a:endParaRPr lang="zh-CN" altLang="en-US" dirty="0">
              <a:solidFill>
                <a:srgbClr val="4BACC6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39441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  <p:sldLayoutId id="2147483715" r:id="rId12"/>
    <p:sldLayoutId id="2147483716" r:id="rId13"/>
  </p:sldLayoutIdLst>
  <p:txStyles>
    <p:titleStyle>
      <a:lvl1pPr algn="ctr" defTabSz="1218804" rtl="0" eaLnBrk="1" latinLnBrk="0" hangingPunct="1">
        <a:spcBef>
          <a:spcPct val="0"/>
        </a:spcBef>
        <a:buNone/>
        <a:defRPr sz="59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52" indent="-457052" algn="l" defTabSz="1218804" rtl="0" eaLnBrk="1" latinLnBrk="0" hangingPunct="1">
        <a:spcBef>
          <a:spcPct val="20000"/>
        </a:spcBef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278" indent="-380876" algn="l" defTabSz="1218804" rtl="0" eaLnBrk="1" latinLnBrk="0" hangingPunct="1">
        <a:spcBef>
          <a:spcPct val="20000"/>
        </a:spcBef>
        <a:buFont typeface="Arial" pitchFamily="34" charset="0"/>
        <a:buChar char="–"/>
        <a:defRPr sz="37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523506" indent="-304702" algn="l" defTabSz="121880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08" indent="-304702" algn="l" defTabSz="1218804" rtl="0" eaLnBrk="1" latinLnBrk="0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309" indent="-304702" algn="l" defTabSz="1218804" rtl="0" eaLnBrk="1" latinLnBrk="0" hangingPunct="1">
        <a:spcBef>
          <a:spcPct val="20000"/>
        </a:spcBef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1711" indent="-304702" algn="l" defTabSz="1218804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113" indent="-304702" algn="l" defTabSz="1218804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515" indent="-304702" algn="l" defTabSz="1218804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79916" indent="-304702" algn="l" defTabSz="1218804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880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02" algn="l" defTabSz="121880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804" algn="l" defTabSz="121880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205" algn="l" defTabSz="121880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608" algn="l" defTabSz="121880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011" algn="l" defTabSz="121880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412" algn="l" defTabSz="121880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815" algn="l" defTabSz="121880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214" algn="l" defTabSz="121880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8"/>
            <a:ext cx="10515600" cy="1325563"/>
          </a:xfrm>
          <a:prstGeom prst="rect">
            <a:avLst/>
          </a:prstGeom>
        </p:spPr>
        <p:txBody>
          <a:bodyPr vert="horz" lIns="91413" tIns="45707" rIns="91413" bIns="45707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 vert="horz" lIns="91413" tIns="45707" rIns="91413" bIns="45707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3"/>
            <a:ext cx="2743200" cy="365125"/>
          </a:xfrm>
          <a:prstGeom prst="rect">
            <a:avLst/>
          </a:prstGeom>
        </p:spPr>
        <p:txBody>
          <a:bodyPr vert="horz" lIns="91413" tIns="45707" rIns="91413" bIns="45707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B16FB3-29AD-4AC0-9EB2-5C86A75010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3"/>
            <a:ext cx="4114800" cy="365125"/>
          </a:xfrm>
          <a:prstGeom prst="rect">
            <a:avLst/>
          </a:prstGeom>
        </p:spPr>
        <p:txBody>
          <a:bodyPr vert="horz" lIns="91413" tIns="45707" rIns="91413" bIns="45707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3"/>
            <a:ext cx="2743200" cy="365125"/>
          </a:xfrm>
          <a:prstGeom prst="rect">
            <a:avLst/>
          </a:prstGeom>
        </p:spPr>
        <p:txBody>
          <a:bodyPr vert="horz" lIns="91413" tIns="45707" rIns="91413" bIns="45707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4A588C-AED2-4DCB-B3BE-0C53DEFF07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3898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</p:sldLayoutIdLst>
  <p:txStyles>
    <p:titleStyle>
      <a:lvl1pPr algn="l" defTabSz="91412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31" indent="-228531" algn="l" defTabSz="91412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595" indent="-228531" algn="l" defTabSz="91412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8" indent="-228531" algn="l" defTabSz="91412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412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2" indent="-228531" algn="l" defTabSz="91412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7" indent="-228531" algn="l" defTabSz="91412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9" indent="-228531" algn="l" defTabSz="91412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5" indent="-228531" algn="l" defTabSz="91412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62" algn="l" defTabSz="9141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27" algn="l" defTabSz="9141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5" algn="l" defTabSz="9141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8" algn="l" defTabSz="9141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2" algn="l" defTabSz="9141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zh-CN" altLang="en-US" sz="300" dirty="0">
                <a:solidFill>
                  <a:srgbClr val="FFFFFF">
                    <a:alpha val="0"/>
                  </a:srgbClr>
                </a:solidFill>
                <a:latin typeface="Microsoft YaHei" panose="020B050302020402020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rgbClr val="FFFFFF">
                    <a:alpha val="0"/>
                  </a:srgbClr>
                </a:solidFill>
                <a:latin typeface="Microsoft YaHei" panose="020B0503020204020204" charset="-122"/>
                <a:sym typeface="+mn-ea"/>
              </a:rPr>
              <a:t>PPT</a:t>
            </a:r>
            <a:r>
              <a:rPr lang="zh-CN" altLang="en-US" sz="300" dirty="0">
                <a:solidFill>
                  <a:srgbClr val="FFFFFF">
                    <a:alpha val="0"/>
                  </a:srgbClr>
                </a:solidFill>
                <a:latin typeface="Microsoft YaHei" panose="020B050302020402020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pPr defTabSz="457200"/>
            <a:r>
              <a:rPr lang="en-US" altLang="zh-CN" sz="600" dirty="0">
                <a:solidFill>
                  <a:srgbClr val="FFFFFF">
                    <a:alpha val="0"/>
                  </a:srgbClr>
                </a:solidFill>
                <a:latin typeface="Microsoft YaHei" panose="020B0503020204020204" charset="-122"/>
                <a:sym typeface="+mn-ea"/>
              </a:rPr>
              <a:t>ibaotu.com</a:t>
            </a:r>
          </a:p>
        </p:txBody>
      </p:sp>
      <p:grpSp>
        <p:nvGrpSpPr>
          <p:cNvPr id="3" name="组合 2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4" name="矩形 3"/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5" name="矩形 4"/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4" name="矩形 13"/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5" name="矩形 14"/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6" name="矩形 15"/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7" name="矩形 16"/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18" name="Group 4"/>
          <p:cNvGrpSpPr>
            <a:grpSpLocks noChangeAspect="1"/>
          </p:cNvGrpSpPr>
          <p:nvPr userDrawn="1"/>
        </p:nvGrpSpPr>
        <p:grpSpPr bwMode="auto">
          <a:xfrm>
            <a:off x="-319548" y="5517737"/>
            <a:ext cx="12831097" cy="1340263"/>
            <a:chOff x="0" y="1761"/>
            <a:chExt cx="7678" cy="802"/>
          </a:xfrm>
        </p:grpSpPr>
        <p:grpSp>
          <p:nvGrpSpPr>
            <p:cNvPr id="19" name="Group 205"/>
            <p:cNvGrpSpPr/>
            <p:nvPr/>
          </p:nvGrpSpPr>
          <p:grpSpPr bwMode="auto">
            <a:xfrm>
              <a:off x="0" y="1761"/>
              <a:ext cx="7678" cy="802"/>
              <a:chOff x="0" y="1761"/>
              <a:chExt cx="7678" cy="802"/>
            </a:xfrm>
          </p:grpSpPr>
          <p:sp>
            <p:nvSpPr>
              <p:cNvPr id="120" name="Freeform 5"/>
              <p:cNvSpPr/>
              <p:nvPr/>
            </p:nvSpPr>
            <p:spPr bwMode="auto">
              <a:xfrm>
                <a:off x="710" y="2057"/>
                <a:ext cx="161" cy="144"/>
              </a:xfrm>
              <a:custGeom>
                <a:avLst/>
                <a:gdLst>
                  <a:gd name="T0" fmla="*/ 20 w 70"/>
                  <a:gd name="T1" fmla="*/ 14 h 62"/>
                  <a:gd name="T2" fmla="*/ 70 w 70"/>
                  <a:gd name="T3" fmla="*/ 2 h 62"/>
                  <a:gd name="T4" fmla="*/ 45 w 70"/>
                  <a:gd name="T5" fmla="*/ 47 h 62"/>
                  <a:gd name="T6" fmla="*/ 6 w 70"/>
                  <a:gd name="T7" fmla="*/ 50 h 62"/>
                  <a:gd name="T8" fmla="*/ 20 w 70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0" h="62">
                    <a:moveTo>
                      <a:pt x="20" y="14"/>
                    </a:moveTo>
                    <a:cubicBezTo>
                      <a:pt x="39" y="0"/>
                      <a:pt x="70" y="2"/>
                      <a:pt x="70" y="2"/>
                    </a:cubicBezTo>
                    <a:cubicBezTo>
                      <a:pt x="70" y="2"/>
                      <a:pt x="64" y="33"/>
                      <a:pt x="45" y="47"/>
                    </a:cubicBezTo>
                    <a:cubicBezTo>
                      <a:pt x="25" y="62"/>
                      <a:pt x="6" y="50"/>
                      <a:pt x="6" y="50"/>
                    </a:cubicBezTo>
                    <a:cubicBezTo>
                      <a:pt x="6" y="50"/>
                      <a:pt x="0" y="29"/>
                      <a:pt x="20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1" name="Freeform 6"/>
              <p:cNvSpPr/>
              <p:nvPr/>
            </p:nvSpPr>
            <p:spPr bwMode="auto">
              <a:xfrm>
                <a:off x="597" y="2112"/>
                <a:ext cx="129" cy="107"/>
              </a:xfrm>
              <a:custGeom>
                <a:avLst/>
                <a:gdLst>
                  <a:gd name="T0" fmla="*/ 40 w 56"/>
                  <a:gd name="T1" fmla="*/ 9 h 46"/>
                  <a:gd name="T2" fmla="*/ 55 w 56"/>
                  <a:gd name="T3" fmla="*/ 35 h 46"/>
                  <a:gd name="T4" fmla="*/ 25 w 56"/>
                  <a:gd name="T5" fmla="*/ 37 h 46"/>
                  <a:gd name="T6" fmla="*/ 0 w 56"/>
                  <a:gd name="T7" fmla="*/ 6 h 46"/>
                  <a:gd name="T8" fmla="*/ 40 w 56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46">
                    <a:moveTo>
                      <a:pt x="40" y="9"/>
                    </a:moveTo>
                    <a:cubicBezTo>
                      <a:pt x="56" y="17"/>
                      <a:pt x="55" y="35"/>
                      <a:pt x="55" y="35"/>
                    </a:cubicBezTo>
                    <a:cubicBezTo>
                      <a:pt x="55" y="35"/>
                      <a:pt x="41" y="46"/>
                      <a:pt x="25" y="37"/>
                    </a:cubicBezTo>
                    <a:cubicBezTo>
                      <a:pt x="9" y="29"/>
                      <a:pt x="0" y="6"/>
                      <a:pt x="0" y="6"/>
                    </a:cubicBezTo>
                    <a:cubicBezTo>
                      <a:pt x="0" y="6"/>
                      <a:pt x="23" y="0"/>
                      <a:pt x="40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2" name="Rectangle 7"/>
              <p:cNvSpPr>
                <a:spLocks noChangeArrowheads="1"/>
              </p:cNvSpPr>
              <p:nvPr/>
            </p:nvSpPr>
            <p:spPr bwMode="auto">
              <a:xfrm>
                <a:off x="714" y="1980"/>
                <a:ext cx="12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3" name="Freeform 8"/>
              <p:cNvSpPr/>
              <p:nvPr/>
            </p:nvSpPr>
            <p:spPr bwMode="auto">
              <a:xfrm>
                <a:off x="599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5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6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4" name="Freeform 9"/>
              <p:cNvSpPr/>
              <p:nvPr/>
            </p:nvSpPr>
            <p:spPr bwMode="auto">
              <a:xfrm>
                <a:off x="4931" y="2057"/>
                <a:ext cx="159" cy="144"/>
              </a:xfrm>
              <a:custGeom>
                <a:avLst/>
                <a:gdLst>
                  <a:gd name="T0" fmla="*/ 19 w 69"/>
                  <a:gd name="T1" fmla="*/ 14 h 62"/>
                  <a:gd name="T2" fmla="*/ 69 w 69"/>
                  <a:gd name="T3" fmla="*/ 2 h 62"/>
                  <a:gd name="T4" fmla="*/ 44 w 69"/>
                  <a:gd name="T5" fmla="*/ 47 h 62"/>
                  <a:gd name="T6" fmla="*/ 5 w 69"/>
                  <a:gd name="T7" fmla="*/ 50 h 62"/>
                  <a:gd name="T8" fmla="*/ 19 w 69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2">
                    <a:moveTo>
                      <a:pt x="19" y="14"/>
                    </a:moveTo>
                    <a:cubicBezTo>
                      <a:pt x="38" y="0"/>
                      <a:pt x="69" y="2"/>
                      <a:pt x="69" y="2"/>
                    </a:cubicBezTo>
                    <a:cubicBezTo>
                      <a:pt x="69" y="2"/>
                      <a:pt x="63" y="33"/>
                      <a:pt x="44" y="47"/>
                    </a:cubicBezTo>
                    <a:cubicBezTo>
                      <a:pt x="25" y="62"/>
                      <a:pt x="5" y="50"/>
                      <a:pt x="5" y="50"/>
                    </a:cubicBezTo>
                    <a:cubicBezTo>
                      <a:pt x="5" y="50"/>
                      <a:pt x="0" y="29"/>
                      <a:pt x="19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5" name="Freeform 10"/>
              <p:cNvSpPr/>
              <p:nvPr/>
            </p:nvSpPr>
            <p:spPr bwMode="auto">
              <a:xfrm>
                <a:off x="4818" y="2112"/>
                <a:ext cx="127" cy="107"/>
              </a:xfrm>
              <a:custGeom>
                <a:avLst/>
                <a:gdLst>
                  <a:gd name="T0" fmla="*/ 39 w 55"/>
                  <a:gd name="T1" fmla="*/ 9 h 46"/>
                  <a:gd name="T2" fmla="*/ 54 w 55"/>
                  <a:gd name="T3" fmla="*/ 35 h 46"/>
                  <a:gd name="T4" fmla="*/ 24 w 55"/>
                  <a:gd name="T5" fmla="*/ 37 h 46"/>
                  <a:gd name="T6" fmla="*/ 0 w 55"/>
                  <a:gd name="T7" fmla="*/ 6 h 46"/>
                  <a:gd name="T8" fmla="*/ 39 w 55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6">
                    <a:moveTo>
                      <a:pt x="39" y="9"/>
                    </a:moveTo>
                    <a:cubicBezTo>
                      <a:pt x="55" y="17"/>
                      <a:pt x="54" y="35"/>
                      <a:pt x="54" y="35"/>
                    </a:cubicBezTo>
                    <a:cubicBezTo>
                      <a:pt x="54" y="35"/>
                      <a:pt x="40" y="46"/>
                      <a:pt x="24" y="37"/>
                    </a:cubicBezTo>
                    <a:cubicBezTo>
                      <a:pt x="8" y="29"/>
                      <a:pt x="0" y="6"/>
                      <a:pt x="0" y="6"/>
                    </a:cubicBezTo>
                    <a:cubicBezTo>
                      <a:pt x="0" y="6"/>
                      <a:pt x="22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6" name="Rectangle 11"/>
              <p:cNvSpPr>
                <a:spLocks noChangeArrowheads="1"/>
              </p:cNvSpPr>
              <p:nvPr/>
            </p:nvSpPr>
            <p:spPr bwMode="auto">
              <a:xfrm>
                <a:off x="4933" y="1980"/>
                <a:ext cx="14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7" name="Freeform 12"/>
              <p:cNvSpPr/>
              <p:nvPr/>
            </p:nvSpPr>
            <p:spPr bwMode="auto">
              <a:xfrm>
                <a:off x="4818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7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8" name="Freeform 13"/>
              <p:cNvSpPr/>
              <p:nvPr/>
            </p:nvSpPr>
            <p:spPr bwMode="auto">
              <a:xfrm>
                <a:off x="2530" y="2001"/>
                <a:ext cx="159" cy="146"/>
              </a:xfrm>
              <a:custGeom>
                <a:avLst/>
                <a:gdLst>
                  <a:gd name="T0" fmla="*/ 19 w 69"/>
                  <a:gd name="T1" fmla="*/ 15 h 63"/>
                  <a:gd name="T2" fmla="*/ 69 w 69"/>
                  <a:gd name="T3" fmla="*/ 3 h 63"/>
                  <a:gd name="T4" fmla="*/ 44 w 69"/>
                  <a:gd name="T5" fmla="*/ 48 h 63"/>
                  <a:gd name="T6" fmla="*/ 5 w 69"/>
                  <a:gd name="T7" fmla="*/ 51 h 63"/>
                  <a:gd name="T8" fmla="*/ 19 w 69"/>
                  <a:gd name="T9" fmla="*/ 1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3">
                    <a:moveTo>
                      <a:pt x="19" y="15"/>
                    </a:moveTo>
                    <a:cubicBezTo>
                      <a:pt x="38" y="0"/>
                      <a:pt x="69" y="3"/>
                      <a:pt x="69" y="3"/>
                    </a:cubicBezTo>
                    <a:cubicBezTo>
                      <a:pt x="69" y="3"/>
                      <a:pt x="63" y="34"/>
                      <a:pt x="44" y="48"/>
                    </a:cubicBezTo>
                    <a:cubicBezTo>
                      <a:pt x="25" y="63"/>
                      <a:pt x="5" y="51"/>
                      <a:pt x="5" y="51"/>
                    </a:cubicBezTo>
                    <a:cubicBezTo>
                      <a:pt x="5" y="51"/>
                      <a:pt x="0" y="29"/>
                      <a:pt x="19" y="15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9" name="Freeform 14"/>
              <p:cNvSpPr/>
              <p:nvPr/>
            </p:nvSpPr>
            <p:spPr bwMode="auto">
              <a:xfrm>
                <a:off x="2417" y="2059"/>
                <a:ext cx="127" cy="104"/>
              </a:xfrm>
              <a:custGeom>
                <a:avLst/>
                <a:gdLst>
                  <a:gd name="T0" fmla="*/ 39 w 55"/>
                  <a:gd name="T1" fmla="*/ 9 h 45"/>
                  <a:gd name="T2" fmla="*/ 54 w 55"/>
                  <a:gd name="T3" fmla="*/ 34 h 45"/>
                  <a:gd name="T4" fmla="*/ 24 w 55"/>
                  <a:gd name="T5" fmla="*/ 37 h 45"/>
                  <a:gd name="T6" fmla="*/ 0 w 55"/>
                  <a:gd name="T7" fmla="*/ 6 h 45"/>
                  <a:gd name="T8" fmla="*/ 39 w 55"/>
                  <a:gd name="T9" fmla="*/ 9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5">
                    <a:moveTo>
                      <a:pt x="39" y="9"/>
                    </a:moveTo>
                    <a:cubicBezTo>
                      <a:pt x="55" y="17"/>
                      <a:pt x="54" y="34"/>
                      <a:pt x="54" y="34"/>
                    </a:cubicBezTo>
                    <a:cubicBezTo>
                      <a:pt x="54" y="34"/>
                      <a:pt x="41" y="45"/>
                      <a:pt x="24" y="37"/>
                    </a:cubicBezTo>
                    <a:cubicBezTo>
                      <a:pt x="8" y="28"/>
                      <a:pt x="0" y="6"/>
                      <a:pt x="0" y="6"/>
                    </a:cubicBezTo>
                    <a:cubicBezTo>
                      <a:pt x="0" y="6"/>
                      <a:pt x="23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30" name="Rectangle 15"/>
              <p:cNvSpPr>
                <a:spLocks noChangeArrowheads="1"/>
              </p:cNvSpPr>
              <p:nvPr/>
            </p:nvSpPr>
            <p:spPr bwMode="auto">
              <a:xfrm>
                <a:off x="2532" y="1926"/>
                <a:ext cx="14" cy="44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31" name="Freeform 16"/>
              <p:cNvSpPr/>
              <p:nvPr/>
            </p:nvSpPr>
            <p:spPr bwMode="auto">
              <a:xfrm>
                <a:off x="2417" y="1778"/>
                <a:ext cx="244" cy="237"/>
              </a:xfrm>
              <a:custGeom>
                <a:avLst/>
                <a:gdLst>
                  <a:gd name="T0" fmla="*/ 92 w 106"/>
                  <a:gd name="T1" fmla="*/ 18 h 102"/>
                  <a:gd name="T2" fmla="*/ 68 w 106"/>
                  <a:gd name="T3" fmla="*/ 12 h 102"/>
                  <a:gd name="T4" fmla="*/ 53 w 106"/>
                  <a:gd name="T5" fmla="*/ 0 h 102"/>
                  <a:gd name="T6" fmla="*/ 38 w 106"/>
                  <a:gd name="T7" fmla="*/ 12 h 102"/>
                  <a:gd name="T8" fmla="*/ 15 w 106"/>
                  <a:gd name="T9" fmla="*/ 18 h 102"/>
                  <a:gd name="T10" fmla="*/ 53 w 106"/>
                  <a:gd name="T11" fmla="*/ 102 h 102"/>
                  <a:gd name="T12" fmla="*/ 92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2" y="18"/>
                    </a:moveTo>
                    <a:cubicBezTo>
                      <a:pt x="82" y="4"/>
                      <a:pt x="68" y="12"/>
                      <a:pt x="68" y="12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8" y="12"/>
                    </a:cubicBezTo>
                    <a:cubicBezTo>
                      <a:pt x="38" y="12"/>
                      <a:pt x="25" y="4"/>
                      <a:pt x="15" y="18"/>
                    </a:cubicBezTo>
                    <a:cubicBezTo>
                      <a:pt x="0" y="38"/>
                      <a:pt x="19" y="102"/>
                      <a:pt x="53" y="102"/>
                    </a:cubicBezTo>
                    <a:cubicBezTo>
                      <a:pt x="87" y="102"/>
                      <a:pt x="106" y="38"/>
                      <a:pt x="92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32" name="Freeform 17"/>
              <p:cNvSpPr/>
              <p:nvPr/>
            </p:nvSpPr>
            <p:spPr bwMode="auto">
              <a:xfrm>
                <a:off x="3362" y="2087"/>
                <a:ext cx="145" cy="132"/>
              </a:xfrm>
              <a:custGeom>
                <a:avLst/>
                <a:gdLst>
                  <a:gd name="T0" fmla="*/ 45 w 63"/>
                  <a:gd name="T1" fmla="*/ 13 h 57"/>
                  <a:gd name="T2" fmla="*/ 0 w 63"/>
                  <a:gd name="T3" fmla="*/ 3 h 57"/>
                  <a:gd name="T4" fmla="*/ 23 w 63"/>
                  <a:gd name="T5" fmla="*/ 44 h 57"/>
                  <a:gd name="T6" fmla="*/ 58 w 63"/>
                  <a:gd name="T7" fmla="*/ 47 h 57"/>
                  <a:gd name="T8" fmla="*/ 45 w 63"/>
                  <a:gd name="T9" fmla="*/ 13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" h="57">
                    <a:moveTo>
                      <a:pt x="45" y="13"/>
                    </a:moveTo>
                    <a:cubicBezTo>
                      <a:pt x="28" y="0"/>
                      <a:pt x="0" y="3"/>
                      <a:pt x="0" y="3"/>
                    </a:cubicBezTo>
                    <a:cubicBezTo>
                      <a:pt x="0" y="3"/>
                      <a:pt x="5" y="31"/>
                      <a:pt x="23" y="44"/>
                    </a:cubicBezTo>
                    <a:cubicBezTo>
                      <a:pt x="40" y="57"/>
                      <a:pt x="58" y="47"/>
                      <a:pt x="58" y="47"/>
                    </a:cubicBezTo>
                    <a:cubicBezTo>
                      <a:pt x="58" y="47"/>
                      <a:pt x="63" y="27"/>
                      <a:pt x="45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33" name="Freeform 18"/>
              <p:cNvSpPr/>
              <p:nvPr/>
            </p:nvSpPr>
            <p:spPr bwMode="auto">
              <a:xfrm>
                <a:off x="3493" y="2140"/>
                <a:ext cx="118" cy="96"/>
              </a:xfrm>
              <a:custGeom>
                <a:avLst/>
                <a:gdLst>
                  <a:gd name="T0" fmla="*/ 15 w 51"/>
                  <a:gd name="T1" fmla="*/ 8 h 41"/>
                  <a:gd name="T2" fmla="*/ 1 w 51"/>
                  <a:gd name="T3" fmla="*/ 31 h 41"/>
                  <a:gd name="T4" fmla="*/ 28 w 51"/>
                  <a:gd name="T5" fmla="*/ 33 h 41"/>
                  <a:gd name="T6" fmla="*/ 51 w 51"/>
                  <a:gd name="T7" fmla="*/ 5 h 41"/>
                  <a:gd name="T8" fmla="*/ 15 w 51"/>
                  <a:gd name="T9" fmla="*/ 8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41">
                    <a:moveTo>
                      <a:pt x="15" y="8"/>
                    </a:moveTo>
                    <a:cubicBezTo>
                      <a:pt x="0" y="15"/>
                      <a:pt x="1" y="31"/>
                      <a:pt x="1" y="31"/>
                    </a:cubicBezTo>
                    <a:cubicBezTo>
                      <a:pt x="1" y="31"/>
                      <a:pt x="14" y="41"/>
                      <a:pt x="28" y="33"/>
                    </a:cubicBezTo>
                    <a:cubicBezTo>
                      <a:pt x="43" y="26"/>
                      <a:pt x="51" y="5"/>
                      <a:pt x="51" y="5"/>
                    </a:cubicBezTo>
                    <a:cubicBezTo>
                      <a:pt x="51" y="5"/>
                      <a:pt x="30" y="0"/>
                      <a:pt x="15" y="8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34" name="Rectangle 19"/>
              <p:cNvSpPr>
                <a:spLocks noChangeArrowheads="1"/>
              </p:cNvSpPr>
              <p:nvPr/>
            </p:nvSpPr>
            <p:spPr bwMode="auto">
              <a:xfrm>
                <a:off x="3493" y="2019"/>
                <a:ext cx="12" cy="40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35" name="Freeform 20"/>
              <p:cNvSpPr/>
              <p:nvPr/>
            </p:nvSpPr>
            <p:spPr bwMode="auto">
              <a:xfrm>
                <a:off x="3353" y="1831"/>
                <a:ext cx="292" cy="228"/>
              </a:xfrm>
              <a:custGeom>
                <a:avLst/>
                <a:gdLst>
                  <a:gd name="T0" fmla="*/ 121 w 127"/>
                  <a:gd name="T1" fmla="*/ 27 h 98"/>
                  <a:gd name="T2" fmla="*/ 92 w 127"/>
                  <a:gd name="T3" fmla="*/ 42 h 98"/>
                  <a:gd name="T4" fmla="*/ 63 w 127"/>
                  <a:gd name="T5" fmla="*/ 0 h 98"/>
                  <a:gd name="T6" fmla="*/ 35 w 127"/>
                  <a:gd name="T7" fmla="*/ 42 h 98"/>
                  <a:gd name="T8" fmla="*/ 6 w 127"/>
                  <a:gd name="T9" fmla="*/ 27 h 98"/>
                  <a:gd name="T10" fmla="*/ 63 w 127"/>
                  <a:gd name="T11" fmla="*/ 98 h 98"/>
                  <a:gd name="T12" fmla="*/ 121 w 127"/>
                  <a:gd name="T13" fmla="*/ 27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" h="98">
                    <a:moveTo>
                      <a:pt x="121" y="27"/>
                    </a:moveTo>
                    <a:cubicBezTo>
                      <a:pt x="92" y="42"/>
                      <a:pt x="92" y="42"/>
                      <a:pt x="92" y="42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35" y="42"/>
                      <a:pt x="35" y="42"/>
                      <a:pt x="35" y="42"/>
                    </a:cubicBezTo>
                    <a:cubicBezTo>
                      <a:pt x="6" y="27"/>
                      <a:pt x="6" y="27"/>
                      <a:pt x="6" y="27"/>
                    </a:cubicBezTo>
                    <a:cubicBezTo>
                      <a:pt x="6" y="27"/>
                      <a:pt x="0" y="98"/>
                      <a:pt x="63" y="98"/>
                    </a:cubicBezTo>
                    <a:cubicBezTo>
                      <a:pt x="127" y="98"/>
                      <a:pt x="121" y="27"/>
                      <a:pt x="121" y="27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36" name="Freeform 21"/>
              <p:cNvSpPr/>
              <p:nvPr/>
            </p:nvSpPr>
            <p:spPr bwMode="auto">
              <a:xfrm>
                <a:off x="6641" y="2108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37" name="Freeform 22"/>
              <p:cNvSpPr/>
              <p:nvPr/>
            </p:nvSpPr>
            <p:spPr bwMode="auto">
              <a:xfrm>
                <a:off x="6765" y="2159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38" name="Rectangle 23"/>
              <p:cNvSpPr>
                <a:spLocks noChangeArrowheads="1"/>
              </p:cNvSpPr>
              <p:nvPr/>
            </p:nvSpPr>
            <p:spPr bwMode="auto">
              <a:xfrm>
                <a:off x="6763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39" name="Freeform 24"/>
              <p:cNvSpPr/>
              <p:nvPr/>
            </p:nvSpPr>
            <p:spPr bwMode="auto">
              <a:xfrm>
                <a:off x="6631" y="1868"/>
                <a:ext cx="277" cy="212"/>
              </a:xfrm>
              <a:custGeom>
                <a:avLst/>
                <a:gdLst>
                  <a:gd name="T0" fmla="*/ 113 w 120"/>
                  <a:gd name="T1" fmla="*/ 25 h 91"/>
                  <a:gd name="T2" fmla="*/ 87 w 120"/>
                  <a:gd name="T3" fmla="*/ 39 h 91"/>
                  <a:gd name="T4" fmla="*/ 60 w 120"/>
                  <a:gd name="T5" fmla="*/ 0 h 91"/>
                  <a:gd name="T6" fmla="*/ 33 w 120"/>
                  <a:gd name="T7" fmla="*/ 39 h 91"/>
                  <a:gd name="T8" fmla="*/ 6 w 120"/>
                  <a:gd name="T9" fmla="*/ 25 h 91"/>
                  <a:gd name="T10" fmla="*/ 60 w 120"/>
                  <a:gd name="T11" fmla="*/ 91 h 91"/>
                  <a:gd name="T12" fmla="*/ 113 w 120"/>
                  <a:gd name="T13" fmla="*/ 25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0" h="91">
                    <a:moveTo>
                      <a:pt x="113" y="25"/>
                    </a:moveTo>
                    <a:cubicBezTo>
                      <a:pt x="87" y="39"/>
                      <a:pt x="87" y="39"/>
                      <a:pt x="87" y="39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33" y="39"/>
                      <a:pt x="33" y="39"/>
                      <a:pt x="33" y="39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6" y="25"/>
                      <a:pt x="0" y="91"/>
                      <a:pt x="60" y="91"/>
                    </a:cubicBezTo>
                    <a:cubicBezTo>
                      <a:pt x="120" y="91"/>
                      <a:pt x="113" y="25"/>
                      <a:pt x="113" y="25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40" name="Rectangle 25"/>
              <p:cNvSpPr>
                <a:spLocks noChangeArrowheads="1"/>
              </p:cNvSpPr>
              <p:nvPr/>
            </p:nvSpPr>
            <p:spPr bwMode="auto">
              <a:xfrm>
                <a:off x="2984" y="2154"/>
                <a:ext cx="14" cy="298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41" name="Oval 26"/>
              <p:cNvSpPr>
                <a:spLocks noChangeArrowheads="1"/>
              </p:cNvSpPr>
              <p:nvPr/>
            </p:nvSpPr>
            <p:spPr bwMode="auto">
              <a:xfrm>
                <a:off x="2942" y="1964"/>
                <a:ext cx="97" cy="190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42" name="Freeform 27"/>
              <p:cNvSpPr/>
              <p:nvPr/>
            </p:nvSpPr>
            <p:spPr bwMode="auto">
              <a:xfrm>
                <a:off x="2839" y="2061"/>
                <a:ext cx="163" cy="149"/>
              </a:xfrm>
              <a:custGeom>
                <a:avLst/>
                <a:gdLst>
                  <a:gd name="T0" fmla="*/ 0 w 71"/>
                  <a:gd name="T1" fmla="*/ 3 h 64"/>
                  <a:gd name="T2" fmla="*/ 25 w 71"/>
                  <a:gd name="T3" fmla="*/ 49 h 64"/>
                  <a:gd name="T4" fmla="*/ 65 w 71"/>
                  <a:gd name="T5" fmla="*/ 52 h 64"/>
                  <a:gd name="T6" fmla="*/ 51 w 71"/>
                  <a:gd name="T7" fmla="*/ 15 h 64"/>
                  <a:gd name="T8" fmla="*/ 0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0" y="3"/>
                    </a:moveTo>
                    <a:cubicBezTo>
                      <a:pt x="0" y="3"/>
                      <a:pt x="6" y="34"/>
                      <a:pt x="25" y="49"/>
                    </a:cubicBezTo>
                    <a:cubicBezTo>
                      <a:pt x="45" y="64"/>
                      <a:pt x="65" y="52"/>
                      <a:pt x="65" y="52"/>
                    </a:cubicBezTo>
                    <a:cubicBezTo>
                      <a:pt x="65" y="52"/>
                      <a:pt x="71" y="30"/>
                      <a:pt x="51" y="15"/>
                    </a:cubicBezTo>
                    <a:cubicBezTo>
                      <a:pt x="31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43" name="Freeform 28"/>
              <p:cNvSpPr/>
              <p:nvPr/>
            </p:nvSpPr>
            <p:spPr bwMode="auto">
              <a:xfrm>
                <a:off x="2979" y="2061"/>
                <a:ext cx="164" cy="149"/>
              </a:xfrm>
              <a:custGeom>
                <a:avLst/>
                <a:gdLst>
                  <a:gd name="T0" fmla="*/ 71 w 71"/>
                  <a:gd name="T1" fmla="*/ 3 h 64"/>
                  <a:gd name="T2" fmla="*/ 46 w 71"/>
                  <a:gd name="T3" fmla="*/ 49 h 64"/>
                  <a:gd name="T4" fmla="*/ 6 w 71"/>
                  <a:gd name="T5" fmla="*/ 52 h 64"/>
                  <a:gd name="T6" fmla="*/ 20 w 71"/>
                  <a:gd name="T7" fmla="*/ 15 h 64"/>
                  <a:gd name="T8" fmla="*/ 71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71" y="3"/>
                    </a:moveTo>
                    <a:cubicBezTo>
                      <a:pt x="71" y="3"/>
                      <a:pt x="65" y="34"/>
                      <a:pt x="46" y="49"/>
                    </a:cubicBezTo>
                    <a:cubicBezTo>
                      <a:pt x="26" y="64"/>
                      <a:pt x="6" y="52"/>
                      <a:pt x="6" y="52"/>
                    </a:cubicBezTo>
                    <a:cubicBezTo>
                      <a:pt x="6" y="52"/>
                      <a:pt x="0" y="30"/>
                      <a:pt x="20" y="15"/>
                    </a:cubicBezTo>
                    <a:cubicBezTo>
                      <a:pt x="40" y="0"/>
                      <a:pt x="71" y="3"/>
                      <a:pt x="71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44" name="Rectangle 29"/>
              <p:cNvSpPr>
                <a:spLocks noChangeArrowheads="1"/>
              </p:cNvSpPr>
              <p:nvPr/>
            </p:nvSpPr>
            <p:spPr bwMode="auto">
              <a:xfrm>
                <a:off x="6348" y="2110"/>
                <a:ext cx="12" cy="31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45" name="Oval 30"/>
              <p:cNvSpPr>
                <a:spLocks noChangeArrowheads="1"/>
              </p:cNvSpPr>
              <p:nvPr/>
            </p:nvSpPr>
            <p:spPr bwMode="auto">
              <a:xfrm>
                <a:off x="6302" y="1908"/>
                <a:ext cx="104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46" name="Freeform 31"/>
              <p:cNvSpPr/>
              <p:nvPr/>
            </p:nvSpPr>
            <p:spPr bwMode="auto">
              <a:xfrm>
                <a:off x="6191" y="2012"/>
                <a:ext cx="173" cy="156"/>
              </a:xfrm>
              <a:custGeom>
                <a:avLst/>
                <a:gdLst>
                  <a:gd name="T0" fmla="*/ 0 w 75"/>
                  <a:gd name="T1" fmla="*/ 3 h 67"/>
                  <a:gd name="T2" fmla="*/ 28 w 75"/>
                  <a:gd name="T3" fmla="*/ 51 h 67"/>
                  <a:gd name="T4" fmla="*/ 70 w 75"/>
                  <a:gd name="T5" fmla="*/ 55 h 67"/>
                  <a:gd name="T6" fmla="*/ 55 w 75"/>
                  <a:gd name="T7" fmla="*/ 15 h 67"/>
                  <a:gd name="T8" fmla="*/ 0 w 75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5" h="67">
                    <a:moveTo>
                      <a:pt x="0" y="3"/>
                    </a:moveTo>
                    <a:cubicBezTo>
                      <a:pt x="0" y="3"/>
                      <a:pt x="7" y="36"/>
                      <a:pt x="28" y="51"/>
                    </a:cubicBezTo>
                    <a:cubicBezTo>
                      <a:pt x="48" y="67"/>
                      <a:pt x="70" y="55"/>
                      <a:pt x="70" y="55"/>
                    </a:cubicBezTo>
                    <a:cubicBezTo>
                      <a:pt x="70" y="55"/>
                      <a:pt x="75" y="31"/>
                      <a:pt x="55" y="15"/>
                    </a:cubicBezTo>
                    <a:cubicBezTo>
                      <a:pt x="34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47" name="Freeform 32"/>
              <p:cNvSpPr/>
              <p:nvPr/>
            </p:nvSpPr>
            <p:spPr bwMode="auto">
              <a:xfrm>
                <a:off x="6341" y="2012"/>
                <a:ext cx="175" cy="156"/>
              </a:xfrm>
              <a:custGeom>
                <a:avLst/>
                <a:gdLst>
                  <a:gd name="T0" fmla="*/ 76 w 76"/>
                  <a:gd name="T1" fmla="*/ 3 h 67"/>
                  <a:gd name="T2" fmla="*/ 48 w 76"/>
                  <a:gd name="T3" fmla="*/ 51 h 67"/>
                  <a:gd name="T4" fmla="*/ 6 w 76"/>
                  <a:gd name="T5" fmla="*/ 55 h 67"/>
                  <a:gd name="T6" fmla="*/ 21 w 76"/>
                  <a:gd name="T7" fmla="*/ 15 h 67"/>
                  <a:gd name="T8" fmla="*/ 76 w 76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7">
                    <a:moveTo>
                      <a:pt x="76" y="3"/>
                    </a:moveTo>
                    <a:cubicBezTo>
                      <a:pt x="76" y="3"/>
                      <a:pt x="69" y="36"/>
                      <a:pt x="48" y="51"/>
                    </a:cubicBezTo>
                    <a:cubicBezTo>
                      <a:pt x="27" y="67"/>
                      <a:pt x="6" y="55"/>
                      <a:pt x="6" y="55"/>
                    </a:cubicBezTo>
                    <a:cubicBezTo>
                      <a:pt x="6" y="55"/>
                      <a:pt x="0" y="31"/>
                      <a:pt x="21" y="15"/>
                    </a:cubicBezTo>
                    <a:cubicBezTo>
                      <a:pt x="42" y="0"/>
                      <a:pt x="76" y="3"/>
                      <a:pt x="76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48" name="Rectangle 33"/>
              <p:cNvSpPr>
                <a:spLocks noChangeArrowheads="1"/>
              </p:cNvSpPr>
              <p:nvPr/>
            </p:nvSpPr>
            <p:spPr bwMode="auto">
              <a:xfrm>
                <a:off x="7106" y="2154"/>
                <a:ext cx="16" cy="365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49" name="Oval 34"/>
              <p:cNvSpPr>
                <a:spLocks noChangeArrowheads="1"/>
              </p:cNvSpPr>
              <p:nvPr/>
            </p:nvSpPr>
            <p:spPr bwMode="auto">
              <a:xfrm>
                <a:off x="7053" y="1922"/>
                <a:ext cx="120" cy="23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50" name="Freeform 35"/>
              <p:cNvSpPr/>
              <p:nvPr/>
            </p:nvSpPr>
            <p:spPr bwMode="auto">
              <a:xfrm>
                <a:off x="6926" y="2040"/>
                <a:ext cx="201" cy="182"/>
              </a:xfrm>
              <a:custGeom>
                <a:avLst/>
                <a:gdLst>
                  <a:gd name="T0" fmla="*/ 0 w 87"/>
                  <a:gd name="T1" fmla="*/ 4 h 78"/>
                  <a:gd name="T2" fmla="*/ 32 w 87"/>
                  <a:gd name="T3" fmla="*/ 60 h 78"/>
                  <a:gd name="T4" fmla="*/ 80 w 87"/>
                  <a:gd name="T5" fmla="*/ 64 h 78"/>
                  <a:gd name="T6" fmla="*/ 63 w 87"/>
                  <a:gd name="T7" fmla="*/ 18 h 78"/>
                  <a:gd name="T8" fmla="*/ 0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0" y="4"/>
                    </a:moveTo>
                    <a:cubicBezTo>
                      <a:pt x="0" y="4"/>
                      <a:pt x="7" y="42"/>
                      <a:pt x="32" y="60"/>
                    </a:cubicBezTo>
                    <a:cubicBezTo>
                      <a:pt x="56" y="78"/>
                      <a:pt x="80" y="64"/>
                      <a:pt x="80" y="64"/>
                    </a:cubicBezTo>
                    <a:cubicBezTo>
                      <a:pt x="80" y="64"/>
                      <a:pt x="87" y="37"/>
                      <a:pt x="63" y="18"/>
                    </a:cubicBezTo>
                    <a:cubicBezTo>
                      <a:pt x="39" y="0"/>
                      <a:pt x="0" y="4"/>
                      <a:pt x="0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51" name="Freeform 36"/>
              <p:cNvSpPr/>
              <p:nvPr/>
            </p:nvSpPr>
            <p:spPr bwMode="auto">
              <a:xfrm>
                <a:off x="7099" y="2040"/>
                <a:ext cx="201" cy="182"/>
              </a:xfrm>
              <a:custGeom>
                <a:avLst/>
                <a:gdLst>
                  <a:gd name="T0" fmla="*/ 87 w 87"/>
                  <a:gd name="T1" fmla="*/ 4 h 78"/>
                  <a:gd name="T2" fmla="*/ 56 w 87"/>
                  <a:gd name="T3" fmla="*/ 60 h 78"/>
                  <a:gd name="T4" fmla="*/ 7 w 87"/>
                  <a:gd name="T5" fmla="*/ 64 h 78"/>
                  <a:gd name="T6" fmla="*/ 25 w 87"/>
                  <a:gd name="T7" fmla="*/ 18 h 78"/>
                  <a:gd name="T8" fmla="*/ 87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87" y="4"/>
                    </a:moveTo>
                    <a:cubicBezTo>
                      <a:pt x="87" y="4"/>
                      <a:pt x="80" y="42"/>
                      <a:pt x="56" y="60"/>
                    </a:cubicBezTo>
                    <a:cubicBezTo>
                      <a:pt x="32" y="78"/>
                      <a:pt x="7" y="64"/>
                      <a:pt x="7" y="64"/>
                    </a:cubicBezTo>
                    <a:cubicBezTo>
                      <a:pt x="7" y="64"/>
                      <a:pt x="0" y="37"/>
                      <a:pt x="25" y="18"/>
                    </a:cubicBezTo>
                    <a:cubicBezTo>
                      <a:pt x="49" y="0"/>
                      <a:pt x="87" y="4"/>
                      <a:pt x="87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52" name="Rectangle 37"/>
              <p:cNvSpPr>
                <a:spLocks noChangeArrowheads="1"/>
              </p:cNvSpPr>
              <p:nvPr/>
            </p:nvSpPr>
            <p:spPr bwMode="auto">
              <a:xfrm>
                <a:off x="1468" y="1971"/>
                <a:ext cx="14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53" name="Oval 38"/>
              <p:cNvSpPr>
                <a:spLocks noChangeArrowheads="1"/>
              </p:cNvSpPr>
              <p:nvPr/>
            </p:nvSpPr>
            <p:spPr bwMode="auto">
              <a:xfrm>
                <a:off x="1387" y="1817"/>
                <a:ext cx="177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54" name="Freeform 39"/>
              <p:cNvSpPr/>
              <p:nvPr/>
            </p:nvSpPr>
            <p:spPr bwMode="auto">
              <a:xfrm>
                <a:off x="1389" y="2043"/>
                <a:ext cx="90" cy="76"/>
              </a:xfrm>
              <a:custGeom>
                <a:avLst/>
                <a:gdLst>
                  <a:gd name="T0" fmla="*/ 90 w 90"/>
                  <a:gd name="T1" fmla="*/ 69 h 76"/>
                  <a:gd name="T2" fmla="*/ 83 w 90"/>
                  <a:gd name="T3" fmla="*/ 76 h 76"/>
                  <a:gd name="T4" fmla="*/ 0 w 90"/>
                  <a:gd name="T5" fmla="*/ 7 h 76"/>
                  <a:gd name="T6" fmla="*/ 7 w 90"/>
                  <a:gd name="T7" fmla="*/ 0 h 76"/>
                  <a:gd name="T8" fmla="*/ 9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90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9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55" name="Freeform 40"/>
              <p:cNvSpPr/>
              <p:nvPr/>
            </p:nvSpPr>
            <p:spPr bwMode="auto">
              <a:xfrm>
                <a:off x="1327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39 w 48"/>
                  <a:gd name="T5" fmla="*/ 37 h 49"/>
                  <a:gd name="T6" fmla="*/ 36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39" y="37"/>
                      <a:pt x="39" y="37"/>
                    </a:cubicBezTo>
                    <a:cubicBezTo>
                      <a:pt x="39" y="37"/>
                      <a:pt x="48" y="19"/>
                      <a:pt x="36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56" name="Freeform 41"/>
              <p:cNvSpPr/>
              <p:nvPr/>
            </p:nvSpPr>
            <p:spPr bwMode="auto">
              <a:xfrm>
                <a:off x="1472" y="2043"/>
                <a:ext cx="90" cy="76"/>
              </a:xfrm>
              <a:custGeom>
                <a:avLst/>
                <a:gdLst>
                  <a:gd name="T0" fmla="*/ 0 w 90"/>
                  <a:gd name="T1" fmla="*/ 69 h 76"/>
                  <a:gd name="T2" fmla="*/ 7 w 90"/>
                  <a:gd name="T3" fmla="*/ 76 h 76"/>
                  <a:gd name="T4" fmla="*/ 90 w 90"/>
                  <a:gd name="T5" fmla="*/ 7 h 76"/>
                  <a:gd name="T6" fmla="*/ 83 w 90"/>
                  <a:gd name="T7" fmla="*/ 0 h 76"/>
                  <a:gd name="T8" fmla="*/ 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0" y="69"/>
                    </a:moveTo>
                    <a:lnTo>
                      <a:pt x="7" y="76"/>
                    </a:lnTo>
                    <a:lnTo>
                      <a:pt x="90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57" name="Freeform 42"/>
              <p:cNvSpPr/>
              <p:nvPr/>
            </p:nvSpPr>
            <p:spPr bwMode="auto">
              <a:xfrm>
                <a:off x="1514" y="1982"/>
                <a:ext cx="110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8 w 48"/>
                  <a:gd name="T5" fmla="*/ 37 h 49"/>
                  <a:gd name="T6" fmla="*/ 11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8" y="37"/>
                      <a:pt x="8" y="37"/>
                    </a:cubicBezTo>
                    <a:cubicBezTo>
                      <a:pt x="8" y="37"/>
                      <a:pt x="0" y="19"/>
                      <a:pt x="11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58" name="Freeform 43"/>
              <p:cNvSpPr/>
              <p:nvPr/>
            </p:nvSpPr>
            <p:spPr bwMode="auto">
              <a:xfrm>
                <a:off x="1389" y="2159"/>
                <a:ext cx="90" cy="79"/>
              </a:xfrm>
              <a:custGeom>
                <a:avLst/>
                <a:gdLst>
                  <a:gd name="T0" fmla="*/ 90 w 90"/>
                  <a:gd name="T1" fmla="*/ 70 h 79"/>
                  <a:gd name="T2" fmla="*/ 83 w 90"/>
                  <a:gd name="T3" fmla="*/ 79 h 79"/>
                  <a:gd name="T4" fmla="*/ 0 w 90"/>
                  <a:gd name="T5" fmla="*/ 9 h 79"/>
                  <a:gd name="T6" fmla="*/ 7 w 90"/>
                  <a:gd name="T7" fmla="*/ 0 h 79"/>
                  <a:gd name="T8" fmla="*/ 9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90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9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59" name="Freeform 44"/>
              <p:cNvSpPr/>
              <p:nvPr/>
            </p:nvSpPr>
            <p:spPr bwMode="auto">
              <a:xfrm>
                <a:off x="1327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39 w 48"/>
                  <a:gd name="T5" fmla="*/ 37 h 48"/>
                  <a:gd name="T6" fmla="*/ 36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39" y="37"/>
                      <a:pt x="39" y="37"/>
                    </a:cubicBezTo>
                    <a:cubicBezTo>
                      <a:pt x="39" y="37"/>
                      <a:pt x="48" y="18"/>
                      <a:pt x="36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60" name="Freeform 45"/>
              <p:cNvSpPr/>
              <p:nvPr/>
            </p:nvSpPr>
            <p:spPr bwMode="auto">
              <a:xfrm>
                <a:off x="1472" y="2159"/>
                <a:ext cx="90" cy="79"/>
              </a:xfrm>
              <a:custGeom>
                <a:avLst/>
                <a:gdLst>
                  <a:gd name="T0" fmla="*/ 0 w 90"/>
                  <a:gd name="T1" fmla="*/ 70 h 79"/>
                  <a:gd name="T2" fmla="*/ 7 w 90"/>
                  <a:gd name="T3" fmla="*/ 79 h 79"/>
                  <a:gd name="T4" fmla="*/ 90 w 90"/>
                  <a:gd name="T5" fmla="*/ 9 h 79"/>
                  <a:gd name="T6" fmla="*/ 83 w 90"/>
                  <a:gd name="T7" fmla="*/ 0 h 79"/>
                  <a:gd name="T8" fmla="*/ 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0" y="70"/>
                    </a:moveTo>
                    <a:lnTo>
                      <a:pt x="7" y="79"/>
                    </a:lnTo>
                    <a:lnTo>
                      <a:pt x="90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61" name="Freeform 46"/>
              <p:cNvSpPr/>
              <p:nvPr/>
            </p:nvSpPr>
            <p:spPr bwMode="auto">
              <a:xfrm>
                <a:off x="1514" y="2101"/>
                <a:ext cx="110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8 w 48"/>
                  <a:gd name="T5" fmla="*/ 37 h 48"/>
                  <a:gd name="T6" fmla="*/ 11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8" y="37"/>
                      <a:pt x="8" y="37"/>
                    </a:cubicBezTo>
                    <a:cubicBezTo>
                      <a:pt x="8" y="37"/>
                      <a:pt x="0" y="18"/>
                      <a:pt x="11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62" name="Rectangle 47"/>
              <p:cNvSpPr>
                <a:spLocks noChangeArrowheads="1"/>
              </p:cNvSpPr>
              <p:nvPr/>
            </p:nvSpPr>
            <p:spPr bwMode="auto">
              <a:xfrm>
                <a:off x="4507" y="1971"/>
                <a:ext cx="16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63" name="Oval 48"/>
              <p:cNvSpPr>
                <a:spLocks noChangeArrowheads="1"/>
              </p:cNvSpPr>
              <p:nvPr/>
            </p:nvSpPr>
            <p:spPr bwMode="auto">
              <a:xfrm>
                <a:off x="4426" y="1817"/>
                <a:ext cx="178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64" name="Freeform 49"/>
              <p:cNvSpPr/>
              <p:nvPr/>
            </p:nvSpPr>
            <p:spPr bwMode="auto">
              <a:xfrm>
                <a:off x="4429" y="2043"/>
                <a:ext cx="89" cy="76"/>
              </a:xfrm>
              <a:custGeom>
                <a:avLst/>
                <a:gdLst>
                  <a:gd name="T0" fmla="*/ 89 w 89"/>
                  <a:gd name="T1" fmla="*/ 69 h 76"/>
                  <a:gd name="T2" fmla="*/ 83 w 89"/>
                  <a:gd name="T3" fmla="*/ 76 h 76"/>
                  <a:gd name="T4" fmla="*/ 0 w 89"/>
                  <a:gd name="T5" fmla="*/ 7 h 76"/>
                  <a:gd name="T6" fmla="*/ 7 w 89"/>
                  <a:gd name="T7" fmla="*/ 0 h 76"/>
                  <a:gd name="T8" fmla="*/ 89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89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89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65" name="Freeform 50"/>
              <p:cNvSpPr/>
              <p:nvPr/>
            </p:nvSpPr>
            <p:spPr bwMode="auto">
              <a:xfrm>
                <a:off x="4366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40 w 48"/>
                  <a:gd name="T5" fmla="*/ 37 h 49"/>
                  <a:gd name="T6" fmla="*/ 37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40" y="37"/>
                      <a:pt x="40" y="37"/>
                    </a:cubicBezTo>
                    <a:cubicBezTo>
                      <a:pt x="40" y="37"/>
                      <a:pt x="48" y="19"/>
                      <a:pt x="37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66" name="Freeform 51"/>
              <p:cNvSpPr/>
              <p:nvPr/>
            </p:nvSpPr>
            <p:spPr bwMode="auto">
              <a:xfrm>
                <a:off x="4512" y="2043"/>
                <a:ext cx="89" cy="76"/>
              </a:xfrm>
              <a:custGeom>
                <a:avLst/>
                <a:gdLst>
                  <a:gd name="T0" fmla="*/ 0 w 89"/>
                  <a:gd name="T1" fmla="*/ 69 h 76"/>
                  <a:gd name="T2" fmla="*/ 6 w 89"/>
                  <a:gd name="T3" fmla="*/ 76 h 76"/>
                  <a:gd name="T4" fmla="*/ 89 w 89"/>
                  <a:gd name="T5" fmla="*/ 7 h 76"/>
                  <a:gd name="T6" fmla="*/ 83 w 89"/>
                  <a:gd name="T7" fmla="*/ 0 h 76"/>
                  <a:gd name="T8" fmla="*/ 0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0" y="69"/>
                    </a:moveTo>
                    <a:lnTo>
                      <a:pt x="6" y="76"/>
                    </a:lnTo>
                    <a:lnTo>
                      <a:pt x="89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67" name="Freeform 52"/>
              <p:cNvSpPr/>
              <p:nvPr/>
            </p:nvSpPr>
            <p:spPr bwMode="auto">
              <a:xfrm>
                <a:off x="4553" y="1982"/>
                <a:ext cx="111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9 w 48"/>
                  <a:gd name="T5" fmla="*/ 37 h 49"/>
                  <a:gd name="T6" fmla="*/ 12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9" y="37"/>
                      <a:pt x="9" y="37"/>
                    </a:cubicBezTo>
                    <a:cubicBezTo>
                      <a:pt x="9" y="37"/>
                      <a:pt x="0" y="19"/>
                      <a:pt x="12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68" name="Freeform 53"/>
              <p:cNvSpPr/>
              <p:nvPr/>
            </p:nvSpPr>
            <p:spPr bwMode="auto">
              <a:xfrm>
                <a:off x="4429" y="2159"/>
                <a:ext cx="89" cy="79"/>
              </a:xfrm>
              <a:custGeom>
                <a:avLst/>
                <a:gdLst>
                  <a:gd name="T0" fmla="*/ 89 w 89"/>
                  <a:gd name="T1" fmla="*/ 70 h 79"/>
                  <a:gd name="T2" fmla="*/ 83 w 89"/>
                  <a:gd name="T3" fmla="*/ 79 h 79"/>
                  <a:gd name="T4" fmla="*/ 0 w 89"/>
                  <a:gd name="T5" fmla="*/ 9 h 79"/>
                  <a:gd name="T6" fmla="*/ 7 w 89"/>
                  <a:gd name="T7" fmla="*/ 0 h 79"/>
                  <a:gd name="T8" fmla="*/ 89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89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89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69" name="Freeform 54"/>
              <p:cNvSpPr/>
              <p:nvPr/>
            </p:nvSpPr>
            <p:spPr bwMode="auto">
              <a:xfrm>
                <a:off x="4366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40 w 48"/>
                  <a:gd name="T5" fmla="*/ 37 h 48"/>
                  <a:gd name="T6" fmla="*/ 37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40" y="37"/>
                      <a:pt x="40" y="37"/>
                    </a:cubicBezTo>
                    <a:cubicBezTo>
                      <a:pt x="40" y="37"/>
                      <a:pt x="48" y="18"/>
                      <a:pt x="37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70" name="Freeform 55"/>
              <p:cNvSpPr/>
              <p:nvPr/>
            </p:nvSpPr>
            <p:spPr bwMode="auto">
              <a:xfrm>
                <a:off x="4512" y="2159"/>
                <a:ext cx="89" cy="79"/>
              </a:xfrm>
              <a:custGeom>
                <a:avLst/>
                <a:gdLst>
                  <a:gd name="T0" fmla="*/ 0 w 89"/>
                  <a:gd name="T1" fmla="*/ 70 h 79"/>
                  <a:gd name="T2" fmla="*/ 6 w 89"/>
                  <a:gd name="T3" fmla="*/ 79 h 79"/>
                  <a:gd name="T4" fmla="*/ 89 w 89"/>
                  <a:gd name="T5" fmla="*/ 9 h 79"/>
                  <a:gd name="T6" fmla="*/ 83 w 89"/>
                  <a:gd name="T7" fmla="*/ 0 h 79"/>
                  <a:gd name="T8" fmla="*/ 0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0" y="70"/>
                    </a:moveTo>
                    <a:lnTo>
                      <a:pt x="6" y="79"/>
                    </a:lnTo>
                    <a:lnTo>
                      <a:pt x="89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71" name="Freeform 56"/>
              <p:cNvSpPr/>
              <p:nvPr/>
            </p:nvSpPr>
            <p:spPr bwMode="auto">
              <a:xfrm>
                <a:off x="4553" y="2101"/>
                <a:ext cx="111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9 w 48"/>
                  <a:gd name="T5" fmla="*/ 37 h 48"/>
                  <a:gd name="T6" fmla="*/ 12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9" y="37"/>
                      <a:pt x="9" y="37"/>
                    </a:cubicBezTo>
                    <a:cubicBezTo>
                      <a:pt x="9" y="37"/>
                      <a:pt x="0" y="18"/>
                      <a:pt x="12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72" name="Rectangle 57"/>
              <p:cNvSpPr>
                <a:spLocks noChangeArrowheads="1"/>
              </p:cNvSpPr>
              <p:nvPr/>
            </p:nvSpPr>
            <p:spPr bwMode="auto">
              <a:xfrm>
                <a:off x="5853" y="1929"/>
                <a:ext cx="16" cy="52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73" name="Oval 58"/>
              <p:cNvSpPr>
                <a:spLocks noChangeArrowheads="1"/>
              </p:cNvSpPr>
              <p:nvPr/>
            </p:nvSpPr>
            <p:spPr bwMode="auto">
              <a:xfrm>
                <a:off x="5765" y="1761"/>
                <a:ext cx="191" cy="219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74" name="Freeform 59"/>
              <p:cNvSpPr/>
              <p:nvPr/>
            </p:nvSpPr>
            <p:spPr bwMode="auto">
              <a:xfrm>
                <a:off x="5767" y="2005"/>
                <a:ext cx="99" cy="86"/>
              </a:xfrm>
              <a:custGeom>
                <a:avLst/>
                <a:gdLst>
                  <a:gd name="T0" fmla="*/ 99 w 99"/>
                  <a:gd name="T1" fmla="*/ 77 h 86"/>
                  <a:gd name="T2" fmla="*/ 90 w 99"/>
                  <a:gd name="T3" fmla="*/ 86 h 86"/>
                  <a:gd name="T4" fmla="*/ 0 w 99"/>
                  <a:gd name="T5" fmla="*/ 10 h 86"/>
                  <a:gd name="T6" fmla="*/ 7 w 99"/>
                  <a:gd name="T7" fmla="*/ 0 h 86"/>
                  <a:gd name="T8" fmla="*/ 99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99" y="77"/>
                    </a:moveTo>
                    <a:lnTo>
                      <a:pt x="90" y="86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75" name="Freeform 60"/>
              <p:cNvSpPr/>
              <p:nvPr/>
            </p:nvSpPr>
            <p:spPr bwMode="auto">
              <a:xfrm>
                <a:off x="5701" y="1940"/>
                <a:ext cx="119" cy="124"/>
              </a:xfrm>
              <a:custGeom>
                <a:avLst/>
                <a:gdLst>
                  <a:gd name="T0" fmla="*/ 2 w 52"/>
                  <a:gd name="T1" fmla="*/ 7 h 53"/>
                  <a:gd name="T2" fmla="*/ 13 w 52"/>
                  <a:gd name="T3" fmla="*/ 43 h 53"/>
                  <a:gd name="T4" fmla="*/ 43 w 52"/>
                  <a:gd name="T5" fmla="*/ 41 h 53"/>
                  <a:gd name="T6" fmla="*/ 40 w 52"/>
                  <a:gd name="T7" fmla="*/ 11 h 53"/>
                  <a:gd name="T8" fmla="*/ 2 w 52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7"/>
                    </a:moveTo>
                    <a:cubicBezTo>
                      <a:pt x="2" y="7"/>
                      <a:pt x="0" y="33"/>
                      <a:pt x="13" y="43"/>
                    </a:cubicBezTo>
                    <a:cubicBezTo>
                      <a:pt x="25" y="53"/>
                      <a:pt x="43" y="41"/>
                      <a:pt x="43" y="41"/>
                    </a:cubicBezTo>
                    <a:cubicBezTo>
                      <a:pt x="43" y="41"/>
                      <a:pt x="52" y="21"/>
                      <a:pt x="40" y="11"/>
                    </a:cubicBezTo>
                    <a:cubicBezTo>
                      <a:pt x="27" y="0"/>
                      <a:pt x="2" y="7"/>
                      <a:pt x="2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76" name="Freeform 61"/>
              <p:cNvSpPr/>
              <p:nvPr/>
            </p:nvSpPr>
            <p:spPr bwMode="auto">
              <a:xfrm>
                <a:off x="5857" y="2005"/>
                <a:ext cx="99" cy="86"/>
              </a:xfrm>
              <a:custGeom>
                <a:avLst/>
                <a:gdLst>
                  <a:gd name="T0" fmla="*/ 0 w 99"/>
                  <a:gd name="T1" fmla="*/ 77 h 86"/>
                  <a:gd name="T2" fmla="*/ 7 w 99"/>
                  <a:gd name="T3" fmla="*/ 86 h 86"/>
                  <a:gd name="T4" fmla="*/ 99 w 99"/>
                  <a:gd name="T5" fmla="*/ 10 h 86"/>
                  <a:gd name="T6" fmla="*/ 92 w 99"/>
                  <a:gd name="T7" fmla="*/ 0 h 86"/>
                  <a:gd name="T8" fmla="*/ 0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0" y="77"/>
                    </a:moveTo>
                    <a:lnTo>
                      <a:pt x="7" y="86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77" name="Freeform 62"/>
              <p:cNvSpPr/>
              <p:nvPr/>
            </p:nvSpPr>
            <p:spPr bwMode="auto">
              <a:xfrm>
                <a:off x="5903" y="1940"/>
                <a:ext cx="118" cy="124"/>
              </a:xfrm>
              <a:custGeom>
                <a:avLst/>
                <a:gdLst>
                  <a:gd name="T0" fmla="*/ 49 w 51"/>
                  <a:gd name="T1" fmla="*/ 7 h 53"/>
                  <a:gd name="T2" fmla="*/ 39 w 51"/>
                  <a:gd name="T3" fmla="*/ 43 h 53"/>
                  <a:gd name="T4" fmla="*/ 9 w 51"/>
                  <a:gd name="T5" fmla="*/ 41 h 53"/>
                  <a:gd name="T6" fmla="*/ 12 w 51"/>
                  <a:gd name="T7" fmla="*/ 11 h 53"/>
                  <a:gd name="T8" fmla="*/ 49 w 51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7"/>
                    </a:moveTo>
                    <a:cubicBezTo>
                      <a:pt x="49" y="7"/>
                      <a:pt x="51" y="33"/>
                      <a:pt x="39" y="43"/>
                    </a:cubicBezTo>
                    <a:cubicBezTo>
                      <a:pt x="27" y="53"/>
                      <a:pt x="9" y="41"/>
                      <a:pt x="9" y="41"/>
                    </a:cubicBezTo>
                    <a:cubicBezTo>
                      <a:pt x="9" y="41"/>
                      <a:pt x="0" y="21"/>
                      <a:pt x="12" y="11"/>
                    </a:cubicBezTo>
                    <a:cubicBezTo>
                      <a:pt x="24" y="0"/>
                      <a:pt x="49" y="7"/>
                      <a:pt x="49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78" name="Freeform 63"/>
              <p:cNvSpPr/>
              <p:nvPr/>
            </p:nvSpPr>
            <p:spPr bwMode="auto">
              <a:xfrm>
                <a:off x="5767" y="2133"/>
                <a:ext cx="99" cy="84"/>
              </a:xfrm>
              <a:custGeom>
                <a:avLst/>
                <a:gdLst>
                  <a:gd name="T0" fmla="*/ 99 w 99"/>
                  <a:gd name="T1" fmla="*/ 75 h 84"/>
                  <a:gd name="T2" fmla="*/ 90 w 99"/>
                  <a:gd name="T3" fmla="*/ 84 h 84"/>
                  <a:gd name="T4" fmla="*/ 0 w 99"/>
                  <a:gd name="T5" fmla="*/ 10 h 84"/>
                  <a:gd name="T6" fmla="*/ 7 w 99"/>
                  <a:gd name="T7" fmla="*/ 0 h 84"/>
                  <a:gd name="T8" fmla="*/ 99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99" y="75"/>
                    </a:moveTo>
                    <a:lnTo>
                      <a:pt x="90" y="84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79" name="Freeform 64"/>
              <p:cNvSpPr/>
              <p:nvPr/>
            </p:nvSpPr>
            <p:spPr bwMode="auto">
              <a:xfrm>
                <a:off x="5701" y="2068"/>
                <a:ext cx="119" cy="123"/>
              </a:xfrm>
              <a:custGeom>
                <a:avLst/>
                <a:gdLst>
                  <a:gd name="T0" fmla="*/ 2 w 52"/>
                  <a:gd name="T1" fmla="*/ 6 h 53"/>
                  <a:gd name="T2" fmla="*/ 13 w 52"/>
                  <a:gd name="T3" fmla="*/ 42 h 53"/>
                  <a:gd name="T4" fmla="*/ 43 w 52"/>
                  <a:gd name="T5" fmla="*/ 40 h 53"/>
                  <a:gd name="T6" fmla="*/ 40 w 52"/>
                  <a:gd name="T7" fmla="*/ 10 h 53"/>
                  <a:gd name="T8" fmla="*/ 2 w 52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6"/>
                    </a:moveTo>
                    <a:cubicBezTo>
                      <a:pt x="2" y="6"/>
                      <a:pt x="0" y="32"/>
                      <a:pt x="13" y="42"/>
                    </a:cubicBezTo>
                    <a:cubicBezTo>
                      <a:pt x="25" y="53"/>
                      <a:pt x="43" y="40"/>
                      <a:pt x="43" y="40"/>
                    </a:cubicBezTo>
                    <a:cubicBezTo>
                      <a:pt x="43" y="40"/>
                      <a:pt x="52" y="21"/>
                      <a:pt x="40" y="10"/>
                    </a:cubicBezTo>
                    <a:cubicBezTo>
                      <a:pt x="27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80" name="Freeform 65"/>
              <p:cNvSpPr/>
              <p:nvPr/>
            </p:nvSpPr>
            <p:spPr bwMode="auto">
              <a:xfrm>
                <a:off x="5857" y="2133"/>
                <a:ext cx="99" cy="84"/>
              </a:xfrm>
              <a:custGeom>
                <a:avLst/>
                <a:gdLst>
                  <a:gd name="T0" fmla="*/ 0 w 99"/>
                  <a:gd name="T1" fmla="*/ 75 h 84"/>
                  <a:gd name="T2" fmla="*/ 7 w 99"/>
                  <a:gd name="T3" fmla="*/ 84 h 84"/>
                  <a:gd name="T4" fmla="*/ 99 w 99"/>
                  <a:gd name="T5" fmla="*/ 10 h 84"/>
                  <a:gd name="T6" fmla="*/ 92 w 99"/>
                  <a:gd name="T7" fmla="*/ 0 h 84"/>
                  <a:gd name="T8" fmla="*/ 0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0" y="75"/>
                    </a:moveTo>
                    <a:lnTo>
                      <a:pt x="7" y="84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81" name="Freeform 66"/>
              <p:cNvSpPr/>
              <p:nvPr/>
            </p:nvSpPr>
            <p:spPr bwMode="auto">
              <a:xfrm>
                <a:off x="5903" y="2068"/>
                <a:ext cx="118" cy="123"/>
              </a:xfrm>
              <a:custGeom>
                <a:avLst/>
                <a:gdLst>
                  <a:gd name="T0" fmla="*/ 49 w 51"/>
                  <a:gd name="T1" fmla="*/ 6 h 53"/>
                  <a:gd name="T2" fmla="*/ 39 w 51"/>
                  <a:gd name="T3" fmla="*/ 42 h 53"/>
                  <a:gd name="T4" fmla="*/ 9 w 51"/>
                  <a:gd name="T5" fmla="*/ 40 h 53"/>
                  <a:gd name="T6" fmla="*/ 12 w 51"/>
                  <a:gd name="T7" fmla="*/ 10 h 53"/>
                  <a:gd name="T8" fmla="*/ 49 w 51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6"/>
                    </a:moveTo>
                    <a:cubicBezTo>
                      <a:pt x="49" y="6"/>
                      <a:pt x="51" y="32"/>
                      <a:pt x="39" y="42"/>
                    </a:cubicBezTo>
                    <a:cubicBezTo>
                      <a:pt x="27" y="53"/>
                      <a:pt x="9" y="40"/>
                      <a:pt x="9" y="40"/>
                    </a:cubicBezTo>
                    <a:cubicBezTo>
                      <a:pt x="9" y="40"/>
                      <a:pt x="0" y="21"/>
                      <a:pt x="12" y="10"/>
                    </a:cubicBezTo>
                    <a:cubicBezTo>
                      <a:pt x="24" y="0"/>
                      <a:pt x="49" y="6"/>
                      <a:pt x="49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82" name="Freeform 67"/>
              <p:cNvSpPr/>
              <p:nvPr/>
            </p:nvSpPr>
            <p:spPr bwMode="auto">
              <a:xfrm>
                <a:off x="2021" y="2108"/>
                <a:ext cx="138" cy="125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83" name="Freeform 68"/>
              <p:cNvSpPr/>
              <p:nvPr/>
            </p:nvSpPr>
            <p:spPr bwMode="auto">
              <a:xfrm>
                <a:off x="2145" y="2159"/>
                <a:ext cx="111" cy="88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84" name="Rectangle 69"/>
              <p:cNvSpPr>
                <a:spLocks noChangeArrowheads="1"/>
              </p:cNvSpPr>
              <p:nvPr/>
            </p:nvSpPr>
            <p:spPr bwMode="auto">
              <a:xfrm>
                <a:off x="2141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85" name="Freeform 70"/>
              <p:cNvSpPr/>
              <p:nvPr/>
            </p:nvSpPr>
            <p:spPr bwMode="auto">
              <a:xfrm>
                <a:off x="2127" y="1822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9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9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86" name="Freeform 71"/>
              <p:cNvSpPr/>
              <p:nvPr/>
            </p:nvSpPr>
            <p:spPr bwMode="auto">
              <a:xfrm>
                <a:off x="2101" y="1952"/>
                <a:ext cx="65" cy="135"/>
              </a:xfrm>
              <a:custGeom>
                <a:avLst/>
                <a:gdLst>
                  <a:gd name="T0" fmla="*/ 24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4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31"/>
                    </a:moveTo>
                    <a:cubicBezTo>
                      <a:pt x="21" y="46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20" y="1"/>
                    </a:cubicBezTo>
                    <a:cubicBezTo>
                      <a:pt x="25" y="2"/>
                      <a:pt x="28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87" name="Freeform 72"/>
              <p:cNvSpPr/>
              <p:nvPr/>
            </p:nvSpPr>
            <p:spPr bwMode="auto">
              <a:xfrm>
                <a:off x="2016" y="1908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88" name="Freeform 73"/>
              <p:cNvSpPr/>
              <p:nvPr/>
            </p:nvSpPr>
            <p:spPr bwMode="auto">
              <a:xfrm>
                <a:off x="2143" y="1936"/>
                <a:ext cx="133" cy="65"/>
              </a:xfrm>
              <a:custGeom>
                <a:avLst/>
                <a:gdLst>
                  <a:gd name="T0" fmla="*/ 32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2 w 58"/>
                  <a:gd name="T7" fmla="*/ 8 h 28"/>
                  <a:gd name="T8" fmla="*/ 32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2" y="3"/>
                    </a:moveTo>
                    <a:cubicBezTo>
                      <a:pt x="47" y="6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2" y="8"/>
                    </a:cubicBezTo>
                    <a:cubicBezTo>
                      <a:pt x="3" y="2"/>
                      <a:pt x="16" y="0"/>
                      <a:pt x="32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89" name="Freeform 74"/>
              <p:cNvSpPr/>
              <p:nvPr/>
            </p:nvSpPr>
            <p:spPr bwMode="auto">
              <a:xfrm>
                <a:off x="2062" y="1836"/>
                <a:ext cx="97" cy="125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8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90" name="Freeform 75"/>
              <p:cNvSpPr/>
              <p:nvPr/>
            </p:nvSpPr>
            <p:spPr bwMode="auto">
              <a:xfrm>
                <a:off x="2134" y="1947"/>
                <a:ext cx="96" cy="126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7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91" name="Freeform 76"/>
              <p:cNvSpPr/>
              <p:nvPr/>
            </p:nvSpPr>
            <p:spPr bwMode="auto">
              <a:xfrm>
                <a:off x="2030" y="1943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19" y="38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92" name="Freeform 77"/>
              <p:cNvSpPr/>
              <p:nvPr/>
            </p:nvSpPr>
            <p:spPr bwMode="auto">
              <a:xfrm>
                <a:off x="2138" y="1871"/>
                <a:ext cx="125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4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93" name="Freeform 78"/>
              <p:cNvSpPr/>
              <p:nvPr/>
            </p:nvSpPr>
            <p:spPr bwMode="auto">
              <a:xfrm>
                <a:off x="2101" y="1822"/>
                <a:ext cx="65" cy="135"/>
              </a:xfrm>
              <a:custGeom>
                <a:avLst/>
                <a:gdLst>
                  <a:gd name="T0" fmla="*/ 24 w 28"/>
                  <a:gd name="T1" fmla="*/ 27 h 58"/>
                  <a:gd name="T2" fmla="*/ 20 w 28"/>
                  <a:gd name="T3" fmla="*/ 57 h 58"/>
                  <a:gd name="T4" fmla="*/ 3 w 28"/>
                  <a:gd name="T5" fmla="*/ 32 h 58"/>
                  <a:gd name="T6" fmla="*/ 8 w 28"/>
                  <a:gd name="T7" fmla="*/ 1 h 58"/>
                  <a:gd name="T8" fmla="*/ 24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7"/>
                    </a:moveTo>
                    <a:cubicBezTo>
                      <a:pt x="28" y="42"/>
                      <a:pt x="25" y="56"/>
                      <a:pt x="20" y="57"/>
                    </a:cubicBezTo>
                    <a:cubicBezTo>
                      <a:pt x="14" y="58"/>
                      <a:pt x="6" y="47"/>
                      <a:pt x="3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3" y="0"/>
                      <a:pt x="21" y="12"/>
                      <a:pt x="24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94" name="Freeform 79"/>
              <p:cNvSpPr/>
              <p:nvPr/>
            </p:nvSpPr>
            <p:spPr bwMode="auto">
              <a:xfrm>
                <a:off x="2129" y="1952"/>
                <a:ext cx="65" cy="135"/>
              </a:xfrm>
              <a:custGeom>
                <a:avLst/>
                <a:gdLst>
                  <a:gd name="T0" fmla="*/ 24 w 28"/>
                  <a:gd name="T1" fmla="*/ 26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4 w 28"/>
                  <a:gd name="T9" fmla="*/ 26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6"/>
                    </a:moveTo>
                    <a:cubicBezTo>
                      <a:pt x="28" y="42"/>
                      <a:pt x="25" y="55"/>
                      <a:pt x="20" y="57"/>
                    </a:cubicBezTo>
                    <a:cubicBezTo>
                      <a:pt x="14" y="58"/>
                      <a:pt x="6" y="46"/>
                      <a:pt x="3" y="31"/>
                    </a:cubicBezTo>
                    <a:cubicBezTo>
                      <a:pt x="0" y="16"/>
                      <a:pt x="2" y="2"/>
                      <a:pt x="8" y="1"/>
                    </a:cubicBezTo>
                    <a:cubicBezTo>
                      <a:pt x="13" y="0"/>
                      <a:pt x="21" y="11"/>
                      <a:pt x="24" y="26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95" name="Freeform 80"/>
              <p:cNvSpPr/>
              <p:nvPr/>
            </p:nvSpPr>
            <p:spPr bwMode="auto">
              <a:xfrm>
                <a:off x="2016" y="1936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96" name="Freeform 81"/>
              <p:cNvSpPr/>
              <p:nvPr/>
            </p:nvSpPr>
            <p:spPr bwMode="auto">
              <a:xfrm>
                <a:off x="2143" y="1908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2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2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97" name="Freeform 82"/>
              <p:cNvSpPr/>
              <p:nvPr/>
            </p:nvSpPr>
            <p:spPr bwMode="auto">
              <a:xfrm>
                <a:off x="2028" y="1871"/>
                <a:ext cx="126" cy="95"/>
              </a:xfrm>
              <a:custGeom>
                <a:avLst/>
                <a:gdLst>
                  <a:gd name="T0" fmla="*/ 34 w 55"/>
                  <a:gd name="T1" fmla="*/ 11 h 41"/>
                  <a:gd name="T2" fmla="*/ 52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4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4" y="11"/>
                    </a:moveTo>
                    <a:cubicBezTo>
                      <a:pt x="47" y="20"/>
                      <a:pt x="55" y="31"/>
                      <a:pt x="52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9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4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98" name="Freeform 83"/>
              <p:cNvSpPr/>
              <p:nvPr/>
            </p:nvSpPr>
            <p:spPr bwMode="auto">
              <a:xfrm>
                <a:off x="2138" y="1943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99" name="Freeform 84"/>
              <p:cNvSpPr/>
              <p:nvPr/>
            </p:nvSpPr>
            <p:spPr bwMode="auto">
              <a:xfrm>
                <a:off x="2064" y="1947"/>
                <a:ext cx="95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29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19" y="8"/>
                      <a:pt x="30" y="0"/>
                      <a:pt x="36" y="3"/>
                    </a:cubicBezTo>
                    <a:cubicBezTo>
                      <a:pt x="41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00" name="Freeform 85"/>
              <p:cNvSpPr/>
              <p:nvPr/>
            </p:nvSpPr>
            <p:spPr bwMode="auto">
              <a:xfrm>
                <a:off x="2134" y="1836"/>
                <a:ext cx="94" cy="125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6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6"/>
                      <a:pt x="39" y="20"/>
                      <a:pt x="30" y="33"/>
                    </a:cubicBezTo>
                    <a:cubicBezTo>
                      <a:pt x="22" y="46"/>
                      <a:pt x="11" y="54"/>
                      <a:pt x="6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01" name="Freeform 86"/>
              <p:cNvSpPr/>
              <p:nvPr/>
            </p:nvSpPr>
            <p:spPr bwMode="auto">
              <a:xfrm>
                <a:off x="2101" y="1910"/>
                <a:ext cx="90" cy="88"/>
              </a:xfrm>
              <a:custGeom>
                <a:avLst/>
                <a:gdLst>
                  <a:gd name="T0" fmla="*/ 39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9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5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1 w 39"/>
                  <a:gd name="T51" fmla="*/ 34 h 38"/>
                  <a:gd name="T52" fmla="*/ 25 w 39"/>
                  <a:gd name="T53" fmla="*/ 38 h 38"/>
                  <a:gd name="T54" fmla="*/ 27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5 w 39"/>
                  <a:gd name="T63" fmla="*/ 24 h 38"/>
                  <a:gd name="T64" fmla="*/ 39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9" y="22"/>
                    </a:moveTo>
                    <a:cubicBezTo>
                      <a:pt x="39" y="20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8"/>
                      <a:pt x="35" y="8"/>
                    </a:cubicBezTo>
                    <a:cubicBezTo>
                      <a:pt x="34" y="6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20" y="1"/>
                      <a:pt x="19" y="4"/>
                    </a:cubicBezTo>
                    <a:cubicBezTo>
                      <a:pt x="17" y="2"/>
                      <a:pt x="16" y="0"/>
                      <a:pt x="14" y="1"/>
                    </a:cubicBezTo>
                    <a:cubicBezTo>
                      <a:pt x="13" y="1"/>
                      <a:pt x="13" y="2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6" y="8"/>
                      <a:pt x="3" y="8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5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6" y="38"/>
                      <a:pt x="17" y="38"/>
                    </a:cubicBezTo>
                    <a:cubicBezTo>
                      <a:pt x="18" y="38"/>
                      <a:pt x="19" y="37"/>
                      <a:pt x="21" y="34"/>
                    </a:cubicBezTo>
                    <a:cubicBezTo>
                      <a:pt x="22" y="36"/>
                      <a:pt x="24" y="38"/>
                      <a:pt x="25" y="38"/>
                    </a:cubicBezTo>
                    <a:cubicBezTo>
                      <a:pt x="26" y="37"/>
                      <a:pt x="27" y="36"/>
                      <a:pt x="27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1"/>
                      <a:pt x="31" y="29"/>
                    </a:cubicBezTo>
                    <a:cubicBezTo>
                      <a:pt x="34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5" y="24"/>
                    </a:cubicBezTo>
                    <a:cubicBezTo>
                      <a:pt x="37" y="24"/>
                      <a:pt x="38" y="23"/>
                      <a:pt x="39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02" name="Freeform 87"/>
              <p:cNvSpPr/>
              <p:nvPr/>
            </p:nvSpPr>
            <p:spPr bwMode="auto">
              <a:xfrm>
                <a:off x="3836" y="2115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03" name="Freeform 88"/>
              <p:cNvSpPr/>
              <p:nvPr/>
            </p:nvSpPr>
            <p:spPr bwMode="auto">
              <a:xfrm>
                <a:off x="3961" y="2166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04" name="Rectangle 89"/>
              <p:cNvSpPr>
                <a:spLocks noChangeArrowheads="1"/>
              </p:cNvSpPr>
              <p:nvPr/>
            </p:nvSpPr>
            <p:spPr bwMode="auto">
              <a:xfrm>
                <a:off x="3956" y="2052"/>
                <a:ext cx="9" cy="381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05" name="Freeform 90"/>
              <p:cNvSpPr/>
              <p:nvPr/>
            </p:nvSpPr>
            <p:spPr bwMode="auto">
              <a:xfrm>
                <a:off x="3942" y="1829"/>
                <a:ext cx="65" cy="137"/>
              </a:xfrm>
              <a:custGeom>
                <a:avLst/>
                <a:gdLst>
                  <a:gd name="T0" fmla="*/ 25 w 28"/>
                  <a:gd name="T1" fmla="*/ 32 h 59"/>
                  <a:gd name="T2" fmla="*/ 8 w 28"/>
                  <a:gd name="T3" fmla="*/ 57 h 59"/>
                  <a:gd name="T4" fmla="*/ 3 w 28"/>
                  <a:gd name="T5" fmla="*/ 27 h 59"/>
                  <a:gd name="T6" fmla="*/ 20 w 28"/>
                  <a:gd name="T7" fmla="*/ 2 h 59"/>
                  <a:gd name="T8" fmla="*/ 25 w 28"/>
                  <a:gd name="T9" fmla="*/ 3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32"/>
                    </a:moveTo>
                    <a:cubicBezTo>
                      <a:pt x="21" y="47"/>
                      <a:pt x="14" y="59"/>
                      <a:pt x="8" y="57"/>
                    </a:cubicBezTo>
                    <a:cubicBezTo>
                      <a:pt x="2" y="56"/>
                      <a:pt x="0" y="43"/>
                      <a:pt x="3" y="27"/>
                    </a:cubicBezTo>
                    <a:cubicBezTo>
                      <a:pt x="7" y="12"/>
                      <a:pt x="14" y="0"/>
                      <a:pt x="20" y="2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06" name="Freeform 91"/>
              <p:cNvSpPr/>
              <p:nvPr/>
            </p:nvSpPr>
            <p:spPr bwMode="auto">
              <a:xfrm>
                <a:off x="3915" y="1959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2" y="56"/>
                      <a:pt x="0" y="42"/>
                      <a:pt x="3" y="27"/>
                    </a:cubicBezTo>
                    <a:cubicBezTo>
                      <a:pt x="7" y="11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07" name="Freeform 92"/>
              <p:cNvSpPr/>
              <p:nvPr/>
            </p:nvSpPr>
            <p:spPr bwMode="auto">
              <a:xfrm>
                <a:off x="3830" y="1915"/>
                <a:ext cx="133" cy="65"/>
              </a:xfrm>
              <a:custGeom>
                <a:avLst/>
                <a:gdLst>
                  <a:gd name="T0" fmla="*/ 31 w 58"/>
                  <a:gd name="T1" fmla="*/ 4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4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2"/>
                      <a:pt x="0" y="14"/>
                      <a:pt x="1" y="8"/>
                    </a:cubicBezTo>
                    <a:cubicBezTo>
                      <a:pt x="3" y="3"/>
                      <a:pt x="16" y="0"/>
                      <a:pt x="31" y="4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08" name="Freeform 93"/>
              <p:cNvSpPr/>
              <p:nvPr/>
            </p:nvSpPr>
            <p:spPr bwMode="auto">
              <a:xfrm>
                <a:off x="3959" y="194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7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09" name="Freeform 94"/>
              <p:cNvSpPr/>
              <p:nvPr/>
            </p:nvSpPr>
            <p:spPr bwMode="auto">
              <a:xfrm>
                <a:off x="3878" y="1843"/>
                <a:ext cx="94" cy="128"/>
              </a:xfrm>
              <a:custGeom>
                <a:avLst/>
                <a:gdLst>
                  <a:gd name="T0" fmla="*/ 30 w 41"/>
                  <a:gd name="T1" fmla="*/ 21 h 55"/>
                  <a:gd name="T2" fmla="*/ 36 w 41"/>
                  <a:gd name="T3" fmla="*/ 51 h 55"/>
                  <a:gd name="T4" fmla="*/ 11 w 41"/>
                  <a:gd name="T5" fmla="*/ 33 h 55"/>
                  <a:gd name="T6" fmla="*/ 5 w 41"/>
                  <a:gd name="T7" fmla="*/ 4 h 55"/>
                  <a:gd name="T8" fmla="*/ 30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30" y="21"/>
                    </a:moveTo>
                    <a:cubicBezTo>
                      <a:pt x="38" y="35"/>
                      <a:pt x="41" y="48"/>
                      <a:pt x="36" y="51"/>
                    </a:cubicBezTo>
                    <a:cubicBezTo>
                      <a:pt x="31" y="55"/>
                      <a:pt x="20" y="47"/>
                      <a:pt x="11" y="33"/>
                    </a:cubicBezTo>
                    <a:cubicBezTo>
                      <a:pt x="3" y="20"/>
                      <a:pt x="0" y="7"/>
                      <a:pt x="5" y="4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10" name="Freeform 95"/>
              <p:cNvSpPr/>
              <p:nvPr/>
            </p:nvSpPr>
            <p:spPr bwMode="auto">
              <a:xfrm>
                <a:off x="3949" y="1954"/>
                <a:ext cx="95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1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8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1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11" name="Freeform 96"/>
              <p:cNvSpPr/>
              <p:nvPr/>
            </p:nvSpPr>
            <p:spPr bwMode="auto">
              <a:xfrm>
                <a:off x="3843" y="1950"/>
                <a:ext cx="125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12" name="Freeform 97"/>
              <p:cNvSpPr/>
              <p:nvPr/>
            </p:nvSpPr>
            <p:spPr bwMode="auto">
              <a:xfrm>
                <a:off x="3954" y="1878"/>
                <a:ext cx="124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9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13" name="Freeform 98"/>
              <p:cNvSpPr/>
              <p:nvPr/>
            </p:nvSpPr>
            <p:spPr bwMode="auto">
              <a:xfrm>
                <a:off x="3915" y="1829"/>
                <a:ext cx="64" cy="137"/>
              </a:xfrm>
              <a:custGeom>
                <a:avLst/>
                <a:gdLst>
                  <a:gd name="T0" fmla="*/ 25 w 28"/>
                  <a:gd name="T1" fmla="*/ 27 h 59"/>
                  <a:gd name="T2" fmla="*/ 20 w 28"/>
                  <a:gd name="T3" fmla="*/ 57 h 59"/>
                  <a:gd name="T4" fmla="*/ 3 w 28"/>
                  <a:gd name="T5" fmla="*/ 32 h 59"/>
                  <a:gd name="T6" fmla="*/ 8 w 28"/>
                  <a:gd name="T7" fmla="*/ 2 h 59"/>
                  <a:gd name="T8" fmla="*/ 25 w 28"/>
                  <a:gd name="T9" fmla="*/ 27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27"/>
                    </a:moveTo>
                    <a:cubicBezTo>
                      <a:pt x="28" y="43"/>
                      <a:pt x="26" y="56"/>
                      <a:pt x="20" y="57"/>
                    </a:cubicBezTo>
                    <a:cubicBezTo>
                      <a:pt x="14" y="59"/>
                      <a:pt x="7" y="47"/>
                      <a:pt x="3" y="32"/>
                    </a:cubicBezTo>
                    <a:cubicBezTo>
                      <a:pt x="0" y="16"/>
                      <a:pt x="2" y="3"/>
                      <a:pt x="8" y="2"/>
                    </a:cubicBezTo>
                    <a:cubicBezTo>
                      <a:pt x="14" y="0"/>
                      <a:pt x="21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14" name="Freeform 99"/>
              <p:cNvSpPr/>
              <p:nvPr/>
            </p:nvSpPr>
            <p:spPr bwMode="auto">
              <a:xfrm>
                <a:off x="3942" y="1959"/>
                <a:ext cx="65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4" y="58"/>
                      <a:pt x="7" y="47"/>
                      <a:pt x="3" y="31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1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15" name="Freeform 100"/>
              <p:cNvSpPr/>
              <p:nvPr/>
            </p:nvSpPr>
            <p:spPr bwMode="auto">
              <a:xfrm>
                <a:off x="3830" y="1943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2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16" name="Freeform 101"/>
              <p:cNvSpPr/>
              <p:nvPr/>
            </p:nvSpPr>
            <p:spPr bwMode="auto">
              <a:xfrm>
                <a:off x="3959" y="1915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2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17" name="Freeform 102"/>
              <p:cNvSpPr/>
              <p:nvPr/>
            </p:nvSpPr>
            <p:spPr bwMode="auto">
              <a:xfrm>
                <a:off x="3843" y="1878"/>
                <a:ext cx="125" cy="95"/>
              </a:xfrm>
              <a:custGeom>
                <a:avLst/>
                <a:gdLst>
                  <a:gd name="T0" fmla="*/ 33 w 54"/>
                  <a:gd name="T1" fmla="*/ 12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2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9"/>
                      <a:pt x="21" y="30"/>
                    </a:cubicBezTo>
                    <a:cubicBezTo>
                      <a:pt x="8" y="22"/>
                      <a:pt x="0" y="11"/>
                      <a:pt x="3" y="5"/>
                    </a:cubicBezTo>
                    <a:cubicBezTo>
                      <a:pt x="6" y="0"/>
                      <a:pt x="20" y="3"/>
                      <a:pt x="33" y="12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18" name="Freeform 103"/>
              <p:cNvSpPr/>
              <p:nvPr/>
            </p:nvSpPr>
            <p:spPr bwMode="auto">
              <a:xfrm>
                <a:off x="3954" y="195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6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19" name="Freeform 104"/>
              <p:cNvSpPr/>
              <p:nvPr/>
            </p:nvSpPr>
            <p:spPr bwMode="auto">
              <a:xfrm>
                <a:off x="3878" y="1954"/>
                <a:ext cx="94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20" name="Freeform 105"/>
              <p:cNvSpPr/>
              <p:nvPr/>
            </p:nvSpPr>
            <p:spPr bwMode="auto">
              <a:xfrm>
                <a:off x="3949" y="1843"/>
                <a:ext cx="95" cy="128"/>
              </a:xfrm>
              <a:custGeom>
                <a:avLst/>
                <a:gdLst>
                  <a:gd name="T0" fmla="*/ 11 w 41"/>
                  <a:gd name="T1" fmla="*/ 21 h 55"/>
                  <a:gd name="T2" fmla="*/ 36 w 41"/>
                  <a:gd name="T3" fmla="*/ 3 h 55"/>
                  <a:gd name="T4" fmla="*/ 30 w 41"/>
                  <a:gd name="T5" fmla="*/ 33 h 55"/>
                  <a:gd name="T6" fmla="*/ 5 w 41"/>
                  <a:gd name="T7" fmla="*/ 51 h 55"/>
                  <a:gd name="T8" fmla="*/ 11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5"/>
                      <a:pt x="5" y="51"/>
                    </a:cubicBezTo>
                    <a:cubicBezTo>
                      <a:pt x="0" y="48"/>
                      <a:pt x="3" y="35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21" name="Freeform 106"/>
              <p:cNvSpPr/>
              <p:nvPr/>
            </p:nvSpPr>
            <p:spPr bwMode="auto">
              <a:xfrm>
                <a:off x="3917" y="1917"/>
                <a:ext cx="88" cy="91"/>
              </a:xfrm>
              <a:custGeom>
                <a:avLst/>
                <a:gdLst>
                  <a:gd name="T0" fmla="*/ 38 w 38"/>
                  <a:gd name="T1" fmla="*/ 22 h 39"/>
                  <a:gd name="T2" fmla="*/ 34 w 38"/>
                  <a:gd name="T3" fmla="*/ 18 h 39"/>
                  <a:gd name="T4" fmla="*/ 38 w 38"/>
                  <a:gd name="T5" fmla="*/ 14 h 39"/>
                  <a:gd name="T6" fmla="*/ 33 w 38"/>
                  <a:gd name="T7" fmla="*/ 12 h 39"/>
                  <a:gd name="T8" fmla="*/ 34 w 38"/>
                  <a:gd name="T9" fmla="*/ 8 h 39"/>
                  <a:gd name="T10" fmla="*/ 29 w 38"/>
                  <a:gd name="T11" fmla="*/ 8 h 39"/>
                  <a:gd name="T12" fmla="*/ 28 w 38"/>
                  <a:gd name="T13" fmla="*/ 2 h 39"/>
                  <a:gd name="T14" fmla="*/ 24 w 38"/>
                  <a:gd name="T15" fmla="*/ 4 h 39"/>
                  <a:gd name="T16" fmla="*/ 22 w 38"/>
                  <a:gd name="T17" fmla="*/ 0 h 39"/>
                  <a:gd name="T18" fmla="*/ 18 w 38"/>
                  <a:gd name="T19" fmla="*/ 4 h 39"/>
                  <a:gd name="T20" fmla="*/ 14 w 38"/>
                  <a:gd name="T21" fmla="*/ 1 h 39"/>
                  <a:gd name="T22" fmla="*/ 12 w 38"/>
                  <a:gd name="T23" fmla="*/ 5 h 39"/>
                  <a:gd name="T24" fmla="*/ 8 w 38"/>
                  <a:gd name="T25" fmla="*/ 4 h 39"/>
                  <a:gd name="T26" fmla="*/ 8 w 38"/>
                  <a:gd name="T27" fmla="*/ 9 h 39"/>
                  <a:gd name="T28" fmla="*/ 2 w 38"/>
                  <a:gd name="T29" fmla="*/ 10 h 39"/>
                  <a:gd name="T30" fmla="*/ 4 w 38"/>
                  <a:gd name="T31" fmla="*/ 14 h 39"/>
                  <a:gd name="T32" fmla="*/ 0 w 38"/>
                  <a:gd name="T33" fmla="*/ 16 h 39"/>
                  <a:gd name="T34" fmla="*/ 4 w 38"/>
                  <a:gd name="T35" fmla="*/ 20 h 39"/>
                  <a:gd name="T36" fmla="*/ 1 w 38"/>
                  <a:gd name="T37" fmla="*/ 25 h 39"/>
                  <a:gd name="T38" fmla="*/ 5 w 38"/>
                  <a:gd name="T39" fmla="*/ 26 h 39"/>
                  <a:gd name="T40" fmla="*/ 4 w 38"/>
                  <a:gd name="T41" fmla="*/ 31 h 39"/>
                  <a:gd name="T42" fmla="*/ 9 w 38"/>
                  <a:gd name="T43" fmla="*/ 31 h 39"/>
                  <a:gd name="T44" fmla="*/ 10 w 38"/>
                  <a:gd name="T45" fmla="*/ 36 h 39"/>
                  <a:gd name="T46" fmla="*/ 14 w 38"/>
                  <a:gd name="T47" fmla="*/ 34 h 39"/>
                  <a:gd name="T48" fmla="*/ 16 w 38"/>
                  <a:gd name="T49" fmla="*/ 38 h 39"/>
                  <a:gd name="T50" fmla="*/ 20 w 38"/>
                  <a:gd name="T51" fmla="*/ 34 h 39"/>
                  <a:gd name="T52" fmla="*/ 24 w 38"/>
                  <a:gd name="T53" fmla="*/ 38 h 39"/>
                  <a:gd name="T54" fmla="*/ 26 w 38"/>
                  <a:gd name="T55" fmla="*/ 34 h 39"/>
                  <a:gd name="T56" fmla="*/ 31 w 38"/>
                  <a:gd name="T57" fmla="*/ 35 h 39"/>
                  <a:gd name="T58" fmla="*/ 30 w 38"/>
                  <a:gd name="T59" fmla="*/ 29 h 39"/>
                  <a:gd name="T60" fmla="*/ 36 w 38"/>
                  <a:gd name="T61" fmla="*/ 29 h 39"/>
                  <a:gd name="T62" fmla="*/ 34 w 38"/>
                  <a:gd name="T63" fmla="*/ 24 h 39"/>
                  <a:gd name="T64" fmla="*/ 38 w 38"/>
                  <a:gd name="T65" fmla="*/ 22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8" h="39">
                    <a:moveTo>
                      <a:pt x="38" y="22"/>
                    </a:moveTo>
                    <a:cubicBezTo>
                      <a:pt x="38" y="21"/>
                      <a:pt x="37" y="19"/>
                      <a:pt x="34" y="18"/>
                    </a:cubicBezTo>
                    <a:cubicBezTo>
                      <a:pt x="36" y="17"/>
                      <a:pt x="38" y="15"/>
                      <a:pt x="38" y="14"/>
                    </a:cubicBezTo>
                    <a:cubicBezTo>
                      <a:pt x="37" y="13"/>
                      <a:pt x="36" y="12"/>
                      <a:pt x="33" y="12"/>
                    </a:cubicBezTo>
                    <a:cubicBezTo>
                      <a:pt x="35" y="10"/>
                      <a:pt x="35" y="9"/>
                      <a:pt x="34" y="8"/>
                    </a:cubicBezTo>
                    <a:cubicBezTo>
                      <a:pt x="34" y="7"/>
                      <a:pt x="31" y="7"/>
                      <a:pt x="29" y="8"/>
                    </a:cubicBezTo>
                    <a:cubicBezTo>
                      <a:pt x="30" y="5"/>
                      <a:pt x="30" y="3"/>
                      <a:pt x="28" y="2"/>
                    </a:cubicBezTo>
                    <a:cubicBezTo>
                      <a:pt x="27" y="2"/>
                      <a:pt x="26" y="3"/>
                      <a:pt x="24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0" y="0"/>
                      <a:pt x="19" y="2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0" y="4"/>
                      <a:pt x="8" y="3"/>
                      <a:pt x="8" y="4"/>
                    </a:cubicBezTo>
                    <a:cubicBezTo>
                      <a:pt x="6" y="5"/>
                      <a:pt x="7" y="7"/>
                      <a:pt x="8" y="9"/>
                    </a:cubicBezTo>
                    <a:cubicBezTo>
                      <a:pt x="5" y="9"/>
                      <a:pt x="3" y="9"/>
                      <a:pt x="2" y="10"/>
                    </a:cubicBezTo>
                    <a:cubicBezTo>
                      <a:pt x="2" y="11"/>
                      <a:pt x="2" y="13"/>
                      <a:pt x="4" y="14"/>
                    </a:cubicBezTo>
                    <a:cubicBezTo>
                      <a:pt x="2" y="15"/>
                      <a:pt x="0" y="15"/>
                      <a:pt x="0" y="16"/>
                    </a:cubicBezTo>
                    <a:cubicBezTo>
                      <a:pt x="0" y="18"/>
                      <a:pt x="1" y="19"/>
                      <a:pt x="4" y="20"/>
                    </a:cubicBezTo>
                    <a:cubicBezTo>
                      <a:pt x="2" y="22"/>
                      <a:pt x="0" y="23"/>
                      <a:pt x="1" y="25"/>
                    </a:cubicBezTo>
                    <a:cubicBezTo>
                      <a:pt x="1" y="26"/>
                      <a:pt x="3" y="26"/>
                      <a:pt x="5" y="26"/>
                    </a:cubicBezTo>
                    <a:cubicBezTo>
                      <a:pt x="3" y="28"/>
                      <a:pt x="3" y="30"/>
                      <a:pt x="4" y="31"/>
                    </a:cubicBezTo>
                    <a:cubicBezTo>
                      <a:pt x="4" y="32"/>
                      <a:pt x="7" y="32"/>
                      <a:pt x="9" y="31"/>
                    </a:cubicBezTo>
                    <a:cubicBezTo>
                      <a:pt x="8" y="33"/>
                      <a:pt x="9" y="35"/>
                      <a:pt x="10" y="36"/>
                    </a:cubicBezTo>
                    <a:cubicBezTo>
                      <a:pt x="11" y="37"/>
                      <a:pt x="12" y="36"/>
                      <a:pt x="14" y="34"/>
                    </a:cubicBezTo>
                    <a:cubicBezTo>
                      <a:pt x="14" y="37"/>
                      <a:pt x="15" y="38"/>
                      <a:pt x="16" y="38"/>
                    </a:cubicBezTo>
                    <a:cubicBezTo>
                      <a:pt x="18" y="39"/>
                      <a:pt x="19" y="37"/>
                      <a:pt x="20" y="34"/>
                    </a:cubicBezTo>
                    <a:cubicBezTo>
                      <a:pt x="21" y="37"/>
                      <a:pt x="23" y="38"/>
                      <a:pt x="24" y="38"/>
                    </a:cubicBezTo>
                    <a:cubicBezTo>
                      <a:pt x="25" y="37"/>
                      <a:pt x="26" y="36"/>
                      <a:pt x="26" y="34"/>
                    </a:cubicBezTo>
                    <a:cubicBezTo>
                      <a:pt x="28" y="35"/>
                      <a:pt x="30" y="35"/>
                      <a:pt x="31" y="35"/>
                    </a:cubicBezTo>
                    <a:cubicBezTo>
                      <a:pt x="32" y="34"/>
                      <a:pt x="31" y="32"/>
                      <a:pt x="30" y="29"/>
                    </a:cubicBezTo>
                    <a:cubicBezTo>
                      <a:pt x="33" y="30"/>
                      <a:pt x="35" y="30"/>
                      <a:pt x="36" y="29"/>
                    </a:cubicBezTo>
                    <a:cubicBezTo>
                      <a:pt x="36" y="28"/>
                      <a:pt x="36" y="26"/>
                      <a:pt x="34" y="24"/>
                    </a:cubicBezTo>
                    <a:cubicBezTo>
                      <a:pt x="36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22" name="Freeform 107"/>
              <p:cNvSpPr/>
              <p:nvPr/>
            </p:nvSpPr>
            <p:spPr bwMode="auto">
              <a:xfrm>
                <a:off x="5254" y="2075"/>
                <a:ext cx="138" cy="126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23" name="Freeform 108"/>
              <p:cNvSpPr/>
              <p:nvPr/>
            </p:nvSpPr>
            <p:spPr bwMode="auto">
              <a:xfrm>
                <a:off x="5378" y="2126"/>
                <a:ext cx="111" cy="89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24" name="Rectangle 109"/>
              <p:cNvSpPr>
                <a:spLocks noChangeArrowheads="1"/>
              </p:cNvSpPr>
              <p:nvPr/>
            </p:nvSpPr>
            <p:spPr bwMode="auto">
              <a:xfrm>
                <a:off x="5373" y="2010"/>
                <a:ext cx="12" cy="38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25" name="Freeform 110"/>
              <p:cNvSpPr/>
              <p:nvPr/>
            </p:nvSpPr>
            <p:spPr bwMode="auto">
              <a:xfrm>
                <a:off x="5360" y="1789"/>
                <a:ext cx="64" cy="135"/>
              </a:xfrm>
              <a:custGeom>
                <a:avLst/>
                <a:gdLst>
                  <a:gd name="T0" fmla="*/ 25 w 28"/>
                  <a:gd name="T1" fmla="*/ 32 h 58"/>
                  <a:gd name="T2" fmla="*/ 8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2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2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26" name="Freeform 111"/>
              <p:cNvSpPr/>
              <p:nvPr/>
            </p:nvSpPr>
            <p:spPr bwMode="auto">
              <a:xfrm>
                <a:off x="5334" y="1919"/>
                <a:ext cx="62" cy="135"/>
              </a:xfrm>
              <a:custGeom>
                <a:avLst/>
                <a:gdLst>
                  <a:gd name="T0" fmla="*/ 24 w 27"/>
                  <a:gd name="T1" fmla="*/ 31 h 58"/>
                  <a:gd name="T2" fmla="*/ 8 w 27"/>
                  <a:gd name="T3" fmla="*/ 57 h 58"/>
                  <a:gd name="T4" fmla="*/ 3 w 27"/>
                  <a:gd name="T5" fmla="*/ 27 h 58"/>
                  <a:gd name="T6" fmla="*/ 19 w 27"/>
                  <a:gd name="T7" fmla="*/ 1 h 58"/>
                  <a:gd name="T8" fmla="*/ 24 w 27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58">
                    <a:moveTo>
                      <a:pt x="24" y="31"/>
                    </a:moveTo>
                    <a:cubicBezTo>
                      <a:pt x="21" y="47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19" y="1"/>
                    </a:cubicBezTo>
                    <a:cubicBezTo>
                      <a:pt x="25" y="2"/>
                      <a:pt x="27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27" name="Freeform 112"/>
              <p:cNvSpPr/>
              <p:nvPr/>
            </p:nvSpPr>
            <p:spPr bwMode="auto">
              <a:xfrm>
                <a:off x="5249" y="1875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6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6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28" name="Freeform 113"/>
              <p:cNvSpPr/>
              <p:nvPr/>
            </p:nvSpPr>
            <p:spPr bwMode="auto">
              <a:xfrm>
                <a:off x="5376" y="190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1" y="8"/>
                    </a:cubicBezTo>
                    <a:cubicBezTo>
                      <a:pt x="3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29" name="Freeform 114"/>
              <p:cNvSpPr/>
              <p:nvPr/>
            </p:nvSpPr>
            <p:spPr bwMode="auto">
              <a:xfrm>
                <a:off x="5295" y="1803"/>
                <a:ext cx="94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30" name="Freeform 115"/>
              <p:cNvSpPr/>
              <p:nvPr/>
            </p:nvSpPr>
            <p:spPr bwMode="auto">
              <a:xfrm>
                <a:off x="5366" y="1915"/>
                <a:ext cx="95" cy="125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7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31" name="Freeform 116"/>
              <p:cNvSpPr/>
              <p:nvPr/>
            </p:nvSpPr>
            <p:spPr bwMode="auto">
              <a:xfrm>
                <a:off x="5260" y="1910"/>
                <a:ext cx="127" cy="95"/>
              </a:xfrm>
              <a:custGeom>
                <a:avLst/>
                <a:gdLst>
                  <a:gd name="T0" fmla="*/ 22 w 55"/>
                  <a:gd name="T1" fmla="*/ 11 h 41"/>
                  <a:gd name="T2" fmla="*/ 51 w 55"/>
                  <a:gd name="T3" fmla="*/ 5 h 41"/>
                  <a:gd name="T4" fmla="*/ 34 w 55"/>
                  <a:gd name="T5" fmla="*/ 30 h 41"/>
                  <a:gd name="T6" fmla="*/ 4 w 55"/>
                  <a:gd name="T7" fmla="*/ 36 h 41"/>
                  <a:gd name="T8" fmla="*/ 22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22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5" y="10"/>
                      <a:pt x="47" y="21"/>
                      <a:pt x="34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2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32" name="Freeform 117"/>
              <p:cNvSpPr/>
              <p:nvPr/>
            </p:nvSpPr>
            <p:spPr bwMode="auto">
              <a:xfrm>
                <a:off x="5371" y="1838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33" name="Freeform 118"/>
              <p:cNvSpPr/>
              <p:nvPr/>
            </p:nvSpPr>
            <p:spPr bwMode="auto">
              <a:xfrm>
                <a:off x="5332" y="178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2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5" y="58"/>
                      <a:pt x="7" y="47"/>
                      <a:pt x="4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2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34" name="Freeform 119"/>
              <p:cNvSpPr/>
              <p:nvPr/>
            </p:nvSpPr>
            <p:spPr bwMode="auto">
              <a:xfrm>
                <a:off x="5360" y="191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5"/>
                      <a:pt x="20" y="57"/>
                    </a:cubicBezTo>
                    <a:cubicBezTo>
                      <a:pt x="15" y="58"/>
                      <a:pt x="7" y="47"/>
                      <a:pt x="4" y="31"/>
                    </a:cubicBezTo>
                    <a:cubicBezTo>
                      <a:pt x="0" y="16"/>
                      <a:pt x="3" y="2"/>
                      <a:pt x="8" y="1"/>
                    </a:cubicBezTo>
                    <a:cubicBezTo>
                      <a:pt x="14" y="0"/>
                      <a:pt x="22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35" name="Freeform 120"/>
              <p:cNvSpPr/>
              <p:nvPr/>
            </p:nvSpPr>
            <p:spPr bwMode="auto">
              <a:xfrm>
                <a:off x="5249" y="1903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6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6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36" name="Freeform 121"/>
              <p:cNvSpPr/>
              <p:nvPr/>
            </p:nvSpPr>
            <p:spPr bwMode="auto">
              <a:xfrm>
                <a:off x="5376" y="1875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37" name="Freeform 122"/>
              <p:cNvSpPr/>
              <p:nvPr/>
            </p:nvSpPr>
            <p:spPr bwMode="auto">
              <a:xfrm>
                <a:off x="5260" y="1838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38" name="Freeform 123"/>
              <p:cNvSpPr/>
              <p:nvPr/>
            </p:nvSpPr>
            <p:spPr bwMode="auto">
              <a:xfrm>
                <a:off x="5371" y="191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5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39" name="Freeform 124"/>
              <p:cNvSpPr/>
              <p:nvPr/>
            </p:nvSpPr>
            <p:spPr bwMode="auto">
              <a:xfrm>
                <a:off x="5297" y="1915"/>
                <a:ext cx="92" cy="125"/>
              </a:xfrm>
              <a:custGeom>
                <a:avLst/>
                <a:gdLst>
                  <a:gd name="T0" fmla="*/ 11 w 40"/>
                  <a:gd name="T1" fmla="*/ 21 h 54"/>
                  <a:gd name="T2" fmla="*/ 35 w 40"/>
                  <a:gd name="T3" fmla="*/ 3 h 54"/>
                  <a:gd name="T4" fmla="*/ 29 w 40"/>
                  <a:gd name="T5" fmla="*/ 33 h 54"/>
                  <a:gd name="T6" fmla="*/ 5 w 40"/>
                  <a:gd name="T7" fmla="*/ 51 h 54"/>
                  <a:gd name="T8" fmla="*/ 11 w 40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54">
                    <a:moveTo>
                      <a:pt x="11" y="21"/>
                    </a:moveTo>
                    <a:cubicBezTo>
                      <a:pt x="19" y="8"/>
                      <a:pt x="30" y="0"/>
                      <a:pt x="35" y="3"/>
                    </a:cubicBezTo>
                    <a:cubicBezTo>
                      <a:pt x="40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40" name="Freeform 125"/>
              <p:cNvSpPr/>
              <p:nvPr/>
            </p:nvSpPr>
            <p:spPr bwMode="auto">
              <a:xfrm>
                <a:off x="5366" y="1803"/>
                <a:ext cx="95" cy="126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9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41" name="Freeform 126"/>
              <p:cNvSpPr/>
              <p:nvPr/>
            </p:nvSpPr>
            <p:spPr bwMode="auto">
              <a:xfrm>
                <a:off x="5334" y="1878"/>
                <a:ext cx="90" cy="88"/>
              </a:xfrm>
              <a:custGeom>
                <a:avLst/>
                <a:gdLst>
                  <a:gd name="T0" fmla="*/ 38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8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4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0 w 39"/>
                  <a:gd name="T51" fmla="*/ 34 h 38"/>
                  <a:gd name="T52" fmla="*/ 25 w 39"/>
                  <a:gd name="T53" fmla="*/ 38 h 38"/>
                  <a:gd name="T54" fmla="*/ 26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4 w 39"/>
                  <a:gd name="T63" fmla="*/ 24 h 38"/>
                  <a:gd name="T64" fmla="*/ 38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8" y="22"/>
                    </a:moveTo>
                    <a:cubicBezTo>
                      <a:pt x="39" y="21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9"/>
                      <a:pt x="35" y="8"/>
                    </a:cubicBezTo>
                    <a:cubicBezTo>
                      <a:pt x="34" y="7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19" y="1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5" y="8"/>
                      <a:pt x="3" y="9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4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5" y="38"/>
                      <a:pt x="17" y="38"/>
                    </a:cubicBezTo>
                    <a:cubicBezTo>
                      <a:pt x="18" y="38"/>
                      <a:pt x="19" y="37"/>
                      <a:pt x="20" y="34"/>
                    </a:cubicBezTo>
                    <a:cubicBezTo>
                      <a:pt x="22" y="36"/>
                      <a:pt x="23" y="38"/>
                      <a:pt x="25" y="38"/>
                    </a:cubicBezTo>
                    <a:cubicBezTo>
                      <a:pt x="26" y="37"/>
                      <a:pt x="26" y="36"/>
                      <a:pt x="26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2"/>
                      <a:pt x="31" y="29"/>
                    </a:cubicBezTo>
                    <a:cubicBezTo>
                      <a:pt x="33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4" y="24"/>
                    </a:cubicBezTo>
                    <a:cubicBezTo>
                      <a:pt x="37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42" name="Freeform 127"/>
              <p:cNvSpPr/>
              <p:nvPr/>
            </p:nvSpPr>
            <p:spPr bwMode="auto">
              <a:xfrm>
                <a:off x="0" y="2454"/>
                <a:ext cx="7678" cy="109"/>
              </a:xfrm>
              <a:custGeom>
                <a:avLst/>
                <a:gdLst>
                  <a:gd name="T0" fmla="*/ 3332 w 3332"/>
                  <a:gd name="T1" fmla="*/ 23 h 47"/>
                  <a:gd name="T2" fmla="*/ 3309 w 3332"/>
                  <a:gd name="T3" fmla="*/ 47 h 47"/>
                  <a:gd name="T4" fmla="*/ 24 w 3332"/>
                  <a:gd name="T5" fmla="*/ 47 h 47"/>
                  <a:gd name="T6" fmla="*/ 0 w 3332"/>
                  <a:gd name="T7" fmla="*/ 23 h 47"/>
                  <a:gd name="T8" fmla="*/ 24 w 3332"/>
                  <a:gd name="T9" fmla="*/ 0 h 47"/>
                  <a:gd name="T10" fmla="*/ 3309 w 3332"/>
                  <a:gd name="T11" fmla="*/ 0 h 47"/>
                  <a:gd name="T12" fmla="*/ 3332 w 3332"/>
                  <a:gd name="T13" fmla="*/ 23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32" h="47">
                    <a:moveTo>
                      <a:pt x="3332" y="23"/>
                    </a:moveTo>
                    <a:cubicBezTo>
                      <a:pt x="3332" y="36"/>
                      <a:pt x="3322" y="47"/>
                      <a:pt x="3309" y="47"/>
                    </a:cubicBezTo>
                    <a:cubicBezTo>
                      <a:pt x="24" y="47"/>
                      <a:pt x="24" y="47"/>
                      <a:pt x="24" y="47"/>
                    </a:cubicBezTo>
                    <a:cubicBezTo>
                      <a:pt x="11" y="47"/>
                      <a:pt x="0" y="36"/>
                      <a:pt x="0" y="23"/>
                    </a:cubicBezTo>
                    <a:cubicBezTo>
                      <a:pt x="0" y="10"/>
                      <a:pt x="11" y="0"/>
                      <a:pt x="24" y="0"/>
                    </a:cubicBezTo>
                    <a:cubicBezTo>
                      <a:pt x="3309" y="0"/>
                      <a:pt x="3309" y="0"/>
                      <a:pt x="3309" y="0"/>
                    </a:cubicBezTo>
                    <a:cubicBezTo>
                      <a:pt x="3322" y="0"/>
                      <a:pt x="3332" y="10"/>
                      <a:pt x="3332" y="23"/>
                    </a:cubicBezTo>
                  </a:path>
                </a:pathLst>
              </a:custGeom>
              <a:solidFill>
                <a:srgbClr val="A867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43" name="Freeform 128"/>
              <p:cNvSpPr/>
              <p:nvPr/>
            </p:nvSpPr>
            <p:spPr bwMode="auto">
              <a:xfrm>
                <a:off x="106" y="2398"/>
                <a:ext cx="7466" cy="56"/>
              </a:xfrm>
              <a:custGeom>
                <a:avLst/>
                <a:gdLst>
                  <a:gd name="T0" fmla="*/ 3217 w 3240"/>
                  <a:gd name="T1" fmla="*/ 0 h 24"/>
                  <a:gd name="T2" fmla="*/ 24 w 3240"/>
                  <a:gd name="T3" fmla="*/ 0 h 24"/>
                  <a:gd name="T4" fmla="*/ 0 w 3240"/>
                  <a:gd name="T5" fmla="*/ 24 h 24"/>
                  <a:gd name="T6" fmla="*/ 3240 w 3240"/>
                  <a:gd name="T7" fmla="*/ 24 h 24"/>
                  <a:gd name="T8" fmla="*/ 3217 w 3240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40" h="24">
                    <a:moveTo>
                      <a:pt x="3217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1"/>
                      <a:pt x="0" y="24"/>
                    </a:cubicBezTo>
                    <a:cubicBezTo>
                      <a:pt x="3240" y="24"/>
                      <a:pt x="3240" y="24"/>
                      <a:pt x="3240" y="24"/>
                    </a:cubicBezTo>
                    <a:cubicBezTo>
                      <a:pt x="3240" y="11"/>
                      <a:pt x="3230" y="0"/>
                      <a:pt x="3217" y="0"/>
                    </a:cubicBezTo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44" name="Freeform 129"/>
              <p:cNvSpPr/>
              <p:nvPr/>
            </p:nvSpPr>
            <p:spPr bwMode="auto">
              <a:xfrm>
                <a:off x="196" y="2277"/>
                <a:ext cx="50" cy="126"/>
              </a:xfrm>
              <a:custGeom>
                <a:avLst/>
                <a:gdLst>
                  <a:gd name="T0" fmla="*/ 0 w 22"/>
                  <a:gd name="T1" fmla="*/ 54 h 54"/>
                  <a:gd name="T2" fmla="*/ 14 w 22"/>
                  <a:gd name="T3" fmla="*/ 0 h 54"/>
                  <a:gd name="T4" fmla="*/ 22 w 22"/>
                  <a:gd name="T5" fmla="*/ 54 h 54"/>
                  <a:gd name="T6" fmla="*/ 0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0" y="54"/>
                    </a:moveTo>
                    <a:cubicBezTo>
                      <a:pt x="0" y="54"/>
                      <a:pt x="2" y="32"/>
                      <a:pt x="14" y="0"/>
                    </a:cubicBezTo>
                    <a:cubicBezTo>
                      <a:pt x="14" y="0"/>
                      <a:pt x="22" y="49"/>
                      <a:pt x="22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45" name="Freeform 130"/>
              <p:cNvSpPr/>
              <p:nvPr/>
            </p:nvSpPr>
            <p:spPr bwMode="auto">
              <a:xfrm>
                <a:off x="405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46" name="Freeform 131"/>
              <p:cNvSpPr/>
              <p:nvPr/>
            </p:nvSpPr>
            <p:spPr bwMode="auto">
              <a:xfrm>
                <a:off x="29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47" name="Freeform 132"/>
              <p:cNvSpPr/>
              <p:nvPr/>
            </p:nvSpPr>
            <p:spPr bwMode="auto">
              <a:xfrm>
                <a:off x="17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48" name="Freeform 133"/>
              <p:cNvSpPr/>
              <p:nvPr/>
            </p:nvSpPr>
            <p:spPr bwMode="auto">
              <a:xfrm>
                <a:off x="34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49" name="Freeform 134"/>
              <p:cNvSpPr/>
              <p:nvPr/>
            </p:nvSpPr>
            <p:spPr bwMode="auto">
              <a:xfrm>
                <a:off x="48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9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9" y="0"/>
                    </a:cubicBezTo>
                    <a:cubicBezTo>
                      <a:pt x="9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50" name="Freeform 135"/>
              <p:cNvSpPr/>
              <p:nvPr/>
            </p:nvSpPr>
            <p:spPr bwMode="auto">
              <a:xfrm>
                <a:off x="456" y="2319"/>
                <a:ext cx="28" cy="84"/>
              </a:xfrm>
              <a:custGeom>
                <a:avLst/>
                <a:gdLst>
                  <a:gd name="T0" fmla="*/ 12 w 12"/>
                  <a:gd name="T1" fmla="*/ 36 h 36"/>
                  <a:gd name="T2" fmla="*/ 4 w 12"/>
                  <a:gd name="T3" fmla="*/ 0 h 36"/>
                  <a:gd name="T4" fmla="*/ 0 w 12"/>
                  <a:gd name="T5" fmla="*/ 36 h 36"/>
                  <a:gd name="T6" fmla="*/ 12 w 12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36">
                    <a:moveTo>
                      <a:pt x="12" y="36"/>
                    </a:moveTo>
                    <a:cubicBezTo>
                      <a:pt x="12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2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51" name="Freeform 136"/>
              <p:cNvSpPr/>
              <p:nvPr/>
            </p:nvSpPr>
            <p:spPr bwMode="auto">
              <a:xfrm>
                <a:off x="359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9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9" y="0"/>
                    </a:cubicBezTo>
                    <a:cubicBezTo>
                      <a:pt x="9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52" name="Freeform 137"/>
              <p:cNvSpPr/>
              <p:nvPr/>
            </p:nvSpPr>
            <p:spPr bwMode="auto">
              <a:xfrm>
                <a:off x="246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3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53" name="Freeform 138"/>
              <p:cNvSpPr/>
              <p:nvPr/>
            </p:nvSpPr>
            <p:spPr bwMode="auto">
              <a:xfrm>
                <a:off x="539" y="2277"/>
                <a:ext cx="65" cy="126"/>
              </a:xfrm>
              <a:custGeom>
                <a:avLst/>
                <a:gdLst>
                  <a:gd name="T0" fmla="*/ 0 w 28"/>
                  <a:gd name="T1" fmla="*/ 54 h 54"/>
                  <a:gd name="T2" fmla="*/ 17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2" y="32"/>
                      <a:pt x="17" y="0"/>
                    </a:cubicBezTo>
                    <a:cubicBezTo>
                      <a:pt x="17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54" name="Freeform 139"/>
              <p:cNvSpPr/>
              <p:nvPr/>
            </p:nvSpPr>
            <p:spPr bwMode="auto">
              <a:xfrm>
                <a:off x="79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55" name="Freeform 140"/>
              <p:cNvSpPr/>
              <p:nvPr/>
            </p:nvSpPr>
            <p:spPr bwMode="auto">
              <a:xfrm>
                <a:off x="659" y="2277"/>
                <a:ext cx="67" cy="126"/>
              </a:xfrm>
              <a:custGeom>
                <a:avLst/>
                <a:gdLst>
                  <a:gd name="T0" fmla="*/ 29 w 29"/>
                  <a:gd name="T1" fmla="*/ 54 h 54"/>
                  <a:gd name="T2" fmla="*/ 11 w 29"/>
                  <a:gd name="T3" fmla="*/ 0 h 54"/>
                  <a:gd name="T4" fmla="*/ 0 w 29"/>
                  <a:gd name="T5" fmla="*/ 54 h 54"/>
                  <a:gd name="T6" fmla="*/ 29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29" y="54"/>
                    </a:moveTo>
                    <a:cubicBezTo>
                      <a:pt x="29" y="54"/>
                      <a:pt x="26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9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56" name="Freeform 141"/>
              <p:cNvSpPr/>
              <p:nvPr/>
            </p:nvSpPr>
            <p:spPr bwMode="auto">
              <a:xfrm>
                <a:off x="514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57" name="Freeform 142"/>
              <p:cNvSpPr/>
              <p:nvPr/>
            </p:nvSpPr>
            <p:spPr bwMode="auto">
              <a:xfrm>
                <a:off x="726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58" name="Freeform 143"/>
              <p:cNvSpPr/>
              <p:nvPr/>
            </p:nvSpPr>
            <p:spPr bwMode="auto">
              <a:xfrm>
                <a:off x="899" y="2303"/>
                <a:ext cx="36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59" name="Freeform 144"/>
              <p:cNvSpPr/>
              <p:nvPr/>
            </p:nvSpPr>
            <p:spPr bwMode="auto">
              <a:xfrm>
                <a:off x="86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0" name="Freeform 145"/>
              <p:cNvSpPr/>
              <p:nvPr/>
            </p:nvSpPr>
            <p:spPr bwMode="auto">
              <a:xfrm>
                <a:off x="744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0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0" y="0"/>
                    </a:cubicBezTo>
                    <a:cubicBezTo>
                      <a:pt x="10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1" name="Freeform 146"/>
              <p:cNvSpPr/>
              <p:nvPr/>
            </p:nvSpPr>
            <p:spPr bwMode="auto">
              <a:xfrm>
                <a:off x="604" y="2287"/>
                <a:ext cx="64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2" name="Freeform 147"/>
              <p:cNvSpPr/>
              <p:nvPr/>
            </p:nvSpPr>
            <p:spPr bwMode="auto">
              <a:xfrm>
                <a:off x="95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5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5" y="0"/>
                    </a:cubicBezTo>
                    <a:cubicBezTo>
                      <a:pt x="15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3" name="Freeform 148"/>
              <p:cNvSpPr/>
              <p:nvPr/>
            </p:nvSpPr>
            <p:spPr bwMode="auto">
              <a:xfrm>
                <a:off x="116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4" name="Freeform 149"/>
              <p:cNvSpPr/>
              <p:nvPr/>
            </p:nvSpPr>
            <p:spPr bwMode="auto">
              <a:xfrm>
                <a:off x="105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5" name="Freeform 150"/>
              <p:cNvSpPr/>
              <p:nvPr/>
            </p:nvSpPr>
            <p:spPr bwMode="auto">
              <a:xfrm>
                <a:off x="93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6" name="Freeform 151"/>
              <p:cNvSpPr/>
              <p:nvPr/>
            </p:nvSpPr>
            <p:spPr bwMode="auto">
              <a:xfrm>
                <a:off x="110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4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7" name="Freeform 152"/>
              <p:cNvSpPr/>
              <p:nvPr/>
            </p:nvSpPr>
            <p:spPr bwMode="auto">
              <a:xfrm>
                <a:off x="124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8" name="Freeform 153"/>
              <p:cNvSpPr/>
              <p:nvPr/>
            </p:nvSpPr>
            <p:spPr bwMode="auto">
              <a:xfrm>
                <a:off x="121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9" name="Freeform 154"/>
              <p:cNvSpPr/>
              <p:nvPr/>
            </p:nvSpPr>
            <p:spPr bwMode="auto">
              <a:xfrm>
                <a:off x="112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70" name="Freeform 155"/>
              <p:cNvSpPr/>
              <p:nvPr/>
            </p:nvSpPr>
            <p:spPr bwMode="auto">
              <a:xfrm>
                <a:off x="100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71" name="Freeform 156"/>
              <p:cNvSpPr/>
              <p:nvPr/>
            </p:nvSpPr>
            <p:spPr bwMode="auto">
              <a:xfrm>
                <a:off x="1297" y="2277"/>
                <a:ext cx="67" cy="126"/>
              </a:xfrm>
              <a:custGeom>
                <a:avLst/>
                <a:gdLst>
                  <a:gd name="T0" fmla="*/ 0 w 29"/>
                  <a:gd name="T1" fmla="*/ 54 h 54"/>
                  <a:gd name="T2" fmla="*/ 18 w 29"/>
                  <a:gd name="T3" fmla="*/ 0 h 54"/>
                  <a:gd name="T4" fmla="*/ 29 w 29"/>
                  <a:gd name="T5" fmla="*/ 54 h 54"/>
                  <a:gd name="T6" fmla="*/ 0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9" y="49"/>
                      <a:pt x="29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72" name="Freeform 157"/>
              <p:cNvSpPr/>
              <p:nvPr/>
            </p:nvSpPr>
            <p:spPr bwMode="auto">
              <a:xfrm>
                <a:off x="156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73" name="Freeform 158"/>
              <p:cNvSpPr/>
              <p:nvPr/>
            </p:nvSpPr>
            <p:spPr bwMode="auto">
              <a:xfrm>
                <a:off x="141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74" name="Freeform 159"/>
              <p:cNvSpPr/>
              <p:nvPr/>
            </p:nvSpPr>
            <p:spPr bwMode="auto">
              <a:xfrm>
                <a:off x="1274" y="2303"/>
                <a:ext cx="42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75" name="Freeform 160"/>
              <p:cNvSpPr/>
              <p:nvPr/>
            </p:nvSpPr>
            <p:spPr bwMode="auto">
              <a:xfrm>
                <a:off x="1484" y="2319"/>
                <a:ext cx="39" cy="84"/>
              </a:xfrm>
              <a:custGeom>
                <a:avLst/>
                <a:gdLst>
                  <a:gd name="T0" fmla="*/ 17 w 17"/>
                  <a:gd name="T1" fmla="*/ 36 h 36"/>
                  <a:gd name="T2" fmla="*/ 6 w 17"/>
                  <a:gd name="T3" fmla="*/ 0 h 36"/>
                  <a:gd name="T4" fmla="*/ 0 w 17"/>
                  <a:gd name="T5" fmla="*/ 36 h 36"/>
                  <a:gd name="T6" fmla="*/ 17 w 17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" h="36">
                    <a:moveTo>
                      <a:pt x="17" y="36"/>
                    </a:moveTo>
                    <a:cubicBezTo>
                      <a:pt x="17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7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76" name="Freeform 161"/>
              <p:cNvSpPr/>
              <p:nvPr/>
            </p:nvSpPr>
            <p:spPr bwMode="auto">
              <a:xfrm>
                <a:off x="165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77" name="Freeform 162"/>
              <p:cNvSpPr/>
              <p:nvPr/>
            </p:nvSpPr>
            <p:spPr bwMode="auto">
              <a:xfrm>
                <a:off x="162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78" name="Freeform 163"/>
              <p:cNvSpPr/>
              <p:nvPr/>
            </p:nvSpPr>
            <p:spPr bwMode="auto">
              <a:xfrm>
                <a:off x="1502" y="2305"/>
                <a:ext cx="67" cy="98"/>
              </a:xfrm>
              <a:custGeom>
                <a:avLst/>
                <a:gdLst>
                  <a:gd name="T0" fmla="*/ 29 w 29"/>
                  <a:gd name="T1" fmla="*/ 42 h 42"/>
                  <a:gd name="T2" fmla="*/ 11 w 29"/>
                  <a:gd name="T3" fmla="*/ 0 h 42"/>
                  <a:gd name="T4" fmla="*/ 0 w 29"/>
                  <a:gd name="T5" fmla="*/ 42 h 42"/>
                  <a:gd name="T6" fmla="*/ 29 w 29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42">
                    <a:moveTo>
                      <a:pt x="29" y="42"/>
                    </a:moveTo>
                    <a:cubicBezTo>
                      <a:pt x="29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9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79" name="Freeform 164"/>
              <p:cNvSpPr/>
              <p:nvPr/>
            </p:nvSpPr>
            <p:spPr bwMode="auto">
              <a:xfrm>
                <a:off x="1364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80" name="Freeform 165"/>
              <p:cNvSpPr/>
              <p:nvPr/>
            </p:nvSpPr>
            <p:spPr bwMode="auto">
              <a:xfrm>
                <a:off x="171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81" name="Freeform 166"/>
              <p:cNvSpPr/>
              <p:nvPr/>
            </p:nvSpPr>
            <p:spPr bwMode="auto">
              <a:xfrm>
                <a:off x="192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82" name="Freeform 167"/>
              <p:cNvSpPr/>
              <p:nvPr/>
            </p:nvSpPr>
            <p:spPr bwMode="auto">
              <a:xfrm>
                <a:off x="1813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83" name="Freeform 168"/>
              <p:cNvSpPr/>
              <p:nvPr/>
            </p:nvSpPr>
            <p:spPr bwMode="auto">
              <a:xfrm>
                <a:off x="169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84" name="Freeform 169"/>
              <p:cNvSpPr/>
              <p:nvPr/>
            </p:nvSpPr>
            <p:spPr bwMode="auto">
              <a:xfrm>
                <a:off x="186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85" name="Freeform 170"/>
              <p:cNvSpPr/>
              <p:nvPr/>
            </p:nvSpPr>
            <p:spPr bwMode="auto">
              <a:xfrm>
                <a:off x="200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86" name="Freeform 171"/>
              <p:cNvSpPr/>
              <p:nvPr/>
            </p:nvSpPr>
            <p:spPr bwMode="auto">
              <a:xfrm>
                <a:off x="197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87" name="Freeform 172"/>
              <p:cNvSpPr/>
              <p:nvPr/>
            </p:nvSpPr>
            <p:spPr bwMode="auto">
              <a:xfrm>
                <a:off x="188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88" name="Freeform 173"/>
              <p:cNvSpPr/>
              <p:nvPr/>
            </p:nvSpPr>
            <p:spPr bwMode="auto">
              <a:xfrm>
                <a:off x="176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89" name="Freeform 174"/>
              <p:cNvSpPr/>
              <p:nvPr/>
            </p:nvSpPr>
            <p:spPr bwMode="auto">
              <a:xfrm>
                <a:off x="205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90" name="Freeform 175"/>
              <p:cNvSpPr/>
              <p:nvPr/>
            </p:nvSpPr>
            <p:spPr bwMode="auto">
              <a:xfrm>
                <a:off x="232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91" name="Freeform 176"/>
              <p:cNvSpPr/>
              <p:nvPr/>
            </p:nvSpPr>
            <p:spPr bwMode="auto">
              <a:xfrm>
                <a:off x="218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92" name="Freeform 177"/>
              <p:cNvSpPr/>
              <p:nvPr/>
            </p:nvSpPr>
            <p:spPr bwMode="auto">
              <a:xfrm>
                <a:off x="203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93" name="Freeform 178"/>
              <p:cNvSpPr/>
              <p:nvPr/>
            </p:nvSpPr>
            <p:spPr bwMode="auto">
              <a:xfrm>
                <a:off x="2244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94" name="Freeform 179"/>
              <p:cNvSpPr/>
              <p:nvPr/>
            </p:nvSpPr>
            <p:spPr bwMode="auto">
              <a:xfrm>
                <a:off x="241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95" name="Freeform 180"/>
              <p:cNvSpPr/>
              <p:nvPr/>
            </p:nvSpPr>
            <p:spPr bwMode="auto">
              <a:xfrm>
                <a:off x="238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96" name="Freeform 181"/>
              <p:cNvSpPr/>
              <p:nvPr/>
            </p:nvSpPr>
            <p:spPr bwMode="auto">
              <a:xfrm>
                <a:off x="2263" y="2305"/>
                <a:ext cx="64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97" name="Freeform 182"/>
              <p:cNvSpPr/>
              <p:nvPr/>
            </p:nvSpPr>
            <p:spPr bwMode="auto">
              <a:xfrm>
                <a:off x="2122" y="2287"/>
                <a:ext cx="67" cy="116"/>
              </a:xfrm>
              <a:custGeom>
                <a:avLst/>
                <a:gdLst>
                  <a:gd name="T0" fmla="*/ 0 w 29"/>
                  <a:gd name="T1" fmla="*/ 50 h 50"/>
                  <a:gd name="T2" fmla="*/ 18 w 29"/>
                  <a:gd name="T3" fmla="*/ 0 h 50"/>
                  <a:gd name="T4" fmla="*/ 29 w 29"/>
                  <a:gd name="T5" fmla="*/ 50 h 50"/>
                  <a:gd name="T6" fmla="*/ 0 w 29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9" y="46"/>
                      <a:pt x="29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98" name="Freeform 183"/>
              <p:cNvSpPr/>
              <p:nvPr/>
            </p:nvSpPr>
            <p:spPr bwMode="auto">
              <a:xfrm>
                <a:off x="2475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99" name="Freeform 184"/>
              <p:cNvSpPr/>
              <p:nvPr/>
            </p:nvSpPr>
            <p:spPr bwMode="auto">
              <a:xfrm>
                <a:off x="2684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1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00" name="Freeform 185"/>
              <p:cNvSpPr/>
              <p:nvPr/>
            </p:nvSpPr>
            <p:spPr bwMode="auto">
              <a:xfrm>
                <a:off x="2574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01" name="Freeform 186"/>
              <p:cNvSpPr/>
              <p:nvPr/>
            </p:nvSpPr>
            <p:spPr bwMode="auto">
              <a:xfrm>
                <a:off x="245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02" name="Freeform 187"/>
              <p:cNvSpPr/>
              <p:nvPr/>
            </p:nvSpPr>
            <p:spPr bwMode="auto">
              <a:xfrm>
                <a:off x="262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03" name="Freeform 188"/>
              <p:cNvSpPr/>
              <p:nvPr/>
            </p:nvSpPr>
            <p:spPr bwMode="auto">
              <a:xfrm>
                <a:off x="276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1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04" name="Freeform 189"/>
              <p:cNvSpPr/>
              <p:nvPr/>
            </p:nvSpPr>
            <p:spPr bwMode="auto">
              <a:xfrm>
                <a:off x="273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05" name="Freeform 190"/>
              <p:cNvSpPr/>
              <p:nvPr/>
            </p:nvSpPr>
            <p:spPr bwMode="auto">
              <a:xfrm>
                <a:off x="2641" y="2305"/>
                <a:ext cx="50" cy="98"/>
              </a:xfrm>
              <a:custGeom>
                <a:avLst/>
                <a:gdLst>
                  <a:gd name="T0" fmla="*/ 22 w 22"/>
                  <a:gd name="T1" fmla="*/ 42 h 42"/>
                  <a:gd name="T2" fmla="*/ 8 w 22"/>
                  <a:gd name="T3" fmla="*/ 0 h 42"/>
                  <a:gd name="T4" fmla="*/ 0 w 22"/>
                  <a:gd name="T5" fmla="*/ 42 h 42"/>
                  <a:gd name="T6" fmla="*/ 22 w 22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42">
                    <a:moveTo>
                      <a:pt x="22" y="42"/>
                    </a:moveTo>
                    <a:cubicBezTo>
                      <a:pt x="22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2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06" name="Freeform 191"/>
              <p:cNvSpPr/>
              <p:nvPr/>
            </p:nvSpPr>
            <p:spPr bwMode="auto">
              <a:xfrm>
                <a:off x="2528" y="2287"/>
                <a:ext cx="50" cy="116"/>
              </a:xfrm>
              <a:custGeom>
                <a:avLst/>
                <a:gdLst>
                  <a:gd name="T0" fmla="*/ 0 w 22"/>
                  <a:gd name="T1" fmla="*/ 50 h 50"/>
                  <a:gd name="T2" fmla="*/ 14 w 22"/>
                  <a:gd name="T3" fmla="*/ 0 h 50"/>
                  <a:gd name="T4" fmla="*/ 22 w 22"/>
                  <a:gd name="T5" fmla="*/ 50 h 50"/>
                  <a:gd name="T6" fmla="*/ 0 w 22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2" y="46"/>
                      <a:pt x="22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07" name="Freeform 192"/>
              <p:cNvSpPr/>
              <p:nvPr/>
            </p:nvSpPr>
            <p:spPr bwMode="auto">
              <a:xfrm>
                <a:off x="281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08" name="Freeform 193"/>
              <p:cNvSpPr/>
              <p:nvPr/>
            </p:nvSpPr>
            <p:spPr bwMode="auto">
              <a:xfrm>
                <a:off x="3081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09" name="Freeform 194"/>
              <p:cNvSpPr/>
              <p:nvPr/>
            </p:nvSpPr>
            <p:spPr bwMode="auto">
              <a:xfrm>
                <a:off x="294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10" name="Freeform 195"/>
              <p:cNvSpPr/>
              <p:nvPr/>
            </p:nvSpPr>
            <p:spPr bwMode="auto">
              <a:xfrm>
                <a:off x="279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11" name="Freeform 196"/>
              <p:cNvSpPr/>
              <p:nvPr/>
            </p:nvSpPr>
            <p:spPr bwMode="auto">
              <a:xfrm>
                <a:off x="3005" y="2319"/>
                <a:ext cx="36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12" name="Freeform 197"/>
              <p:cNvSpPr/>
              <p:nvPr/>
            </p:nvSpPr>
            <p:spPr bwMode="auto">
              <a:xfrm>
                <a:off x="3180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1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13" name="Freeform 198"/>
              <p:cNvSpPr/>
              <p:nvPr/>
            </p:nvSpPr>
            <p:spPr bwMode="auto">
              <a:xfrm>
                <a:off x="3143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14" name="Freeform 199"/>
              <p:cNvSpPr/>
              <p:nvPr/>
            </p:nvSpPr>
            <p:spPr bwMode="auto">
              <a:xfrm>
                <a:off x="3023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15" name="Freeform 200"/>
              <p:cNvSpPr/>
              <p:nvPr/>
            </p:nvSpPr>
            <p:spPr bwMode="auto">
              <a:xfrm>
                <a:off x="2882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8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16" name="Freeform 201"/>
              <p:cNvSpPr/>
              <p:nvPr/>
            </p:nvSpPr>
            <p:spPr bwMode="auto">
              <a:xfrm>
                <a:off x="3210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17" name="Freeform 202"/>
              <p:cNvSpPr/>
              <p:nvPr/>
            </p:nvSpPr>
            <p:spPr bwMode="auto">
              <a:xfrm>
                <a:off x="3422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18" name="Freeform 203"/>
              <p:cNvSpPr/>
              <p:nvPr/>
            </p:nvSpPr>
            <p:spPr bwMode="auto">
              <a:xfrm>
                <a:off x="3309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19" name="Freeform 204"/>
              <p:cNvSpPr/>
              <p:nvPr/>
            </p:nvSpPr>
            <p:spPr bwMode="auto">
              <a:xfrm>
                <a:off x="3191" y="2303"/>
                <a:ext cx="33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20" name="Freeform 206"/>
            <p:cNvSpPr/>
            <p:nvPr/>
          </p:nvSpPr>
          <p:spPr bwMode="auto">
            <a:xfrm>
              <a:off x="335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21" name="Freeform 207"/>
            <p:cNvSpPr/>
            <p:nvPr/>
          </p:nvSpPr>
          <p:spPr bwMode="auto">
            <a:xfrm>
              <a:off x="350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22" name="Freeform 208"/>
            <p:cNvSpPr/>
            <p:nvPr/>
          </p:nvSpPr>
          <p:spPr bwMode="auto">
            <a:xfrm>
              <a:off x="347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23" name="Freeform 209"/>
            <p:cNvSpPr/>
            <p:nvPr/>
          </p:nvSpPr>
          <p:spPr bwMode="auto">
            <a:xfrm>
              <a:off x="3376" y="2305"/>
              <a:ext cx="50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24" name="Freeform 210"/>
            <p:cNvSpPr/>
            <p:nvPr/>
          </p:nvSpPr>
          <p:spPr bwMode="auto">
            <a:xfrm>
              <a:off x="3263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25" name="Freeform 211"/>
            <p:cNvSpPr/>
            <p:nvPr/>
          </p:nvSpPr>
          <p:spPr bwMode="auto">
            <a:xfrm>
              <a:off x="355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26" name="Freeform 212"/>
            <p:cNvSpPr/>
            <p:nvPr/>
          </p:nvSpPr>
          <p:spPr bwMode="auto">
            <a:xfrm>
              <a:off x="381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27" name="Freeform 213"/>
            <p:cNvSpPr/>
            <p:nvPr/>
          </p:nvSpPr>
          <p:spPr bwMode="auto">
            <a:xfrm>
              <a:off x="3675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28" name="Freeform 214"/>
            <p:cNvSpPr/>
            <p:nvPr/>
          </p:nvSpPr>
          <p:spPr bwMode="auto">
            <a:xfrm>
              <a:off x="3530" y="2303"/>
              <a:ext cx="41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29" name="Freeform 215"/>
            <p:cNvSpPr/>
            <p:nvPr/>
          </p:nvSpPr>
          <p:spPr bwMode="auto">
            <a:xfrm>
              <a:off x="374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30" name="Freeform 216"/>
            <p:cNvSpPr/>
            <p:nvPr/>
          </p:nvSpPr>
          <p:spPr bwMode="auto">
            <a:xfrm>
              <a:off x="391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31" name="Freeform 217"/>
            <p:cNvSpPr/>
            <p:nvPr/>
          </p:nvSpPr>
          <p:spPr bwMode="auto">
            <a:xfrm>
              <a:off x="387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32" name="Freeform 218"/>
            <p:cNvSpPr/>
            <p:nvPr/>
          </p:nvSpPr>
          <p:spPr bwMode="auto">
            <a:xfrm>
              <a:off x="375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33" name="Freeform 219"/>
            <p:cNvSpPr/>
            <p:nvPr/>
          </p:nvSpPr>
          <p:spPr bwMode="auto">
            <a:xfrm>
              <a:off x="3618" y="2287"/>
              <a:ext cx="66" cy="116"/>
            </a:xfrm>
            <a:custGeom>
              <a:avLst/>
              <a:gdLst>
                <a:gd name="T0" fmla="*/ 0 w 29"/>
                <a:gd name="T1" fmla="*/ 50 h 50"/>
                <a:gd name="T2" fmla="*/ 18 w 29"/>
                <a:gd name="T3" fmla="*/ 0 h 50"/>
                <a:gd name="T4" fmla="*/ 29 w 29"/>
                <a:gd name="T5" fmla="*/ 50 h 50"/>
                <a:gd name="T6" fmla="*/ 0 w 29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9" y="46"/>
                    <a:pt x="29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34" name="Freeform 220"/>
            <p:cNvSpPr/>
            <p:nvPr/>
          </p:nvSpPr>
          <p:spPr bwMode="auto">
            <a:xfrm>
              <a:off x="3970" y="2277"/>
              <a:ext cx="53" cy="126"/>
            </a:xfrm>
            <a:custGeom>
              <a:avLst/>
              <a:gdLst>
                <a:gd name="T0" fmla="*/ 0 w 23"/>
                <a:gd name="T1" fmla="*/ 54 h 54"/>
                <a:gd name="T2" fmla="*/ 14 w 23"/>
                <a:gd name="T3" fmla="*/ 0 h 54"/>
                <a:gd name="T4" fmla="*/ 23 w 23"/>
                <a:gd name="T5" fmla="*/ 54 h 54"/>
                <a:gd name="T6" fmla="*/ 0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3" y="49"/>
                    <a:pt x="23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35" name="Freeform 221"/>
            <p:cNvSpPr/>
            <p:nvPr/>
          </p:nvSpPr>
          <p:spPr bwMode="auto">
            <a:xfrm>
              <a:off x="418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36" name="Freeform 222"/>
            <p:cNvSpPr/>
            <p:nvPr/>
          </p:nvSpPr>
          <p:spPr bwMode="auto">
            <a:xfrm>
              <a:off x="4069" y="2277"/>
              <a:ext cx="51" cy="126"/>
            </a:xfrm>
            <a:custGeom>
              <a:avLst/>
              <a:gdLst>
                <a:gd name="T0" fmla="*/ 22 w 22"/>
                <a:gd name="T1" fmla="*/ 54 h 54"/>
                <a:gd name="T2" fmla="*/ 8 w 22"/>
                <a:gd name="T3" fmla="*/ 0 h 54"/>
                <a:gd name="T4" fmla="*/ 0 w 22"/>
                <a:gd name="T5" fmla="*/ 54 h 54"/>
                <a:gd name="T6" fmla="*/ 22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22" y="54"/>
                  </a:moveTo>
                  <a:cubicBezTo>
                    <a:pt x="22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2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37" name="Freeform 223"/>
            <p:cNvSpPr/>
            <p:nvPr/>
          </p:nvSpPr>
          <p:spPr bwMode="auto">
            <a:xfrm>
              <a:off x="3952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38" name="Freeform 224"/>
            <p:cNvSpPr/>
            <p:nvPr/>
          </p:nvSpPr>
          <p:spPr bwMode="auto">
            <a:xfrm>
              <a:off x="412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39" name="Freeform 225"/>
            <p:cNvSpPr/>
            <p:nvPr/>
          </p:nvSpPr>
          <p:spPr bwMode="auto">
            <a:xfrm>
              <a:off x="426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40" name="Freeform 226"/>
            <p:cNvSpPr/>
            <p:nvPr/>
          </p:nvSpPr>
          <p:spPr bwMode="auto">
            <a:xfrm>
              <a:off x="423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41" name="Freeform 227"/>
            <p:cNvSpPr/>
            <p:nvPr/>
          </p:nvSpPr>
          <p:spPr bwMode="auto">
            <a:xfrm>
              <a:off x="4136" y="2305"/>
              <a:ext cx="51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42" name="Freeform 228"/>
            <p:cNvSpPr/>
            <p:nvPr/>
          </p:nvSpPr>
          <p:spPr bwMode="auto">
            <a:xfrm>
              <a:off x="4023" y="2287"/>
              <a:ext cx="51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43" name="Freeform 229"/>
            <p:cNvSpPr/>
            <p:nvPr/>
          </p:nvSpPr>
          <p:spPr bwMode="auto">
            <a:xfrm>
              <a:off x="431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44" name="Freeform 230"/>
            <p:cNvSpPr/>
            <p:nvPr/>
          </p:nvSpPr>
          <p:spPr bwMode="auto">
            <a:xfrm>
              <a:off x="4576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45" name="Freeform 231"/>
            <p:cNvSpPr/>
            <p:nvPr/>
          </p:nvSpPr>
          <p:spPr bwMode="auto">
            <a:xfrm>
              <a:off x="443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46" name="Freeform 232"/>
            <p:cNvSpPr/>
            <p:nvPr/>
          </p:nvSpPr>
          <p:spPr bwMode="auto">
            <a:xfrm>
              <a:off x="4290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47" name="Freeform 233"/>
            <p:cNvSpPr/>
            <p:nvPr/>
          </p:nvSpPr>
          <p:spPr bwMode="auto">
            <a:xfrm>
              <a:off x="450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48" name="Freeform 234"/>
            <p:cNvSpPr/>
            <p:nvPr/>
          </p:nvSpPr>
          <p:spPr bwMode="auto">
            <a:xfrm>
              <a:off x="467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1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49" name="Freeform 235"/>
            <p:cNvSpPr/>
            <p:nvPr/>
          </p:nvSpPr>
          <p:spPr bwMode="auto">
            <a:xfrm>
              <a:off x="463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50" name="Freeform 236"/>
            <p:cNvSpPr/>
            <p:nvPr/>
          </p:nvSpPr>
          <p:spPr bwMode="auto">
            <a:xfrm>
              <a:off x="451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51" name="Freeform 237"/>
            <p:cNvSpPr/>
            <p:nvPr/>
          </p:nvSpPr>
          <p:spPr bwMode="auto">
            <a:xfrm>
              <a:off x="4378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52" name="Freeform 238"/>
            <p:cNvSpPr/>
            <p:nvPr/>
          </p:nvSpPr>
          <p:spPr bwMode="auto">
            <a:xfrm>
              <a:off x="4694" y="2277"/>
              <a:ext cx="50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53" name="Freeform 239"/>
            <p:cNvSpPr/>
            <p:nvPr/>
          </p:nvSpPr>
          <p:spPr bwMode="auto">
            <a:xfrm>
              <a:off x="4903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54" name="Freeform 240"/>
            <p:cNvSpPr/>
            <p:nvPr/>
          </p:nvSpPr>
          <p:spPr bwMode="auto">
            <a:xfrm>
              <a:off x="479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55" name="Freeform 241"/>
            <p:cNvSpPr/>
            <p:nvPr/>
          </p:nvSpPr>
          <p:spPr bwMode="auto">
            <a:xfrm>
              <a:off x="4675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56" name="Freeform 242"/>
            <p:cNvSpPr/>
            <p:nvPr/>
          </p:nvSpPr>
          <p:spPr bwMode="auto">
            <a:xfrm>
              <a:off x="4843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57" name="Freeform 243"/>
            <p:cNvSpPr/>
            <p:nvPr/>
          </p:nvSpPr>
          <p:spPr bwMode="auto">
            <a:xfrm>
              <a:off x="498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58" name="Freeform 244"/>
            <p:cNvSpPr/>
            <p:nvPr/>
          </p:nvSpPr>
          <p:spPr bwMode="auto">
            <a:xfrm>
              <a:off x="495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59" name="Freeform 245"/>
            <p:cNvSpPr/>
            <p:nvPr/>
          </p:nvSpPr>
          <p:spPr bwMode="auto">
            <a:xfrm>
              <a:off x="4857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60" name="Freeform 246"/>
            <p:cNvSpPr/>
            <p:nvPr/>
          </p:nvSpPr>
          <p:spPr bwMode="auto">
            <a:xfrm>
              <a:off x="4747" y="2287"/>
              <a:ext cx="50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61" name="Freeform 247"/>
            <p:cNvSpPr/>
            <p:nvPr/>
          </p:nvSpPr>
          <p:spPr bwMode="auto">
            <a:xfrm>
              <a:off x="5037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62" name="Freeform 248"/>
            <p:cNvSpPr/>
            <p:nvPr/>
          </p:nvSpPr>
          <p:spPr bwMode="auto">
            <a:xfrm>
              <a:off x="529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63" name="Freeform 249"/>
            <p:cNvSpPr/>
            <p:nvPr/>
          </p:nvSpPr>
          <p:spPr bwMode="auto">
            <a:xfrm>
              <a:off x="5159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64" name="Freeform 250"/>
            <p:cNvSpPr/>
            <p:nvPr/>
          </p:nvSpPr>
          <p:spPr bwMode="auto">
            <a:xfrm>
              <a:off x="501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65" name="Freeform 251"/>
            <p:cNvSpPr/>
            <p:nvPr/>
          </p:nvSpPr>
          <p:spPr bwMode="auto">
            <a:xfrm>
              <a:off x="5224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66" name="Freeform 252"/>
            <p:cNvSpPr/>
            <p:nvPr/>
          </p:nvSpPr>
          <p:spPr bwMode="auto">
            <a:xfrm>
              <a:off x="5396" y="2303"/>
              <a:ext cx="40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1" y="0"/>
                  </a:cubicBezTo>
                  <a:cubicBezTo>
                    <a:pt x="11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67" name="Freeform 253"/>
            <p:cNvSpPr/>
            <p:nvPr/>
          </p:nvSpPr>
          <p:spPr bwMode="auto">
            <a:xfrm>
              <a:off x="5360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68" name="Freeform 254"/>
            <p:cNvSpPr/>
            <p:nvPr/>
          </p:nvSpPr>
          <p:spPr bwMode="auto">
            <a:xfrm>
              <a:off x="524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69" name="Freeform 255"/>
            <p:cNvSpPr/>
            <p:nvPr/>
          </p:nvSpPr>
          <p:spPr bwMode="auto">
            <a:xfrm>
              <a:off x="5101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70" name="Freeform 256"/>
            <p:cNvSpPr/>
            <p:nvPr/>
          </p:nvSpPr>
          <p:spPr bwMode="auto">
            <a:xfrm>
              <a:off x="5454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71" name="Freeform 257"/>
            <p:cNvSpPr/>
            <p:nvPr/>
          </p:nvSpPr>
          <p:spPr bwMode="auto">
            <a:xfrm>
              <a:off x="5664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72" name="Freeform 258"/>
            <p:cNvSpPr/>
            <p:nvPr/>
          </p:nvSpPr>
          <p:spPr bwMode="auto">
            <a:xfrm>
              <a:off x="5551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73" name="Freeform 259"/>
            <p:cNvSpPr/>
            <p:nvPr/>
          </p:nvSpPr>
          <p:spPr bwMode="auto">
            <a:xfrm>
              <a:off x="5436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74" name="Freeform 260"/>
            <p:cNvSpPr/>
            <p:nvPr/>
          </p:nvSpPr>
          <p:spPr bwMode="auto">
            <a:xfrm>
              <a:off x="560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75" name="Freeform 261"/>
            <p:cNvSpPr/>
            <p:nvPr/>
          </p:nvSpPr>
          <p:spPr bwMode="auto">
            <a:xfrm>
              <a:off x="574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76" name="Freeform 262"/>
            <p:cNvSpPr/>
            <p:nvPr/>
          </p:nvSpPr>
          <p:spPr bwMode="auto">
            <a:xfrm>
              <a:off x="571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77" name="Freeform 263"/>
            <p:cNvSpPr/>
            <p:nvPr/>
          </p:nvSpPr>
          <p:spPr bwMode="auto">
            <a:xfrm>
              <a:off x="5618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78" name="Freeform 264"/>
            <p:cNvSpPr/>
            <p:nvPr/>
          </p:nvSpPr>
          <p:spPr bwMode="auto">
            <a:xfrm>
              <a:off x="5505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79" name="Freeform 265"/>
            <p:cNvSpPr/>
            <p:nvPr/>
          </p:nvSpPr>
          <p:spPr bwMode="auto">
            <a:xfrm>
              <a:off x="5797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80" name="Freeform 266"/>
            <p:cNvSpPr/>
            <p:nvPr/>
          </p:nvSpPr>
          <p:spPr bwMode="auto">
            <a:xfrm>
              <a:off x="6058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81" name="Freeform 267"/>
            <p:cNvSpPr/>
            <p:nvPr/>
          </p:nvSpPr>
          <p:spPr bwMode="auto">
            <a:xfrm>
              <a:off x="591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82" name="Freeform 268"/>
            <p:cNvSpPr/>
            <p:nvPr/>
          </p:nvSpPr>
          <p:spPr bwMode="auto">
            <a:xfrm>
              <a:off x="577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83" name="Freeform 269"/>
            <p:cNvSpPr/>
            <p:nvPr/>
          </p:nvSpPr>
          <p:spPr bwMode="auto">
            <a:xfrm>
              <a:off x="5984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84" name="Freeform 270"/>
            <p:cNvSpPr/>
            <p:nvPr/>
          </p:nvSpPr>
          <p:spPr bwMode="auto">
            <a:xfrm>
              <a:off x="6157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85" name="Freeform 271"/>
            <p:cNvSpPr/>
            <p:nvPr/>
          </p:nvSpPr>
          <p:spPr bwMode="auto">
            <a:xfrm>
              <a:off x="612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86" name="Freeform 272"/>
            <p:cNvSpPr/>
            <p:nvPr/>
          </p:nvSpPr>
          <p:spPr bwMode="auto">
            <a:xfrm>
              <a:off x="600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87" name="Freeform 273"/>
            <p:cNvSpPr/>
            <p:nvPr/>
          </p:nvSpPr>
          <p:spPr bwMode="auto">
            <a:xfrm>
              <a:off x="5862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88" name="Freeform 274"/>
            <p:cNvSpPr/>
            <p:nvPr/>
          </p:nvSpPr>
          <p:spPr bwMode="auto">
            <a:xfrm>
              <a:off x="618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89" name="Freeform 275"/>
            <p:cNvSpPr/>
            <p:nvPr/>
          </p:nvSpPr>
          <p:spPr bwMode="auto">
            <a:xfrm>
              <a:off x="639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90" name="Freeform 276"/>
            <p:cNvSpPr/>
            <p:nvPr/>
          </p:nvSpPr>
          <p:spPr bwMode="auto">
            <a:xfrm>
              <a:off x="628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91" name="Freeform 277"/>
            <p:cNvSpPr/>
            <p:nvPr/>
          </p:nvSpPr>
          <p:spPr bwMode="auto">
            <a:xfrm>
              <a:off x="617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92" name="Freeform 278"/>
            <p:cNvSpPr/>
            <p:nvPr/>
          </p:nvSpPr>
          <p:spPr bwMode="auto">
            <a:xfrm>
              <a:off x="633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93" name="Freeform 279"/>
            <p:cNvSpPr/>
            <p:nvPr/>
          </p:nvSpPr>
          <p:spPr bwMode="auto">
            <a:xfrm>
              <a:off x="6479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94" name="Freeform 280"/>
            <p:cNvSpPr/>
            <p:nvPr/>
          </p:nvSpPr>
          <p:spPr bwMode="auto">
            <a:xfrm>
              <a:off x="644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95" name="Freeform 281"/>
            <p:cNvSpPr/>
            <p:nvPr/>
          </p:nvSpPr>
          <p:spPr bwMode="auto">
            <a:xfrm>
              <a:off x="635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96" name="Freeform 282"/>
            <p:cNvSpPr/>
            <p:nvPr/>
          </p:nvSpPr>
          <p:spPr bwMode="auto">
            <a:xfrm>
              <a:off x="624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97" name="Freeform 283"/>
            <p:cNvSpPr/>
            <p:nvPr/>
          </p:nvSpPr>
          <p:spPr bwMode="auto">
            <a:xfrm>
              <a:off x="6532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98" name="Freeform 284"/>
            <p:cNvSpPr/>
            <p:nvPr/>
          </p:nvSpPr>
          <p:spPr bwMode="auto">
            <a:xfrm>
              <a:off x="6793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99" name="Freeform 285"/>
            <p:cNvSpPr/>
            <p:nvPr/>
          </p:nvSpPr>
          <p:spPr bwMode="auto">
            <a:xfrm>
              <a:off x="6654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100" name="Freeform 286"/>
            <p:cNvSpPr/>
            <p:nvPr/>
          </p:nvSpPr>
          <p:spPr bwMode="auto">
            <a:xfrm>
              <a:off x="6509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101" name="Freeform 287"/>
            <p:cNvSpPr/>
            <p:nvPr/>
          </p:nvSpPr>
          <p:spPr bwMode="auto">
            <a:xfrm>
              <a:off x="671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102" name="Freeform 288"/>
            <p:cNvSpPr/>
            <p:nvPr/>
          </p:nvSpPr>
          <p:spPr bwMode="auto">
            <a:xfrm>
              <a:off x="6892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0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103" name="Freeform 289"/>
            <p:cNvSpPr/>
            <p:nvPr/>
          </p:nvSpPr>
          <p:spPr bwMode="auto">
            <a:xfrm>
              <a:off x="6855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104" name="Freeform 290"/>
            <p:cNvSpPr/>
            <p:nvPr/>
          </p:nvSpPr>
          <p:spPr bwMode="auto">
            <a:xfrm>
              <a:off x="6737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105" name="Freeform 291"/>
            <p:cNvSpPr/>
            <p:nvPr/>
          </p:nvSpPr>
          <p:spPr bwMode="auto">
            <a:xfrm>
              <a:off x="6597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106" name="Freeform 292"/>
            <p:cNvSpPr/>
            <p:nvPr/>
          </p:nvSpPr>
          <p:spPr bwMode="auto">
            <a:xfrm>
              <a:off x="694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107" name="Freeform 293"/>
            <p:cNvSpPr/>
            <p:nvPr/>
          </p:nvSpPr>
          <p:spPr bwMode="auto">
            <a:xfrm>
              <a:off x="715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8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108" name="Freeform 294"/>
            <p:cNvSpPr/>
            <p:nvPr/>
          </p:nvSpPr>
          <p:spPr bwMode="auto">
            <a:xfrm>
              <a:off x="704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109" name="Freeform 295"/>
            <p:cNvSpPr/>
            <p:nvPr/>
          </p:nvSpPr>
          <p:spPr bwMode="auto">
            <a:xfrm>
              <a:off x="693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110" name="Freeform 296"/>
            <p:cNvSpPr/>
            <p:nvPr/>
          </p:nvSpPr>
          <p:spPr bwMode="auto">
            <a:xfrm>
              <a:off x="709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111" name="Freeform 297"/>
            <p:cNvSpPr/>
            <p:nvPr/>
          </p:nvSpPr>
          <p:spPr bwMode="auto">
            <a:xfrm>
              <a:off x="7240" y="2303"/>
              <a:ext cx="27" cy="100"/>
            </a:xfrm>
            <a:custGeom>
              <a:avLst/>
              <a:gdLst>
                <a:gd name="T0" fmla="*/ 0 w 12"/>
                <a:gd name="T1" fmla="*/ 43 h 43"/>
                <a:gd name="T2" fmla="*/ 8 w 12"/>
                <a:gd name="T3" fmla="*/ 0 h 43"/>
                <a:gd name="T4" fmla="*/ 12 w 12"/>
                <a:gd name="T5" fmla="*/ 43 h 43"/>
                <a:gd name="T6" fmla="*/ 0 w 12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2" y="40"/>
                    <a:pt x="12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112" name="Freeform 298"/>
            <p:cNvSpPr/>
            <p:nvPr/>
          </p:nvSpPr>
          <p:spPr bwMode="auto">
            <a:xfrm>
              <a:off x="721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113" name="Freeform 299"/>
            <p:cNvSpPr/>
            <p:nvPr/>
          </p:nvSpPr>
          <p:spPr bwMode="auto">
            <a:xfrm>
              <a:off x="711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0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114" name="Freeform 300"/>
            <p:cNvSpPr/>
            <p:nvPr/>
          </p:nvSpPr>
          <p:spPr bwMode="auto">
            <a:xfrm>
              <a:off x="700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115" name="Freeform 301"/>
            <p:cNvSpPr/>
            <p:nvPr/>
          </p:nvSpPr>
          <p:spPr bwMode="auto">
            <a:xfrm>
              <a:off x="7293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116" name="Freeform 302"/>
            <p:cNvSpPr/>
            <p:nvPr/>
          </p:nvSpPr>
          <p:spPr bwMode="auto">
            <a:xfrm>
              <a:off x="7413" y="2277"/>
              <a:ext cx="66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117" name="Freeform 303"/>
            <p:cNvSpPr/>
            <p:nvPr/>
          </p:nvSpPr>
          <p:spPr bwMode="auto">
            <a:xfrm>
              <a:off x="7267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2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2" y="0"/>
                  </a:cubicBezTo>
                  <a:cubicBezTo>
                    <a:pt x="12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118" name="Freeform 304"/>
            <p:cNvSpPr/>
            <p:nvPr/>
          </p:nvSpPr>
          <p:spPr bwMode="auto">
            <a:xfrm>
              <a:off x="747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119" name="Freeform 305"/>
            <p:cNvSpPr/>
            <p:nvPr/>
          </p:nvSpPr>
          <p:spPr bwMode="auto">
            <a:xfrm>
              <a:off x="7357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501455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</p:sldLayoutIdLst>
  <p:transition spd="slow" advClick="0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3" Type="http://schemas.openxmlformats.org/officeDocument/2006/relationships/slideLayout" Target="../slideLayouts/slideLayout64.xml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2" Type="http://schemas.openxmlformats.org/officeDocument/2006/relationships/audio" Target="../media/media1.mp3"/><Relationship Id="rId16" Type="http://schemas.microsoft.com/office/2007/relationships/hdphoto" Target="../media/hdphoto3.wdp"/><Relationship Id="rId1" Type="http://schemas.microsoft.com/office/2007/relationships/media" Target="../media/media1.mp3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16.png"/><Relationship Id="rId15" Type="http://schemas.openxmlformats.org/officeDocument/2006/relationships/image" Target="../media/image9.png"/><Relationship Id="rId10" Type="http://schemas.openxmlformats.org/officeDocument/2006/relationships/image" Target="../media/image25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24.png"/><Relationship Id="rId14" Type="http://schemas.microsoft.com/office/2007/relationships/hdphoto" Target="../media/hdphoto4.wdp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59.xml"/><Relationship Id="rId6" Type="http://schemas.microsoft.com/office/2007/relationships/hdphoto" Target="../media/hdphoto3.wdp"/><Relationship Id="rId5" Type="http://schemas.openxmlformats.org/officeDocument/2006/relationships/image" Target="../media/image9.png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E5910A4-4648-45A7-A1E5-287DDCC00F12}"/>
              </a:ext>
            </a:extLst>
          </p:cNvPr>
          <p:cNvSpPr txBox="1"/>
          <p:nvPr/>
        </p:nvSpPr>
        <p:spPr>
          <a:xfrm>
            <a:off x="-361507" y="1727541"/>
            <a:ext cx="8033320" cy="3170099"/>
          </a:xfrm>
          <a:prstGeom prst="rect">
            <a:avLst/>
          </a:prstGeom>
          <a:noFill/>
        </p:spPr>
        <p:txBody>
          <a:bodyPr wrap="square" lIns="91413" tIns="45707" rIns="91413" bIns="45707" rtlCol="0">
            <a:spAutoFit/>
          </a:bodyPr>
          <a:lstStyle/>
          <a:p>
            <a:pPr algn="ctr">
              <a:defRPr/>
            </a:pPr>
            <a:r>
              <a:rPr lang="en-US" sz="6000" dirty="0" err="1">
                <a:solidFill>
                  <a:srgbClr val="EF786D">
                    <a:lumMod val="75000"/>
                  </a:srgbClr>
                </a:solidFill>
                <a:latin typeface="UTM Cookies" panose="02040603050506020204" pitchFamily="18" charset="0"/>
              </a:rPr>
              <a:t>Chào</a:t>
            </a:r>
            <a:r>
              <a:rPr lang="en-US" sz="6000" dirty="0">
                <a:solidFill>
                  <a:srgbClr val="EF786D">
                    <a:lumMod val="75000"/>
                  </a:srgbClr>
                </a:solidFill>
                <a:latin typeface="UTM Cookies" panose="02040603050506020204" pitchFamily="18" charset="0"/>
              </a:rPr>
              <a:t> </a:t>
            </a:r>
            <a:r>
              <a:rPr lang="en-US" sz="6000" dirty="0" err="1">
                <a:solidFill>
                  <a:srgbClr val="EF786D">
                    <a:lumMod val="75000"/>
                  </a:srgbClr>
                </a:solidFill>
                <a:latin typeface="UTM Cookies" panose="02040603050506020204" pitchFamily="18" charset="0"/>
              </a:rPr>
              <a:t>mừng</a:t>
            </a:r>
            <a:r>
              <a:rPr lang="en-US" sz="6000" dirty="0">
                <a:solidFill>
                  <a:srgbClr val="EF786D">
                    <a:lumMod val="75000"/>
                  </a:srgbClr>
                </a:solidFill>
                <a:latin typeface="UTM Cookies" panose="02040603050506020204" pitchFamily="18" charset="0"/>
              </a:rPr>
              <a:t> </a:t>
            </a:r>
            <a:r>
              <a:rPr lang="en-US" sz="6000" dirty="0" err="1">
                <a:solidFill>
                  <a:srgbClr val="EF786D">
                    <a:lumMod val="75000"/>
                  </a:srgbClr>
                </a:solidFill>
                <a:latin typeface="UTM Cookies" panose="02040603050506020204" pitchFamily="18" charset="0"/>
              </a:rPr>
              <a:t>các</a:t>
            </a:r>
            <a:r>
              <a:rPr lang="en-US" sz="6000" dirty="0">
                <a:solidFill>
                  <a:srgbClr val="EF786D">
                    <a:lumMod val="75000"/>
                  </a:srgbClr>
                </a:solidFill>
                <a:latin typeface="UTM Cookies" panose="02040603050506020204" pitchFamily="18" charset="0"/>
              </a:rPr>
              <a:t> con </a:t>
            </a:r>
          </a:p>
          <a:p>
            <a:pPr algn="ctr">
              <a:defRPr/>
            </a:pPr>
            <a:r>
              <a:rPr lang="en-US" sz="6000" dirty="0" err="1">
                <a:solidFill>
                  <a:srgbClr val="EF786D">
                    <a:lumMod val="75000"/>
                  </a:srgbClr>
                </a:solidFill>
                <a:latin typeface="UTM Cookies" panose="02040603050506020204" pitchFamily="18" charset="0"/>
              </a:rPr>
              <a:t>đến</a:t>
            </a:r>
            <a:r>
              <a:rPr lang="en-US" sz="6000" dirty="0">
                <a:solidFill>
                  <a:srgbClr val="EF786D">
                    <a:lumMod val="75000"/>
                  </a:srgbClr>
                </a:solidFill>
                <a:latin typeface="UTM Cookies" panose="02040603050506020204" pitchFamily="18" charset="0"/>
              </a:rPr>
              <a:t> </a:t>
            </a:r>
            <a:r>
              <a:rPr lang="en-US" sz="6000" dirty="0" err="1">
                <a:solidFill>
                  <a:srgbClr val="EF786D">
                    <a:lumMod val="75000"/>
                  </a:srgbClr>
                </a:solidFill>
                <a:latin typeface="UTM Cookies" panose="02040603050506020204" pitchFamily="18" charset="0"/>
              </a:rPr>
              <a:t>với</a:t>
            </a:r>
            <a:r>
              <a:rPr lang="en-US" sz="6000" dirty="0">
                <a:solidFill>
                  <a:srgbClr val="EF786D">
                    <a:lumMod val="75000"/>
                  </a:srgbClr>
                </a:solidFill>
                <a:latin typeface="UTM Cookies" panose="02040603050506020204" pitchFamily="18" charset="0"/>
              </a:rPr>
              <a:t> </a:t>
            </a:r>
            <a:r>
              <a:rPr lang="en-US" sz="6000" dirty="0" err="1">
                <a:solidFill>
                  <a:srgbClr val="EF786D">
                    <a:lumMod val="75000"/>
                  </a:srgbClr>
                </a:solidFill>
                <a:latin typeface="UTM Cookies" panose="02040603050506020204" pitchFamily="18" charset="0"/>
              </a:rPr>
              <a:t>tiết</a:t>
            </a:r>
            <a:endParaRPr lang="en-US" sz="6000" dirty="0">
              <a:solidFill>
                <a:srgbClr val="EF786D">
                  <a:lumMod val="75000"/>
                </a:srgbClr>
              </a:solidFill>
              <a:latin typeface="UTM Cookies" panose="02040603050506020204" pitchFamily="18" charset="0"/>
            </a:endParaRPr>
          </a:p>
          <a:p>
            <a:pPr algn="ctr">
              <a:defRPr/>
            </a:pPr>
            <a:r>
              <a:rPr lang="en-US" sz="6000" dirty="0">
                <a:solidFill>
                  <a:srgbClr val="EF786D">
                    <a:lumMod val="75000"/>
                  </a:srgbClr>
                </a:solidFill>
                <a:latin typeface="UTM Cookies" panose="02040603050506020204" pitchFamily="18" charset="0"/>
              </a:rPr>
              <a:t> </a:t>
            </a:r>
            <a:r>
              <a:rPr lang="en-US" sz="8000" dirty="0" err="1">
                <a:solidFill>
                  <a:srgbClr val="EF786D">
                    <a:lumMod val="75000"/>
                  </a:srgbClr>
                </a:solidFill>
                <a:latin typeface="UTM Cookies" panose="02040603050506020204" pitchFamily="18" charset="0"/>
              </a:rPr>
              <a:t>Tiếng</a:t>
            </a:r>
            <a:r>
              <a:rPr lang="en-US" sz="8000" dirty="0">
                <a:solidFill>
                  <a:srgbClr val="EF786D">
                    <a:lumMod val="75000"/>
                  </a:srgbClr>
                </a:solidFill>
                <a:latin typeface="UTM Cookies" panose="02040603050506020204" pitchFamily="18" charset="0"/>
              </a:rPr>
              <a:t> </a:t>
            </a:r>
            <a:r>
              <a:rPr lang="en-US" sz="8000" dirty="0" err="1">
                <a:solidFill>
                  <a:srgbClr val="EF786D">
                    <a:lumMod val="75000"/>
                  </a:srgbClr>
                </a:solidFill>
                <a:latin typeface="UTM Cookies" panose="02040603050506020204" pitchFamily="18" charset="0"/>
              </a:rPr>
              <a:t>Việt</a:t>
            </a:r>
            <a:r>
              <a:rPr lang="en-US" sz="8000" dirty="0">
                <a:solidFill>
                  <a:srgbClr val="EF786D">
                    <a:lumMod val="75000"/>
                  </a:srgbClr>
                </a:solidFill>
                <a:latin typeface="UTM Cookies" panose="02040603050506020204" pitchFamily="18" charset="0"/>
              </a:rPr>
              <a:t>!</a:t>
            </a:r>
            <a:endParaRPr lang="vi-VN" sz="6000" dirty="0">
              <a:solidFill>
                <a:srgbClr val="EF786D">
                  <a:lumMod val="75000"/>
                </a:srgbClr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167470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2">
            <a:extLst>
              <a:ext uri="{FF2B5EF4-FFF2-40B4-BE49-F238E27FC236}">
                <a16:creationId xmlns:a16="http://schemas.microsoft.com/office/drawing/2014/main" id="{431AFA33-AE91-4A61-A807-3A28EC76028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5559" t="6591" b="4038"/>
          <a:stretch/>
        </p:blipFill>
        <p:spPr>
          <a:xfrm>
            <a:off x="0" y="0"/>
            <a:ext cx="4847000" cy="6858000"/>
          </a:xfrm>
          <a:prstGeom prst="rect">
            <a:avLst/>
          </a:prstGeom>
        </p:spPr>
      </p:pic>
      <p:pic>
        <p:nvPicPr>
          <p:cNvPr id="5" name="图片 13">
            <a:extLst>
              <a:ext uri="{FF2B5EF4-FFF2-40B4-BE49-F238E27FC236}">
                <a16:creationId xmlns:a16="http://schemas.microsoft.com/office/drawing/2014/main" id="{F6AFA1B4-2960-4D3C-8A16-63FD261FE6C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941" r="81278" b="5687"/>
          <a:stretch/>
        </p:blipFill>
        <p:spPr>
          <a:xfrm>
            <a:off x="10242502" y="0"/>
            <a:ext cx="1949501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21084" y="709236"/>
            <a:ext cx="10696768" cy="2412522"/>
          </a:xfrm>
          <a:prstGeom prst="rect">
            <a:avLst/>
          </a:prstGeom>
          <a:noFill/>
        </p:spPr>
        <p:txBody>
          <a:bodyPr wrap="square" lIns="145101" tIns="72550" rIns="145101" bIns="72550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</a:t>
            </a:r>
            <a:r>
              <a:rPr lang="en-US" sz="3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en-US" sz="3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3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khoe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221084" y="3244759"/>
            <a:ext cx="10696768" cy="1535359"/>
          </a:xfrm>
          <a:prstGeom prst="rect">
            <a:avLst/>
          </a:prstGeom>
          <a:noFill/>
        </p:spPr>
        <p:txBody>
          <a:bodyPr wrap="square" lIns="145101" tIns="72550" rIns="145101" bIns="72550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non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non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non?</a:t>
            </a:r>
          </a:p>
        </p:txBody>
      </p:sp>
      <p:sp>
        <p:nvSpPr>
          <p:cNvPr id="8" name="Rectangle 7"/>
          <p:cNvSpPr/>
          <p:nvPr/>
        </p:nvSpPr>
        <p:spPr>
          <a:xfrm>
            <a:off x="3462123" y="5106589"/>
            <a:ext cx="5032093" cy="646305"/>
          </a:xfrm>
          <a:prstGeom prst="rect">
            <a:avLst/>
          </a:prstGeom>
          <a:noFill/>
        </p:spPr>
        <p:txBody>
          <a:bodyPr wrap="none" lIns="91413" tIns="45707" rIns="91413" bIns="45707">
            <a:spAutoFit/>
          </a:bodyPr>
          <a:lstStyle/>
          <a:p>
            <a:pPr algn="ctr"/>
            <a:r>
              <a:rPr lang="en-US" sz="36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36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36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6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</a:p>
        </p:txBody>
      </p:sp>
      <p:sp>
        <p:nvSpPr>
          <p:cNvPr id="9" name="Rectangle 8"/>
          <p:cNvSpPr/>
          <p:nvPr/>
        </p:nvSpPr>
        <p:spPr>
          <a:xfrm>
            <a:off x="4876018" y="5112685"/>
            <a:ext cx="2326223" cy="646305"/>
          </a:xfrm>
          <a:prstGeom prst="rect">
            <a:avLst/>
          </a:prstGeom>
          <a:noFill/>
        </p:spPr>
        <p:txBody>
          <a:bodyPr wrap="none" lIns="91413" tIns="45707" rIns="91413" bIns="45707">
            <a:spAutoFit/>
          </a:bodyPr>
          <a:lstStyle/>
          <a:p>
            <a:pPr algn="ctr"/>
            <a:r>
              <a:rPr lang="en-US" sz="36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BÁO CÁO</a:t>
            </a:r>
            <a:endParaRPr lang="en-US" sz="36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6217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8" grpId="0"/>
      <p:bldP spid="8" grpId="1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0" name="图片 32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7212" y="4917971"/>
            <a:ext cx="1921108" cy="1539771"/>
          </a:xfrm>
          <a:prstGeom prst="rect">
            <a:avLst/>
          </a:prstGeom>
        </p:spPr>
      </p:pic>
      <p:pic>
        <p:nvPicPr>
          <p:cNvPr id="326" name="图片 32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581" y="6159086"/>
            <a:ext cx="8283419" cy="698913"/>
          </a:xfrm>
          <a:prstGeom prst="rect">
            <a:avLst/>
          </a:prstGeom>
        </p:spPr>
      </p:pic>
      <p:pic>
        <p:nvPicPr>
          <p:cNvPr id="328" name="图片 32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9086"/>
            <a:ext cx="7914548" cy="698913"/>
          </a:xfrm>
          <a:prstGeom prst="rect">
            <a:avLst/>
          </a:prstGeom>
        </p:spPr>
      </p:pic>
      <p:pic>
        <p:nvPicPr>
          <p:cNvPr id="332" name="图片 33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569424"/>
            <a:ext cx="1833548" cy="2195865"/>
          </a:xfrm>
          <a:prstGeom prst="rect">
            <a:avLst/>
          </a:prstGeom>
        </p:spPr>
      </p:pic>
      <p:pic>
        <p:nvPicPr>
          <p:cNvPr id="334" name="图片 33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132307"/>
            <a:ext cx="1833548" cy="1725692"/>
          </a:xfrm>
          <a:prstGeom prst="rect">
            <a:avLst/>
          </a:prstGeom>
        </p:spPr>
      </p:pic>
      <p:pic>
        <p:nvPicPr>
          <p:cNvPr id="336" name="图片 33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8400" y="5874695"/>
            <a:ext cx="4673599" cy="730871"/>
          </a:xfrm>
          <a:prstGeom prst="rect">
            <a:avLst/>
          </a:prstGeom>
        </p:spPr>
      </p:pic>
      <p:pic>
        <p:nvPicPr>
          <p:cNvPr id="338" name="图片 33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469" y="0"/>
            <a:ext cx="8711808" cy="1785066"/>
          </a:xfrm>
          <a:prstGeom prst="rect">
            <a:avLst/>
          </a:prstGeom>
        </p:spPr>
      </p:pic>
      <p:pic>
        <p:nvPicPr>
          <p:cNvPr id="349" name="Craig Duncan - Battle Hymn Of The Republi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609600" y="-1181100"/>
            <a:ext cx="609600" cy="609600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1635369" y="1499685"/>
            <a:ext cx="9012116" cy="600160"/>
          </a:xfrm>
          <a:prstGeom prst="rect">
            <a:avLst/>
          </a:prstGeom>
          <a:noFill/>
        </p:spPr>
        <p:txBody>
          <a:bodyPr wrap="square" lIns="91432" tIns="45718" rIns="91432" bIns="45718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914400"/>
            <a:r>
              <a:rPr lang="en-GB" altLang="en-US" sz="33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GB" altLang="en-US" sz="33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3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GB" altLang="en-US" sz="33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3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GB" altLang="en-US" sz="33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3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en-GB" altLang="en-US" sz="33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3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GB" altLang="en-US" sz="33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3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GB" altLang="en-US" sz="33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3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GB" altLang="en-US" sz="33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3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GB" altLang="en-US" sz="33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3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GB" altLang="en-US" sz="33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GB" altLang="en-US" sz="33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GB" altLang="en-US" sz="33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37500" y1="43500" x2="69000" y2="44333"/>
                        <a14:foregroundMark x1="34833" y1="51500" x2="71333" y2="45833"/>
                        <a14:foregroundMark x1="61667" y1="36500" x2="64167" y2="54167"/>
                        <a14:foregroundMark x1="58167" y1="39000" x2="60833" y2="54000"/>
                        <a14:foregroundMark x1="31333" y1="38833" x2="43000" y2="5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6659"/>
            <a:ext cx="2160271" cy="2160271"/>
          </a:xfrm>
          <a:prstGeom prst="rect">
            <a:avLst/>
          </a:prstGeom>
        </p:spPr>
      </p:pic>
      <p:pic>
        <p:nvPicPr>
          <p:cNvPr id="22" name="Picture 2" descr="Premium Vector | Cute cloud cartoon"/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7029" b="96805" l="1438" r="9600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5181" y="-497633"/>
            <a:ext cx="2802217" cy="2802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2331191" y="2040097"/>
            <a:ext cx="7523225" cy="1569656"/>
          </a:xfrm>
          <a:prstGeom prst="rect">
            <a:avLst/>
          </a:prstGeom>
          <a:noFill/>
        </p:spPr>
        <p:txBody>
          <a:bodyPr wrap="square" lIns="91432" tIns="45718" rIns="91432" bIns="45718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457200" indent="-457200" defTabSz="914400">
              <a:buFontTx/>
              <a:buChar char="-"/>
            </a:pPr>
            <a:r>
              <a:rPr lang="en-GB" alt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GB" alt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GB" alt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GB" alt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GB" alt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GB" alt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GB" alt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en-GB" alt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GB" alt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”.</a:t>
            </a:r>
          </a:p>
          <a:p>
            <a:pPr marL="457200" indent="-457200" defTabSz="914400">
              <a:buFontTx/>
              <a:buChar char="-"/>
            </a:pPr>
            <a:r>
              <a:rPr lang="en-GB" alt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GB" alt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GB" alt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GB" alt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GB" alt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en-GB" alt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GB" alt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 defTabSz="914400">
              <a:buFontTx/>
              <a:buChar char="-"/>
            </a:pPr>
            <a:r>
              <a:rPr lang="en-GB" alt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Hứa</a:t>
            </a:r>
            <a:r>
              <a:rPr lang="en-GB" alt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hẹn</a:t>
            </a:r>
            <a:r>
              <a:rPr lang="en-GB" alt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GB" alt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tái</a:t>
            </a:r>
            <a:r>
              <a:rPr lang="en-GB" alt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GB" alt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354018" y="3603977"/>
            <a:ext cx="9094178" cy="600160"/>
          </a:xfrm>
          <a:prstGeom prst="rect">
            <a:avLst/>
          </a:prstGeom>
          <a:noFill/>
        </p:spPr>
        <p:txBody>
          <a:bodyPr wrap="square" lIns="91432" tIns="45718" rIns="91432" bIns="45718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914400"/>
            <a:r>
              <a:rPr lang="en-GB" altLang="en-US" sz="33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GB" altLang="en-US" sz="33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3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GB" altLang="en-US" sz="33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3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GB" altLang="en-US" sz="33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3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en-GB" altLang="en-US" sz="33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3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GB" altLang="en-US" sz="33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3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GB" altLang="en-US" sz="33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3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GB" altLang="en-US" sz="33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3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GB" altLang="en-US" sz="33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3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GB" altLang="en-US" sz="33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3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GB" altLang="en-US" sz="33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3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GB" altLang="en-US" sz="33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3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GB" altLang="en-US" sz="33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GB" altLang="en-US" sz="33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331191" y="4187289"/>
            <a:ext cx="811700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defTabSz="914400">
              <a:buFontTx/>
              <a:buChar char="-"/>
            </a:pPr>
            <a:r>
              <a:rPr lang="en-GB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GB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GB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GB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GB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GB" alt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alt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GB" alt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GB" alt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GB" alt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GB" alt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sẵn</a:t>
            </a:r>
            <a:r>
              <a:rPr lang="en-GB" alt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sàng</a:t>
            </a:r>
            <a:r>
              <a:rPr lang="en-GB" alt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sửa</a:t>
            </a:r>
            <a:r>
              <a:rPr lang="en-GB" alt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GB" alt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GB" alt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defTabSz="914400">
              <a:buFontTx/>
              <a:buChar char="-"/>
            </a:pPr>
            <a:r>
              <a:rPr lang="en-GB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GB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GB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r>
              <a:rPr lang="en-GB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nhàng</a:t>
            </a:r>
            <a:r>
              <a:rPr lang="en-GB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GB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GB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GB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xưng</a:t>
            </a:r>
            <a:r>
              <a:rPr lang="en-GB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GB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6309930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2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9"/>
                </p:tgtEl>
              </p:cMediaNode>
            </p:audio>
          </p:childTnLst>
        </p:cTn>
      </p:par>
    </p:tnLst>
    <p:bldLst>
      <p:bldP spid="19" grpId="0"/>
      <p:bldP spid="14" grpId="0"/>
      <p:bldP spid="15" grpId="0"/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8000" b="-3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96493" y="227650"/>
            <a:ext cx="10747835" cy="584775"/>
          </a:xfrm>
          <a:prstGeom prst="rect">
            <a:avLst/>
          </a:prstGeom>
          <a:noFill/>
        </p:spPr>
        <p:txBody>
          <a:bodyPr wrap="square" lIns="91413" tIns="45707" rIns="91413" bIns="45707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33683" y="1909558"/>
            <a:ext cx="11138360" cy="830997"/>
          </a:xfrm>
          <a:prstGeom prst="rect">
            <a:avLst/>
          </a:prstGeom>
          <a:noFill/>
        </p:spPr>
        <p:txBody>
          <a:bodyPr wrap="square" lIns="91413" tIns="45707" rIns="91413" bIns="45707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-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nhắc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nhở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688026" y="1063989"/>
            <a:ext cx="11440666" cy="2546042"/>
            <a:chOff x="1678146" y="1652520"/>
            <a:chExt cx="9446071" cy="4749037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31ED0437-E5C8-4E02-BFC5-45631CAF7A0E}"/>
                </a:ext>
              </a:extLst>
            </p:cNvPr>
            <p:cNvGrpSpPr/>
            <p:nvPr/>
          </p:nvGrpSpPr>
          <p:grpSpPr>
            <a:xfrm>
              <a:off x="1678146" y="1652520"/>
              <a:ext cx="9333580" cy="3957044"/>
              <a:chOff x="768927" y="1550314"/>
              <a:chExt cx="5340928" cy="2550705"/>
            </a:xfrm>
          </p:grpSpPr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id="{D2278A9C-6606-4404-B8D1-DFA84F62BAAE}"/>
                  </a:ext>
                </a:extLst>
              </p:cNvPr>
              <p:cNvGrpSpPr/>
              <p:nvPr/>
            </p:nvGrpSpPr>
            <p:grpSpPr>
              <a:xfrm>
                <a:off x="768927" y="1641595"/>
                <a:ext cx="5340928" cy="2459424"/>
                <a:chOff x="768927" y="1641595"/>
                <a:chExt cx="5340928" cy="2459424"/>
              </a:xfrm>
            </p:grpSpPr>
            <p:sp>
              <p:nvSpPr>
                <p:cNvPr id="33" name="Rectangle 14">
                  <a:extLst>
                    <a:ext uri="{FF2B5EF4-FFF2-40B4-BE49-F238E27FC236}">
                      <a16:creationId xmlns:a16="http://schemas.microsoft.com/office/drawing/2014/main" id="{7CB7D01E-BEB6-461C-8432-22BFA28DC2C5}"/>
                    </a:ext>
                  </a:extLst>
                </p:cNvPr>
                <p:cNvSpPr/>
                <p:nvPr/>
              </p:nvSpPr>
              <p:spPr>
                <a:xfrm>
                  <a:off x="2820697" y="1661594"/>
                  <a:ext cx="1269423" cy="589771"/>
                </a:xfrm>
                <a:custGeom>
                  <a:avLst/>
                  <a:gdLst>
                    <a:gd name="connsiteX0" fmla="*/ 0 w 1059873"/>
                    <a:gd name="connsiteY0" fmla="*/ 0 h 561109"/>
                    <a:gd name="connsiteX1" fmla="*/ 1059873 w 1059873"/>
                    <a:gd name="connsiteY1" fmla="*/ 0 h 561109"/>
                    <a:gd name="connsiteX2" fmla="*/ 1059873 w 1059873"/>
                    <a:gd name="connsiteY2" fmla="*/ 561109 h 561109"/>
                    <a:gd name="connsiteX3" fmla="*/ 0 w 1059873"/>
                    <a:gd name="connsiteY3" fmla="*/ 561109 h 561109"/>
                    <a:gd name="connsiteX4" fmla="*/ 0 w 1059873"/>
                    <a:gd name="connsiteY4" fmla="*/ 0 h 561109"/>
                    <a:gd name="connsiteX0" fmla="*/ 23813 w 1059873"/>
                    <a:gd name="connsiteY0" fmla="*/ 23812 h 561109"/>
                    <a:gd name="connsiteX1" fmla="*/ 1059873 w 1059873"/>
                    <a:gd name="connsiteY1" fmla="*/ 0 h 561109"/>
                    <a:gd name="connsiteX2" fmla="*/ 1059873 w 1059873"/>
                    <a:gd name="connsiteY2" fmla="*/ 561109 h 561109"/>
                    <a:gd name="connsiteX3" fmla="*/ 0 w 1059873"/>
                    <a:gd name="connsiteY3" fmla="*/ 561109 h 561109"/>
                    <a:gd name="connsiteX4" fmla="*/ 23813 w 1059873"/>
                    <a:gd name="connsiteY4" fmla="*/ 23812 h 561109"/>
                    <a:gd name="connsiteX0" fmla="*/ 33338 w 1059873"/>
                    <a:gd name="connsiteY0" fmla="*/ 66675 h 561109"/>
                    <a:gd name="connsiteX1" fmla="*/ 1059873 w 1059873"/>
                    <a:gd name="connsiteY1" fmla="*/ 0 h 561109"/>
                    <a:gd name="connsiteX2" fmla="*/ 1059873 w 1059873"/>
                    <a:gd name="connsiteY2" fmla="*/ 561109 h 561109"/>
                    <a:gd name="connsiteX3" fmla="*/ 0 w 1059873"/>
                    <a:gd name="connsiteY3" fmla="*/ 561109 h 561109"/>
                    <a:gd name="connsiteX4" fmla="*/ 33338 w 1059873"/>
                    <a:gd name="connsiteY4" fmla="*/ 66675 h 561109"/>
                    <a:gd name="connsiteX0" fmla="*/ 38101 w 1059873"/>
                    <a:gd name="connsiteY0" fmla="*/ 28575 h 561109"/>
                    <a:gd name="connsiteX1" fmla="*/ 1059873 w 1059873"/>
                    <a:gd name="connsiteY1" fmla="*/ 0 h 561109"/>
                    <a:gd name="connsiteX2" fmla="*/ 1059873 w 1059873"/>
                    <a:gd name="connsiteY2" fmla="*/ 561109 h 561109"/>
                    <a:gd name="connsiteX3" fmla="*/ 0 w 1059873"/>
                    <a:gd name="connsiteY3" fmla="*/ 561109 h 561109"/>
                    <a:gd name="connsiteX4" fmla="*/ 38101 w 1059873"/>
                    <a:gd name="connsiteY4" fmla="*/ 28575 h 561109"/>
                    <a:gd name="connsiteX0" fmla="*/ 138114 w 1159886"/>
                    <a:gd name="connsiteY0" fmla="*/ 28575 h 561109"/>
                    <a:gd name="connsiteX1" fmla="*/ 1159886 w 1159886"/>
                    <a:gd name="connsiteY1" fmla="*/ 0 h 561109"/>
                    <a:gd name="connsiteX2" fmla="*/ 1159886 w 1159886"/>
                    <a:gd name="connsiteY2" fmla="*/ 561109 h 561109"/>
                    <a:gd name="connsiteX3" fmla="*/ 0 w 1159886"/>
                    <a:gd name="connsiteY3" fmla="*/ 551584 h 561109"/>
                    <a:gd name="connsiteX4" fmla="*/ 138114 w 1159886"/>
                    <a:gd name="connsiteY4" fmla="*/ 28575 h 561109"/>
                    <a:gd name="connsiteX0" fmla="*/ 138114 w 1259898"/>
                    <a:gd name="connsiteY0" fmla="*/ 0 h 532534"/>
                    <a:gd name="connsiteX1" fmla="*/ 1259898 w 1259898"/>
                    <a:gd name="connsiteY1" fmla="*/ 19050 h 532534"/>
                    <a:gd name="connsiteX2" fmla="*/ 1159886 w 1259898"/>
                    <a:gd name="connsiteY2" fmla="*/ 532534 h 532534"/>
                    <a:gd name="connsiteX3" fmla="*/ 0 w 1259898"/>
                    <a:gd name="connsiteY3" fmla="*/ 523009 h 532534"/>
                    <a:gd name="connsiteX4" fmla="*/ 138114 w 1259898"/>
                    <a:gd name="connsiteY4" fmla="*/ 0 h 5325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0 w 1259898"/>
                    <a:gd name="connsiteY3" fmla="*/ 523009 h 570634"/>
                    <a:gd name="connsiteX4" fmla="*/ 138114 w 1259898"/>
                    <a:gd name="connsiteY4" fmla="*/ 0 h 5706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255877 w 1259898"/>
                    <a:gd name="connsiteY3" fmla="*/ 548119 h 570634"/>
                    <a:gd name="connsiteX4" fmla="*/ 0 w 1259898"/>
                    <a:gd name="connsiteY4" fmla="*/ 523009 h 570634"/>
                    <a:gd name="connsiteX5" fmla="*/ 138114 w 1259898"/>
                    <a:gd name="connsiteY5" fmla="*/ 0 h 5706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255877 w 1259898"/>
                    <a:gd name="connsiteY3" fmla="*/ 548119 h 570634"/>
                    <a:gd name="connsiteX4" fmla="*/ 0 w 1259898"/>
                    <a:gd name="connsiteY4" fmla="*/ 523009 h 570634"/>
                    <a:gd name="connsiteX5" fmla="*/ 138114 w 1259898"/>
                    <a:gd name="connsiteY5" fmla="*/ 0 h 5706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255877 w 1259898"/>
                    <a:gd name="connsiteY3" fmla="*/ 548119 h 570634"/>
                    <a:gd name="connsiteX4" fmla="*/ 0 w 1259898"/>
                    <a:gd name="connsiteY4" fmla="*/ 523009 h 570634"/>
                    <a:gd name="connsiteX5" fmla="*/ 138114 w 1259898"/>
                    <a:gd name="connsiteY5" fmla="*/ 0 h 5706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255877 w 1259898"/>
                    <a:gd name="connsiteY3" fmla="*/ 548119 h 570634"/>
                    <a:gd name="connsiteX4" fmla="*/ 0 w 1259898"/>
                    <a:gd name="connsiteY4" fmla="*/ 523009 h 570634"/>
                    <a:gd name="connsiteX5" fmla="*/ 138114 w 1259898"/>
                    <a:gd name="connsiteY5" fmla="*/ 0 h 5706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255877 w 1259898"/>
                    <a:gd name="connsiteY3" fmla="*/ 548119 h 570634"/>
                    <a:gd name="connsiteX4" fmla="*/ 0 w 1259898"/>
                    <a:gd name="connsiteY4" fmla="*/ 523009 h 570634"/>
                    <a:gd name="connsiteX5" fmla="*/ 138114 w 1259898"/>
                    <a:gd name="connsiteY5" fmla="*/ 0 h 570634"/>
                    <a:gd name="connsiteX0" fmla="*/ 147639 w 1269423"/>
                    <a:gd name="connsiteY0" fmla="*/ 0 h 570634"/>
                    <a:gd name="connsiteX1" fmla="*/ 1269423 w 1269423"/>
                    <a:gd name="connsiteY1" fmla="*/ 19050 h 570634"/>
                    <a:gd name="connsiteX2" fmla="*/ 1121786 w 1269423"/>
                    <a:gd name="connsiteY2" fmla="*/ 570634 h 570634"/>
                    <a:gd name="connsiteX3" fmla="*/ 265402 w 1269423"/>
                    <a:gd name="connsiteY3" fmla="*/ 548119 h 570634"/>
                    <a:gd name="connsiteX4" fmla="*/ 0 w 1269423"/>
                    <a:gd name="connsiteY4" fmla="*/ 508722 h 570634"/>
                    <a:gd name="connsiteX5" fmla="*/ 147639 w 1269423"/>
                    <a:gd name="connsiteY5" fmla="*/ 0 h 570634"/>
                    <a:gd name="connsiteX0" fmla="*/ 147639 w 1269423"/>
                    <a:gd name="connsiteY0" fmla="*/ 0 h 570634"/>
                    <a:gd name="connsiteX1" fmla="*/ 1269423 w 1269423"/>
                    <a:gd name="connsiteY1" fmla="*/ 19050 h 570634"/>
                    <a:gd name="connsiteX2" fmla="*/ 1121786 w 1269423"/>
                    <a:gd name="connsiteY2" fmla="*/ 570634 h 570634"/>
                    <a:gd name="connsiteX3" fmla="*/ 265402 w 1269423"/>
                    <a:gd name="connsiteY3" fmla="*/ 548119 h 570634"/>
                    <a:gd name="connsiteX4" fmla="*/ 0 w 1269423"/>
                    <a:gd name="connsiteY4" fmla="*/ 508722 h 570634"/>
                    <a:gd name="connsiteX5" fmla="*/ 147639 w 1269423"/>
                    <a:gd name="connsiteY5" fmla="*/ 0 h 570634"/>
                    <a:gd name="connsiteX0" fmla="*/ 123826 w 1269423"/>
                    <a:gd name="connsiteY0" fmla="*/ 0 h 556347"/>
                    <a:gd name="connsiteX1" fmla="*/ 1269423 w 1269423"/>
                    <a:gd name="connsiteY1" fmla="*/ 4763 h 556347"/>
                    <a:gd name="connsiteX2" fmla="*/ 1121786 w 1269423"/>
                    <a:gd name="connsiteY2" fmla="*/ 556347 h 556347"/>
                    <a:gd name="connsiteX3" fmla="*/ 265402 w 1269423"/>
                    <a:gd name="connsiteY3" fmla="*/ 533832 h 556347"/>
                    <a:gd name="connsiteX4" fmla="*/ 0 w 1269423"/>
                    <a:gd name="connsiteY4" fmla="*/ 494435 h 556347"/>
                    <a:gd name="connsiteX5" fmla="*/ 123826 w 1269423"/>
                    <a:gd name="connsiteY5" fmla="*/ 0 h 556347"/>
                    <a:gd name="connsiteX0" fmla="*/ 123826 w 1269423"/>
                    <a:gd name="connsiteY0" fmla="*/ 0 h 556347"/>
                    <a:gd name="connsiteX1" fmla="*/ 1269423 w 1269423"/>
                    <a:gd name="connsiteY1" fmla="*/ 4763 h 556347"/>
                    <a:gd name="connsiteX2" fmla="*/ 1121786 w 1269423"/>
                    <a:gd name="connsiteY2" fmla="*/ 556347 h 556347"/>
                    <a:gd name="connsiteX3" fmla="*/ 265402 w 1269423"/>
                    <a:gd name="connsiteY3" fmla="*/ 533832 h 556347"/>
                    <a:gd name="connsiteX4" fmla="*/ 0 w 1269423"/>
                    <a:gd name="connsiteY4" fmla="*/ 494435 h 556347"/>
                    <a:gd name="connsiteX5" fmla="*/ 123826 w 1269423"/>
                    <a:gd name="connsiteY5" fmla="*/ 0 h 556347"/>
                    <a:gd name="connsiteX0" fmla="*/ 123826 w 1269423"/>
                    <a:gd name="connsiteY0" fmla="*/ 0 h 556347"/>
                    <a:gd name="connsiteX1" fmla="*/ 1269423 w 1269423"/>
                    <a:gd name="connsiteY1" fmla="*/ 4763 h 556347"/>
                    <a:gd name="connsiteX2" fmla="*/ 1121786 w 1269423"/>
                    <a:gd name="connsiteY2" fmla="*/ 556347 h 556347"/>
                    <a:gd name="connsiteX3" fmla="*/ 265402 w 1269423"/>
                    <a:gd name="connsiteY3" fmla="*/ 533832 h 556347"/>
                    <a:gd name="connsiteX4" fmla="*/ 0 w 1269423"/>
                    <a:gd name="connsiteY4" fmla="*/ 494435 h 556347"/>
                    <a:gd name="connsiteX5" fmla="*/ 123826 w 1269423"/>
                    <a:gd name="connsiteY5" fmla="*/ 0 h 556347"/>
                    <a:gd name="connsiteX0" fmla="*/ 123826 w 1269423"/>
                    <a:gd name="connsiteY0" fmla="*/ 47869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47869 h 604216"/>
                    <a:gd name="connsiteX0" fmla="*/ 123826 w 1269423"/>
                    <a:gd name="connsiteY0" fmla="*/ 47869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47869 h 604216"/>
                    <a:gd name="connsiteX0" fmla="*/ 123826 w 1269423"/>
                    <a:gd name="connsiteY0" fmla="*/ 47869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47869 h 604216"/>
                    <a:gd name="connsiteX0" fmla="*/ 123826 w 1269423"/>
                    <a:gd name="connsiteY0" fmla="*/ 47869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47869 h 604216"/>
                    <a:gd name="connsiteX0" fmla="*/ 123826 w 1269423"/>
                    <a:gd name="connsiteY0" fmla="*/ 57394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57394 h 604216"/>
                    <a:gd name="connsiteX0" fmla="*/ 123826 w 1269423"/>
                    <a:gd name="connsiteY0" fmla="*/ 57394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57394 h 604216"/>
                    <a:gd name="connsiteX0" fmla="*/ 123826 w 1269423"/>
                    <a:gd name="connsiteY0" fmla="*/ 50744 h 597566"/>
                    <a:gd name="connsiteX1" fmla="*/ 465428 w 1269423"/>
                    <a:gd name="connsiteY1" fmla="*/ 8314 h 597566"/>
                    <a:gd name="connsiteX2" fmla="*/ 598778 w 1269423"/>
                    <a:gd name="connsiteY2" fmla="*/ 32126 h 597566"/>
                    <a:gd name="connsiteX3" fmla="*/ 1269423 w 1269423"/>
                    <a:gd name="connsiteY3" fmla="*/ 45982 h 597566"/>
                    <a:gd name="connsiteX4" fmla="*/ 1121786 w 1269423"/>
                    <a:gd name="connsiteY4" fmla="*/ 597566 h 597566"/>
                    <a:gd name="connsiteX5" fmla="*/ 265402 w 1269423"/>
                    <a:gd name="connsiteY5" fmla="*/ 575051 h 597566"/>
                    <a:gd name="connsiteX6" fmla="*/ 0 w 1269423"/>
                    <a:gd name="connsiteY6" fmla="*/ 535654 h 597566"/>
                    <a:gd name="connsiteX7" fmla="*/ 123826 w 1269423"/>
                    <a:gd name="connsiteY7" fmla="*/ 50744 h 597566"/>
                    <a:gd name="connsiteX0" fmla="*/ 123826 w 1269423"/>
                    <a:gd name="connsiteY0" fmla="*/ 49637 h 596459"/>
                    <a:gd name="connsiteX1" fmla="*/ 465428 w 1269423"/>
                    <a:gd name="connsiteY1" fmla="*/ 7207 h 596459"/>
                    <a:gd name="connsiteX2" fmla="*/ 598778 w 1269423"/>
                    <a:gd name="connsiteY2" fmla="*/ 31019 h 596459"/>
                    <a:gd name="connsiteX3" fmla="*/ 794041 w 1269423"/>
                    <a:gd name="connsiteY3" fmla="*/ 35782 h 596459"/>
                    <a:gd name="connsiteX4" fmla="*/ 1269423 w 1269423"/>
                    <a:gd name="connsiteY4" fmla="*/ 44875 h 596459"/>
                    <a:gd name="connsiteX5" fmla="*/ 1121786 w 1269423"/>
                    <a:gd name="connsiteY5" fmla="*/ 596459 h 596459"/>
                    <a:gd name="connsiteX6" fmla="*/ 265402 w 1269423"/>
                    <a:gd name="connsiteY6" fmla="*/ 573944 h 596459"/>
                    <a:gd name="connsiteX7" fmla="*/ 0 w 1269423"/>
                    <a:gd name="connsiteY7" fmla="*/ 534547 h 596459"/>
                    <a:gd name="connsiteX8" fmla="*/ 123826 w 1269423"/>
                    <a:gd name="connsiteY8" fmla="*/ 49637 h 596459"/>
                    <a:gd name="connsiteX0" fmla="*/ 123826 w 1269423"/>
                    <a:gd name="connsiteY0" fmla="*/ 43695 h 590517"/>
                    <a:gd name="connsiteX1" fmla="*/ 465428 w 1269423"/>
                    <a:gd name="connsiteY1" fmla="*/ 1265 h 590517"/>
                    <a:gd name="connsiteX2" fmla="*/ 598778 w 1269423"/>
                    <a:gd name="connsiteY2" fmla="*/ 25077 h 590517"/>
                    <a:gd name="connsiteX3" fmla="*/ 808329 w 1269423"/>
                    <a:gd name="connsiteY3" fmla="*/ 63177 h 590517"/>
                    <a:gd name="connsiteX4" fmla="*/ 1269423 w 1269423"/>
                    <a:gd name="connsiteY4" fmla="*/ 38933 h 590517"/>
                    <a:gd name="connsiteX5" fmla="*/ 1121786 w 1269423"/>
                    <a:gd name="connsiteY5" fmla="*/ 590517 h 590517"/>
                    <a:gd name="connsiteX6" fmla="*/ 265402 w 1269423"/>
                    <a:gd name="connsiteY6" fmla="*/ 568002 h 590517"/>
                    <a:gd name="connsiteX7" fmla="*/ 0 w 1269423"/>
                    <a:gd name="connsiteY7" fmla="*/ 528605 h 590517"/>
                    <a:gd name="connsiteX8" fmla="*/ 123826 w 1269423"/>
                    <a:gd name="connsiteY8" fmla="*/ 43695 h 590517"/>
                    <a:gd name="connsiteX0" fmla="*/ 123826 w 1269423"/>
                    <a:gd name="connsiteY0" fmla="*/ 49636 h 596458"/>
                    <a:gd name="connsiteX1" fmla="*/ 465428 w 1269423"/>
                    <a:gd name="connsiteY1" fmla="*/ 7206 h 596458"/>
                    <a:gd name="connsiteX2" fmla="*/ 598778 w 1269423"/>
                    <a:gd name="connsiteY2" fmla="*/ 31018 h 596458"/>
                    <a:gd name="connsiteX3" fmla="*/ 865479 w 1269423"/>
                    <a:gd name="connsiteY3" fmla="*/ 35780 h 596458"/>
                    <a:gd name="connsiteX4" fmla="*/ 1269423 w 1269423"/>
                    <a:gd name="connsiteY4" fmla="*/ 44874 h 596458"/>
                    <a:gd name="connsiteX5" fmla="*/ 1121786 w 1269423"/>
                    <a:gd name="connsiteY5" fmla="*/ 596458 h 596458"/>
                    <a:gd name="connsiteX6" fmla="*/ 265402 w 1269423"/>
                    <a:gd name="connsiteY6" fmla="*/ 573943 h 596458"/>
                    <a:gd name="connsiteX7" fmla="*/ 0 w 1269423"/>
                    <a:gd name="connsiteY7" fmla="*/ 534546 h 596458"/>
                    <a:gd name="connsiteX8" fmla="*/ 123826 w 1269423"/>
                    <a:gd name="connsiteY8" fmla="*/ 49636 h 596458"/>
                    <a:gd name="connsiteX0" fmla="*/ 123826 w 1269423"/>
                    <a:gd name="connsiteY0" fmla="*/ 49636 h 596458"/>
                    <a:gd name="connsiteX1" fmla="*/ 465428 w 1269423"/>
                    <a:gd name="connsiteY1" fmla="*/ 7206 h 596458"/>
                    <a:gd name="connsiteX2" fmla="*/ 598778 w 1269423"/>
                    <a:gd name="connsiteY2" fmla="*/ 31018 h 596458"/>
                    <a:gd name="connsiteX3" fmla="*/ 865479 w 1269423"/>
                    <a:gd name="connsiteY3" fmla="*/ 35780 h 596458"/>
                    <a:gd name="connsiteX4" fmla="*/ 1269423 w 1269423"/>
                    <a:gd name="connsiteY4" fmla="*/ 44874 h 596458"/>
                    <a:gd name="connsiteX5" fmla="*/ 1121786 w 1269423"/>
                    <a:gd name="connsiteY5" fmla="*/ 596458 h 596458"/>
                    <a:gd name="connsiteX6" fmla="*/ 265402 w 1269423"/>
                    <a:gd name="connsiteY6" fmla="*/ 573943 h 596458"/>
                    <a:gd name="connsiteX7" fmla="*/ 0 w 1269423"/>
                    <a:gd name="connsiteY7" fmla="*/ 534546 h 596458"/>
                    <a:gd name="connsiteX8" fmla="*/ 123826 w 1269423"/>
                    <a:gd name="connsiteY8" fmla="*/ 49636 h 596458"/>
                    <a:gd name="connsiteX0" fmla="*/ 123826 w 1269423"/>
                    <a:gd name="connsiteY0" fmla="*/ 49636 h 596458"/>
                    <a:gd name="connsiteX1" fmla="*/ 465428 w 1269423"/>
                    <a:gd name="connsiteY1" fmla="*/ 7206 h 596458"/>
                    <a:gd name="connsiteX2" fmla="*/ 660691 w 1269423"/>
                    <a:gd name="connsiteY2" fmla="*/ 54830 h 596458"/>
                    <a:gd name="connsiteX3" fmla="*/ 865479 w 1269423"/>
                    <a:gd name="connsiteY3" fmla="*/ 35780 h 596458"/>
                    <a:gd name="connsiteX4" fmla="*/ 1269423 w 1269423"/>
                    <a:gd name="connsiteY4" fmla="*/ 44874 h 596458"/>
                    <a:gd name="connsiteX5" fmla="*/ 1121786 w 1269423"/>
                    <a:gd name="connsiteY5" fmla="*/ 596458 h 596458"/>
                    <a:gd name="connsiteX6" fmla="*/ 265402 w 1269423"/>
                    <a:gd name="connsiteY6" fmla="*/ 573943 h 596458"/>
                    <a:gd name="connsiteX7" fmla="*/ 0 w 1269423"/>
                    <a:gd name="connsiteY7" fmla="*/ 534546 h 596458"/>
                    <a:gd name="connsiteX8" fmla="*/ 123826 w 1269423"/>
                    <a:gd name="connsiteY8" fmla="*/ 49636 h 596458"/>
                    <a:gd name="connsiteX0" fmla="*/ 123826 w 1269423"/>
                    <a:gd name="connsiteY0" fmla="*/ 49636 h 596458"/>
                    <a:gd name="connsiteX1" fmla="*/ 465428 w 1269423"/>
                    <a:gd name="connsiteY1" fmla="*/ 7206 h 596458"/>
                    <a:gd name="connsiteX2" fmla="*/ 679741 w 1269423"/>
                    <a:gd name="connsiteY2" fmla="*/ 73880 h 596458"/>
                    <a:gd name="connsiteX3" fmla="*/ 865479 w 1269423"/>
                    <a:gd name="connsiteY3" fmla="*/ 35780 h 596458"/>
                    <a:gd name="connsiteX4" fmla="*/ 1269423 w 1269423"/>
                    <a:gd name="connsiteY4" fmla="*/ 44874 h 596458"/>
                    <a:gd name="connsiteX5" fmla="*/ 1121786 w 1269423"/>
                    <a:gd name="connsiteY5" fmla="*/ 596458 h 596458"/>
                    <a:gd name="connsiteX6" fmla="*/ 265402 w 1269423"/>
                    <a:gd name="connsiteY6" fmla="*/ 573943 h 596458"/>
                    <a:gd name="connsiteX7" fmla="*/ 0 w 1269423"/>
                    <a:gd name="connsiteY7" fmla="*/ 534546 h 596458"/>
                    <a:gd name="connsiteX8" fmla="*/ 123826 w 1269423"/>
                    <a:gd name="connsiteY8" fmla="*/ 49636 h 596458"/>
                    <a:gd name="connsiteX0" fmla="*/ 123826 w 1269423"/>
                    <a:gd name="connsiteY0" fmla="*/ 45668 h 592490"/>
                    <a:gd name="connsiteX1" fmla="*/ 465428 w 1269423"/>
                    <a:gd name="connsiteY1" fmla="*/ 3238 h 592490"/>
                    <a:gd name="connsiteX2" fmla="*/ 679741 w 1269423"/>
                    <a:gd name="connsiteY2" fmla="*/ 69912 h 592490"/>
                    <a:gd name="connsiteX3" fmla="*/ 865479 w 1269423"/>
                    <a:gd name="connsiteY3" fmla="*/ 31812 h 592490"/>
                    <a:gd name="connsiteX4" fmla="*/ 1065503 w 1269423"/>
                    <a:gd name="connsiteY4" fmla="*/ 50863 h 592490"/>
                    <a:gd name="connsiteX5" fmla="*/ 1269423 w 1269423"/>
                    <a:gd name="connsiteY5" fmla="*/ 40906 h 592490"/>
                    <a:gd name="connsiteX6" fmla="*/ 1121786 w 1269423"/>
                    <a:gd name="connsiteY6" fmla="*/ 592490 h 592490"/>
                    <a:gd name="connsiteX7" fmla="*/ 265402 w 1269423"/>
                    <a:gd name="connsiteY7" fmla="*/ 569975 h 592490"/>
                    <a:gd name="connsiteX8" fmla="*/ 0 w 1269423"/>
                    <a:gd name="connsiteY8" fmla="*/ 530578 h 592490"/>
                    <a:gd name="connsiteX9" fmla="*/ 123826 w 1269423"/>
                    <a:gd name="connsiteY9" fmla="*/ 45668 h 592490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65503 w 1269423"/>
                    <a:gd name="connsiteY4" fmla="*/ 48144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65503 w 1269423"/>
                    <a:gd name="connsiteY4" fmla="*/ 48144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65503 w 1269423"/>
                    <a:gd name="connsiteY4" fmla="*/ 48144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46453 w 1269423"/>
                    <a:gd name="connsiteY4" fmla="*/ 5766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46453 w 1269423"/>
                    <a:gd name="connsiteY4" fmla="*/ 5766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51215 w 1269423"/>
                    <a:gd name="connsiteY4" fmla="*/ 67194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51215 w 1269423"/>
                    <a:gd name="connsiteY4" fmla="*/ 7671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621268"/>
                    <a:gd name="connsiteX1" fmla="*/ 465428 w 1269423"/>
                    <a:gd name="connsiteY1" fmla="*/ 519 h 621268"/>
                    <a:gd name="connsiteX2" fmla="*/ 679741 w 1269423"/>
                    <a:gd name="connsiteY2" fmla="*/ 67193 h 621268"/>
                    <a:gd name="connsiteX3" fmla="*/ 865479 w 1269423"/>
                    <a:gd name="connsiteY3" fmla="*/ 29093 h 621268"/>
                    <a:gd name="connsiteX4" fmla="*/ 1051215 w 1269423"/>
                    <a:gd name="connsiteY4" fmla="*/ 76719 h 621268"/>
                    <a:gd name="connsiteX5" fmla="*/ 1269423 w 1269423"/>
                    <a:gd name="connsiteY5" fmla="*/ 38187 h 621268"/>
                    <a:gd name="connsiteX6" fmla="*/ 1121786 w 1269423"/>
                    <a:gd name="connsiteY6" fmla="*/ 589771 h 621268"/>
                    <a:gd name="connsiteX7" fmla="*/ 446378 w 1269423"/>
                    <a:gd name="connsiteY7" fmla="*/ 543444 h 621268"/>
                    <a:gd name="connsiteX8" fmla="*/ 265402 w 1269423"/>
                    <a:gd name="connsiteY8" fmla="*/ 567256 h 621268"/>
                    <a:gd name="connsiteX9" fmla="*/ 0 w 1269423"/>
                    <a:gd name="connsiteY9" fmla="*/ 527859 h 621268"/>
                    <a:gd name="connsiteX10" fmla="*/ 123826 w 1269423"/>
                    <a:gd name="connsiteY10" fmla="*/ 42949 h 621268"/>
                    <a:gd name="connsiteX0" fmla="*/ 123826 w 1269423"/>
                    <a:gd name="connsiteY0" fmla="*/ 42949 h 619818"/>
                    <a:gd name="connsiteX1" fmla="*/ 465428 w 1269423"/>
                    <a:gd name="connsiteY1" fmla="*/ 519 h 619818"/>
                    <a:gd name="connsiteX2" fmla="*/ 679741 w 1269423"/>
                    <a:gd name="connsiteY2" fmla="*/ 67193 h 619818"/>
                    <a:gd name="connsiteX3" fmla="*/ 865479 w 1269423"/>
                    <a:gd name="connsiteY3" fmla="*/ 29093 h 619818"/>
                    <a:gd name="connsiteX4" fmla="*/ 1051215 w 1269423"/>
                    <a:gd name="connsiteY4" fmla="*/ 76719 h 619818"/>
                    <a:gd name="connsiteX5" fmla="*/ 1269423 w 1269423"/>
                    <a:gd name="connsiteY5" fmla="*/ 38187 h 619818"/>
                    <a:gd name="connsiteX6" fmla="*/ 1121786 w 1269423"/>
                    <a:gd name="connsiteY6" fmla="*/ 589771 h 619818"/>
                    <a:gd name="connsiteX7" fmla="*/ 470191 w 1269423"/>
                    <a:gd name="connsiteY7" fmla="*/ 533919 h 619818"/>
                    <a:gd name="connsiteX8" fmla="*/ 265402 w 1269423"/>
                    <a:gd name="connsiteY8" fmla="*/ 567256 h 619818"/>
                    <a:gd name="connsiteX9" fmla="*/ 0 w 1269423"/>
                    <a:gd name="connsiteY9" fmla="*/ 527859 h 619818"/>
                    <a:gd name="connsiteX10" fmla="*/ 123826 w 1269423"/>
                    <a:gd name="connsiteY10" fmla="*/ 42949 h 619818"/>
                    <a:gd name="connsiteX0" fmla="*/ 123826 w 1269423"/>
                    <a:gd name="connsiteY0" fmla="*/ 42949 h 620230"/>
                    <a:gd name="connsiteX1" fmla="*/ 465428 w 1269423"/>
                    <a:gd name="connsiteY1" fmla="*/ 519 h 620230"/>
                    <a:gd name="connsiteX2" fmla="*/ 679741 w 1269423"/>
                    <a:gd name="connsiteY2" fmla="*/ 67193 h 620230"/>
                    <a:gd name="connsiteX3" fmla="*/ 865479 w 1269423"/>
                    <a:gd name="connsiteY3" fmla="*/ 29093 h 620230"/>
                    <a:gd name="connsiteX4" fmla="*/ 1051215 w 1269423"/>
                    <a:gd name="connsiteY4" fmla="*/ 76719 h 620230"/>
                    <a:gd name="connsiteX5" fmla="*/ 1269423 w 1269423"/>
                    <a:gd name="connsiteY5" fmla="*/ 38187 h 620230"/>
                    <a:gd name="connsiteX6" fmla="*/ 1121786 w 1269423"/>
                    <a:gd name="connsiteY6" fmla="*/ 589771 h 620230"/>
                    <a:gd name="connsiteX7" fmla="*/ 755941 w 1269423"/>
                    <a:gd name="connsiteY7" fmla="*/ 533918 h 620230"/>
                    <a:gd name="connsiteX8" fmla="*/ 470191 w 1269423"/>
                    <a:gd name="connsiteY8" fmla="*/ 533919 h 620230"/>
                    <a:gd name="connsiteX9" fmla="*/ 265402 w 1269423"/>
                    <a:gd name="connsiteY9" fmla="*/ 567256 h 620230"/>
                    <a:gd name="connsiteX10" fmla="*/ 0 w 1269423"/>
                    <a:gd name="connsiteY10" fmla="*/ 527859 h 620230"/>
                    <a:gd name="connsiteX11" fmla="*/ 123826 w 1269423"/>
                    <a:gd name="connsiteY11" fmla="*/ 42949 h 620230"/>
                    <a:gd name="connsiteX0" fmla="*/ 123826 w 1269423"/>
                    <a:gd name="connsiteY0" fmla="*/ 42949 h 627308"/>
                    <a:gd name="connsiteX1" fmla="*/ 465428 w 1269423"/>
                    <a:gd name="connsiteY1" fmla="*/ 519 h 627308"/>
                    <a:gd name="connsiteX2" fmla="*/ 679741 w 1269423"/>
                    <a:gd name="connsiteY2" fmla="*/ 67193 h 627308"/>
                    <a:gd name="connsiteX3" fmla="*/ 865479 w 1269423"/>
                    <a:gd name="connsiteY3" fmla="*/ 29093 h 627308"/>
                    <a:gd name="connsiteX4" fmla="*/ 1051215 w 1269423"/>
                    <a:gd name="connsiteY4" fmla="*/ 76719 h 627308"/>
                    <a:gd name="connsiteX5" fmla="*/ 1269423 w 1269423"/>
                    <a:gd name="connsiteY5" fmla="*/ 38187 h 627308"/>
                    <a:gd name="connsiteX6" fmla="*/ 1121786 w 1269423"/>
                    <a:gd name="connsiteY6" fmla="*/ 589771 h 627308"/>
                    <a:gd name="connsiteX7" fmla="*/ 755941 w 1269423"/>
                    <a:gd name="connsiteY7" fmla="*/ 572018 h 627308"/>
                    <a:gd name="connsiteX8" fmla="*/ 470191 w 1269423"/>
                    <a:gd name="connsiteY8" fmla="*/ 533919 h 627308"/>
                    <a:gd name="connsiteX9" fmla="*/ 265402 w 1269423"/>
                    <a:gd name="connsiteY9" fmla="*/ 567256 h 627308"/>
                    <a:gd name="connsiteX10" fmla="*/ 0 w 1269423"/>
                    <a:gd name="connsiteY10" fmla="*/ 527859 h 627308"/>
                    <a:gd name="connsiteX11" fmla="*/ 123826 w 1269423"/>
                    <a:gd name="connsiteY11" fmla="*/ 42949 h 627308"/>
                    <a:gd name="connsiteX0" fmla="*/ 123826 w 1269423"/>
                    <a:gd name="connsiteY0" fmla="*/ 42949 h 627308"/>
                    <a:gd name="connsiteX1" fmla="*/ 465428 w 1269423"/>
                    <a:gd name="connsiteY1" fmla="*/ 519 h 627308"/>
                    <a:gd name="connsiteX2" fmla="*/ 679741 w 1269423"/>
                    <a:gd name="connsiteY2" fmla="*/ 67193 h 627308"/>
                    <a:gd name="connsiteX3" fmla="*/ 865479 w 1269423"/>
                    <a:gd name="connsiteY3" fmla="*/ 29093 h 627308"/>
                    <a:gd name="connsiteX4" fmla="*/ 1051215 w 1269423"/>
                    <a:gd name="connsiteY4" fmla="*/ 76719 h 627308"/>
                    <a:gd name="connsiteX5" fmla="*/ 1269423 w 1269423"/>
                    <a:gd name="connsiteY5" fmla="*/ 38187 h 627308"/>
                    <a:gd name="connsiteX6" fmla="*/ 1121786 w 1269423"/>
                    <a:gd name="connsiteY6" fmla="*/ 589771 h 627308"/>
                    <a:gd name="connsiteX7" fmla="*/ 755941 w 1269423"/>
                    <a:gd name="connsiteY7" fmla="*/ 572018 h 627308"/>
                    <a:gd name="connsiteX8" fmla="*/ 470191 w 1269423"/>
                    <a:gd name="connsiteY8" fmla="*/ 533919 h 627308"/>
                    <a:gd name="connsiteX9" fmla="*/ 265402 w 1269423"/>
                    <a:gd name="connsiteY9" fmla="*/ 567256 h 627308"/>
                    <a:gd name="connsiteX10" fmla="*/ 0 w 1269423"/>
                    <a:gd name="connsiteY10" fmla="*/ 527859 h 627308"/>
                    <a:gd name="connsiteX11" fmla="*/ 123826 w 1269423"/>
                    <a:gd name="connsiteY11" fmla="*/ 42949 h 627308"/>
                    <a:gd name="connsiteX0" fmla="*/ 123826 w 1269423"/>
                    <a:gd name="connsiteY0" fmla="*/ 42949 h 627308"/>
                    <a:gd name="connsiteX1" fmla="*/ 465428 w 1269423"/>
                    <a:gd name="connsiteY1" fmla="*/ 519 h 627308"/>
                    <a:gd name="connsiteX2" fmla="*/ 679741 w 1269423"/>
                    <a:gd name="connsiteY2" fmla="*/ 67193 h 627308"/>
                    <a:gd name="connsiteX3" fmla="*/ 865479 w 1269423"/>
                    <a:gd name="connsiteY3" fmla="*/ 29093 h 627308"/>
                    <a:gd name="connsiteX4" fmla="*/ 1051215 w 1269423"/>
                    <a:gd name="connsiteY4" fmla="*/ 76719 h 627308"/>
                    <a:gd name="connsiteX5" fmla="*/ 1269423 w 1269423"/>
                    <a:gd name="connsiteY5" fmla="*/ 38187 h 627308"/>
                    <a:gd name="connsiteX6" fmla="*/ 1121786 w 1269423"/>
                    <a:gd name="connsiteY6" fmla="*/ 589771 h 627308"/>
                    <a:gd name="connsiteX7" fmla="*/ 755941 w 1269423"/>
                    <a:gd name="connsiteY7" fmla="*/ 572018 h 627308"/>
                    <a:gd name="connsiteX8" fmla="*/ 470191 w 1269423"/>
                    <a:gd name="connsiteY8" fmla="*/ 533919 h 627308"/>
                    <a:gd name="connsiteX9" fmla="*/ 265402 w 1269423"/>
                    <a:gd name="connsiteY9" fmla="*/ 567256 h 627308"/>
                    <a:gd name="connsiteX10" fmla="*/ 0 w 1269423"/>
                    <a:gd name="connsiteY10" fmla="*/ 527859 h 627308"/>
                    <a:gd name="connsiteX11" fmla="*/ 123826 w 1269423"/>
                    <a:gd name="connsiteY11" fmla="*/ 42949 h 627308"/>
                    <a:gd name="connsiteX0" fmla="*/ 123826 w 1269423"/>
                    <a:gd name="connsiteY0" fmla="*/ 42949 h 616060"/>
                    <a:gd name="connsiteX1" fmla="*/ 465428 w 1269423"/>
                    <a:gd name="connsiteY1" fmla="*/ 519 h 616060"/>
                    <a:gd name="connsiteX2" fmla="*/ 679741 w 1269423"/>
                    <a:gd name="connsiteY2" fmla="*/ 67193 h 616060"/>
                    <a:gd name="connsiteX3" fmla="*/ 865479 w 1269423"/>
                    <a:gd name="connsiteY3" fmla="*/ 29093 h 616060"/>
                    <a:gd name="connsiteX4" fmla="*/ 1051215 w 1269423"/>
                    <a:gd name="connsiteY4" fmla="*/ 76719 h 616060"/>
                    <a:gd name="connsiteX5" fmla="*/ 1269423 w 1269423"/>
                    <a:gd name="connsiteY5" fmla="*/ 38187 h 616060"/>
                    <a:gd name="connsiteX6" fmla="*/ 1121786 w 1269423"/>
                    <a:gd name="connsiteY6" fmla="*/ 589771 h 616060"/>
                    <a:gd name="connsiteX7" fmla="*/ 755941 w 1269423"/>
                    <a:gd name="connsiteY7" fmla="*/ 572018 h 616060"/>
                    <a:gd name="connsiteX8" fmla="*/ 470191 w 1269423"/>
                    <a:gd name="connsiteY8" fmla="*/ 533919 h 616060"/>
                    <a:gd name="connsiteX9" fmla="*/ 265402 w 1269423"/>
                    <a:gd name="connsiteY9" fmla="*/ 567256 h 616060"/>
                    <a:gd name="connsiteX10" fmla="*/ 0 w 1269423"/>
                    <a:gd name="connsiteY10" fmla="*/ 527859 h 616060"/>
                    <a:gd name="connsiteX11" fmla="*/ 123826 w 1269423"/>
                    <a:gd name="connsiteY11" fmla="*/ 42949 h 616060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51215 w 1269423"/>
                    <a:gd name="connsiteY4" fmla="*/ 7671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755941 w 1269423"/>
                    <a:gd name="connsiteY7" fmla="*/ 572018 h 589771"/>
                    <a:gd name="connsiteX8" fmla="*/ 470191 w 1269423"/>
                    <a:gd name="connsiteY8" fmla="*/ 533919 h 589771"/>
                    <a:gd name="connsiteX9" fmla="*/ 265402 w 1269423"/>
                    <a:gd name="connsiteY9" fmla="*/ 567256 h 589771"/>
                    <a:gd name="connsiteX10" fmla="*/ 0 w 1269423"/>
                    <a:gd name="connsiteY10" fmla="*/ 527859 h 589771"/>
                    <a:gd name="connsiteX11" fmla="*/ 123826 w 1269423"/>
                    <a:gd name="connsiteY11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51215 w 1269423"/>
                    <a:gd name="connsiteY4" fmla="*/ 7671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755941 w 1269423"/>
                    <a:gd name="connsiteY7" fmla="*/ 572018 h 589771"/>
                    <a:gd name="connsiteX8" fmla="*/ 470191 w 1269423"/>
                    <a:gd name="connsiteY8" fmla="*/ 533919 h 589771"/>
                    <a:gd name="connsiteX9" fmla="*/ 265402 w 1269423"/>
                    <a:gd name="connsiteY9" fmla="*/ 567256 h 589771"/>
                    <a:gd name="connsiteX10" fmla="*/ 0 w 1269423"/>
                    <a:gd name="connsiteY10" fmla="*/ 527859 h 589771"/>
                    <a:gd name="connsiteX11" fmla="*/ 123826 w 1269423"/>
                    <a:gd name="connsiteY11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51215 w 1269423"/>
                    <a:gd name="connsiteY4" fmla="*/ 7671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755941 w 1269423"/>
                    <a:gd name="connsiteY7" fmla="*/ 572018 h 589771"/>
                    <a:gd name="connsiteX8" fmla="*/ 470191 w 1269423"/>
                    <a:gd name="connsiteY8" fmla="*/ 533919 h 589771"/>
                    <a:gd name="connsiteX9" fmla="*/ 265402 w 1269423"/>
                    <a:gd name="connsiteY9" fmla="*/ 567256 h 589771"/>
                    <a:gd name="connsiteX10" fmla="*/ 0 w 1269423"/>
                    <a:gd name="connsiteY10" fmla="*/ 527859 h 589771"/>
                    <a:gd name="connsiteX11" fmla="*/ 123826 w 1269423"/>
                    <a:gd name="connsiteY11" fmla="*/ 42949 h 5897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269423" h="589771">
                      <a:moveTo>
                        <a:pt x="123826" y="42949"/>
                      </a:moveTo>
                      <a:cubicBezTo>
                        <a:pt x="210922" y="-17953"/>
                        <a:pt x="155433" y="99738"/>
                        <a:pt x="465428" y="519"/>
                      </a:cubicBezTo>
                      <a:cubicBezTo>
                        <a:pt x="545380" y="-6553"/>
                        <a:pt x="545742" y="60915"/>
                        <a:pt x="679741" y="67193"/>
                      </a:cubicBezTo>
                      <a:cubicBezTo>
                        <a:pt x="768641" y="68780"/>
                        <a:pt x="705142" y="51318"/>
                        <a:pt x="865479" y="29093"/>
                      </a:cubicBezTo>
                      <a:cubicBezTo>
                        <a:pt x="928185" y="17981"/>
                        <a:pt x="983891" y="75203"/>
                        <a:pt x="1051215" y="76719"/>
                      </a:cubicBezTo>
                      <a:cubicBezTo>
                        <a:pt x="1161401" y="82998"/>
                        <a:pt x="1177493" y="49515"/>
                        <a:pt x="1269423" y="38187"/>
                      </a:cubicBezTo>
                      <a:cubicBezTo>
                        <a:pt x="1220211" y="222048"/>
                        <a:pt x="1194810" y="410673"/>
                        <a:pt x="1121786" y="589771"/>
                      </a:cubicBezTo>
                      <a:cubicBezTo>
                        <a:pt x="987786" y="531900"/>
                        <a:pt x="897878" y="505127"/>
                        <a:pt x="755941" y="572018"/>
                      </a:cubicBezTo>
                      <a:cubicBezTo>
                        <a:pt x="547329" y="472222"/>
                        <a:pt x="541629" y="535506"/>
                        <a:pt x="470191" y="533919"/>
                      </a:cubicBezTo>
                      <a:cubicBezTo>
                        <a:pt x="398753" y="532332"/>
                        <a:pt x="339798" y="576203"/>
                        <a:pt x="265402" y="567256"/>
                      </a:cubicBezTo>
                      <a:cubicBezTo>
                        <a:pt x="108672" y="473161"/>
                        <a:pt x="85292" y="521942"/>
                        <a:pt x="0" y="527859"/>
                      </a:cubicBezTo>
                      <a:lnTo>
                        <a:pt x="123826" y="4294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8804">
                    <a:buClr>
                      <a:srgbClr val="000000"/>
                    </a:buClr>
                    <a:defRPr/>
                  </a:pPr>
                  <a:endParaRPr lang="en-US" sz="3200" kern="0">
                    <a:solidFill>
                      <a:srgbClr val="BAE5E4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Arial"/>
                  </a:endParaRPr>
                </a:p>
              </p:txBody>
            </p:sp>
            <p:grpSp>
              <p:nvGrpSpPr>
                <p:cNvPr id="34" name="Google Shape;1251;p47">
                  <a:extLst>
                    <a:ext uri="{FF2B5EF4-FFF2-40B4-BE49-F238E27FC236}">
                      <a16:creationId xmlns:a16="http://schemas.microsoft.com/office/drawing/2014/main" id="{B049267A-077C-43FC-B9F6-88FBB8BFCC44}"/>
                    </a:ext>
                  </a:extLst>
                </p:cNvPr>
                <p:cNvGrpSpPr/>
                <p:nvPr/>
              </p:nvGrpSpPr>
              <p:grpSpPr>
                <a:xfrm>
                  <a:off x="768927" y="1641595"/>
                  <a:ext cx="5340928" cy="2459424"/>
                  <a:chOff x="4875791" y="946666"/>
                  <a:chExt cx="1252993" cy="1413625"/>
                </a:xfrm>
              </p:grpSpPr>
              <p:sp>
                <p:nvSpPr>
                  <p:cNvPr id="36" name="Google Shape;1252;p47">
                    <a:extLst>
                      <a:ext uri="{FF2B5EF4-FFF2-40B4-BE49-F238E27FC236}">
                        <a16:creationId xmlns:a16="http://schemas.microsoft.com/office/drawing/2014/main" id="{FD616AF8-DFE6-41E3-9194-040E4E732398}"/>
                      </a:ext>
                    </a:extLst>
                  </p:cNvPr>
                  <p:cNvSpPr/>
                  <p:nvPr/>
                </p:nvSpPr>
                <p:spPr>
                  <a:xfrm>
                    <a:off x="5455534" y="1055601"/>
                    <a:ext cx="53695" cy="4414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42" h="2830" extrusionOk="0">
                        <a:moveTo>
                          <a:pt x="2902" y="0"/>
                        </a:moveTo>
                        <a:cubicBezTo>
                          <a:pt x="2802" y="0"/>
                          <a:pt x="2699" y="38"/>
                          <a:pt x="2608" y="113"/>
                        </a:cubicBezTo>
                        <a:cubicBezTo>
                          <a:pt x="2174" y="439"/>
                          <a:pt x="1666" y="838"/>
                          <a:pt x="1232" y="1200"/>
                        </a:cubicBezTo>
                        <a:cubicBezTo>
                          <a:pt x="906" y="1490"/>
                          <a:pt x="580" y="1743"/>
                          <a:pt x="254" y="1997"/>
                        </a:cubicBezTo>
                        <a:cubicBezTo>
                          <a:pt x="36" y="2142"/>
                          <a:pt x="0" y="2432"/>
                          <a:pt x="145" y="2649"/>
                        </a:cubicBezTo>
                        <a:cubicBezTo>
                          <a:pt x="254" y="2758"/>
                          <a:pt x="362" y="2830"/>
                          <a:pt x="507" y="2830"/>
                        </a:cubicBezTo>
                        <a:cubicBezTo>
                          <a:pt x="616" y="2830"/>
                          <a:pt x="725" y="2794"/>
                          <a:pt x="797" y="2721"/>
                        </a:cubicBezTo>
                        <a:cubicBezTo>
                          <a:pt x="1123" y="2504"/>
                          <a:pt x="1449" y="2214"/>
                          <a:pt x="1811" y="1924"/>
                        </a:cubicBezTo>
                        <a:cubicBezTo>
                          <a:pt x="2246" y="1562"/>
                          <a:pt x="2717" y="1200"/>
                          <a:pt x="3151" y="874"/>
                        </a:cubicBezTo>
                        <a:cubicBezTo>
                          <a:pt x="3369" y="729"/>
                          <a:pt x="3441" y="403"/>
                          <a:pt x="3260" y="222"/>
                        </a:cubicBezTo>
                        <a:cubicBezTo>
                          <a:pt x="3176" y="74"/>
                          <a:pt x="3042" y="0"/>
                          <a:pt x="2902" y="0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defTabSz="1218804">
                      <a:buClr>
                        <a:srgbClr val="000000"/>
                      </a:buClr>
                      <a:defRPr/>
                    </a:pPr>
                    <a:endParaRPr sz="3200" kern="0">
                      <a:solidFill>
                        <a:srgbClr val="000000"/>
                      </a:solidFill>
                      <a:latin typeface="Arial-Rounded" panose="020B0500000000000000" pitchFamily="34" charset="0"/>
                      <a:ea typeface="Arial-Rounded" panose="020B0500000000000000" pitchFamily="34" charset="0"/>
                      <a:cs typeface="Arial-Rounded" panose="020B0500000000000000" pitchFamily="34" charset="0"/>
                      <a:sym typeface="Arial"/>
                    </a:endParaRPr>
                  </a:p>
                </p:txBody>
              </p:sp>
              <p:sp>
                <p:nvSpPr>
                  <p:cNvPr id="37" name="Google Shape;1253;p47">
                    <a:extLst>
                      <a:ext uri="{FF2B5EF4-FFF2-40B4-BE49-F238E27FC236}">
                        <a16:creationId xmlns:a16="http://schemas.microsoft.com/office/drawing/2014/main" id="{7BD6B99C-77BD-4F9D-BEAE-916D55F9E053}"/>
                      </a:ext>
                    </a:extLst>
                  </p:cNvPr>
                  <p:cNvSpPr/>
                  <p:nvPr/>
                </p:nvSpPr>
                <p:spPr>
                  <a:xfrm>
                    <a:off x="4952637" y="2200313"/>
                    <a:ext cx="1086088" cy="13578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9621" h="8704" extrusionOk="0">
                        <a:moveTo>
                          <a:pt x="68963" y="1"/>
                        </a:moveTo>
                        <a:cubicBezTo>
                          <a:pt x="68838" y="1"/>
                          <a:pt x="68709" y="56"/>
                          <a:pt x="68603" y="191"/>
                        </a:cubicBezTo>
                        <a:cubicBezTo>
                          <a:pt x="68096" y="771"/>
                          <a:pt x="67589" y="1278"/>
                          <a:pt x="67010" y="1821"/>
                        </a:cubicBezTo>
                        <a:cubicBezTo>
                          <a:pt x="66539" y="2256"/>
                          <a:pt x="66032" y="2727"/>
                          <a:pt x="65561" y="3234"/>
                        </a:cubicBezTo>
                        <a:cubicBezTo>
                          <a:pt x="65380" y="3415"/>
                          <a:pt x="65380" y="3704"/>
                          <a:pt x="65597" y="3886"/>
                        </a:cubicBezTo>
                        <a:cubicBezTo>
                          <a:pt x="65670" y="3958"/>
                          <a:pt x="65814" y="3994"/>
                          <a:pt x="65923" y="3994"/>
                        </a:cubicBezTo>
                        <a:cubicBezTo>
                          <a:pt x="66032" y="3994"/>
                          <a:pt x="66177" y="3958"/>
                          <a:pt x="66249" y="3849"/>
                        </a:cubicBezTo>
                        <a:cubicBezTo>
                          <a:pt x="66684" y="3415"/>
                          <a:pt x="67191" y="2944"/>
                          <a:pt x="67662" y="2509"/>
                        </a:cubicBezTo>
                        <a:cubicBezTo>
                          <a:pt x="68241" y="1966"/>
                          <a:pt x="68821" y="1386"/>
                          <a:pt x="69328" y="771"/>
                        </a:cubicBezTo>
                        <a:cubicBezTo>
                          <a:pt x="69620" y="425"/>
                          <a:pt x="69308" y="1"/>
                          <a:pt x="68963" y="1"/>
                        </a:cubicBezTo>
                        <a:close/>
                        <a:moveTo>
                          <a:pt x="65670" y="481"/>
                        </a:moveTo>
                        <a:cubicBezTo>
                          <a:pt x="64329" y="481"/>
                          <a:pt x="61214" y="4393"/>
                          <a:pt x="60599" y="5407"/>
                        </a:cubicBezTo>
                        <a:cubicBezTo>
                          <a:pt x="60417" y="5624"/>
                          <a:pt x="60490" y="5914"/>
                          <a:pt x="60743" y="6059"/>
                        </a:cubicBezTo>
                        <a:cubicBezTo>
                          <a:pt x="60816" y="6095"/>
                          <a:pt x="60888" y="6131"/>
                          <a:pt x="60961" y="6131"/>
                        </a:cubicBezTo>
                        <a:cubicBezTo>
                          <a:pt x="61142" y="6131"/>
                          <a:pt x="61287" y="6059"/>
                          <a:pt x="61359" y="5914"/>
                        </a:cubicBezTo>
                        <a:cubicBezTo>
                          <a:pt x="62373" y="4320"/>
                          <a:pt x="65054" y="1459"/>
                          <a:pt x="65670" y="1423"/>
                        </a:cubicBezTo>
                        <a:cubicBezTo>
                          <a:pt x="66285" y="1423"/>
                          <a:pt x="66285" y="481"/>
                          <a:pt x="65670" y="481"/>
                        </a:cubicBezTo>
                        <a:close/>
                        <a:moveTo>
                          <a:pt x="2877" y="4720"/>
                        </a:moveTo>
                        <a:cubicBezTo>
                          <a:pt x="2764" y="4720"/>
                          <a:pt x="2645" y="4763"/>
                          <a:pt x="2536" y="4864"/>
                        </a:cubicBezTo>
                        <a:cubicBezTo>
                          <a:pt x="1956" y="5479"/>
                          <a:pt x="1377" y="6168"/>
                          <a:pt x="906" y="6892"/>
                        </a:cubicBezTo>
                        <a:cubicBezTo>
                          <a:pt x="652" y="7254"/>
                          <a:pt x="435" y="7616"/>
                          <a:pt x="145" y="7942"/>
                        </a:cubicBezTo>
                        <a:cubicBezTo>
                          <a:pt x="0" y="8160"/>
                          <a:pt x="36" y="8449"/>
                          <a:pt x="254" y="8631"/>
                        </a:cubicBezTo>
                        <a:cubicBezTo>
                          <a:pt x="326" y="8667"/>
                          <a:pt x="435" y="8703"/>
                          <a:pt x="507" y="8703"/>
                        </a:cubicBezTo>
                        <a:cubicBezTo>
                          <a:pt x="688" y="8703"/>
                          <a:pt x="797" y="8667"/>
                          <a:pt x="906" y="8522"/>
                        </a:cubicBezTo>
                        <a:cubicBezTo>
                          <a:pt x="1159" y="8196"/>
                          <a:pt x="1449" y="7797"/>
                          <a:pt x="1703" y="7435"/>
                        </a:cubicBezTo>
                        <a:cubicBezTo>
                          <a:pt x="2137" y="6747"/>
                          <a:pt x="2644" y="6131"/>
                          <a:pt x="3224" y="5516"/>
                        </a:cubicBezTo>
                        <a:cubicBezTo>
                          <a:pt x="3558" y="5182"/>
                          <a:pt x="3251" y="4720"/>
                          <a:pt x="2877" y="4720"/>
                        </a:cubicBezTo>
                        <a:close/>
                      </a:path>
                    </a:pathLst>
                  </a:custGeom>
                  <a:solidFill>
                    <a:srgbClr val="213054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defTabSz="1218804">
                      <a:buClr>
                        <a:srgbClr val="000000"/>
                      </a:buClr>
                      <a:defRPr/>
                    </a:pPr>
                    <a:endParaRPr sz="3200" kern="0">
                      <a:solidFill>
                        <a:srgbClr val="000000"/>
                      </a:solidFill>
                      <a:latin typeface="Arial-Rounded" panose="020B0500000000000000" pitchFamily="34" charset="0"/>
                      <a:ea typeface="Arial-Rounded" panose="020B0500000000000000" pitchFamily="34" charset="0"/>
                      <a:cs typeface="Arial-Rounded" panose="020B0500000000000000" pitchFamily="34" charset="0"/>
                      <a:sym typeface="Arial"/>
                    </a:endParaRPr>
                  </a:p>
                </p:txBody>
              </p:sp>
              <p:sp>
                <p:nvSpPr>
                  <p:cNvPr id="38" name="Google Shape;1254;p47">
                    <a:extLst>
                      <a:ext uri="{FF2B5EF4-FFF2-40B4-BE49-F238E27FC236}">
                        <a16:creationId xmlns:a16="http://schemas.microsoft.com/office/drawing/2014/main" id="{6CCF6AA7-F5DC-42A0-9B42-B61DF7FF13A1}"/>
                      </a:ext>
                    </a:extLst>
                  </p:cNvPr>
                  <p:cNvSpPr/>
                  <p:nvPr/>
                </p:nvSpPr>
                <p:spPr>
                  <a:xfrm>
                    <a:off x="4875791" y="946666"/>
                    <a:ext cx="1252993" cy="1413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0992" h="92543" extrusionOk="0">
                        <a:moveTo>
                          <a:pt x="38286" y="939"/>
                        </a:moveTo>
                        <a:cubicBezTo>
                          <a:pt x="38395" y="975"/>
                          <a:pt x="38503" y="1011"/>
                          <a:pt x="38576" y="1084"/>
                        </a:cubicBezTo>
                        <a:cubicBezTo>
                          <a:pt x="39409" y="1663"/>
                          <a:pt x="40206" y="2315"/>
                          <a:pt x="40894" y="3040"/>
                        </a:cubicBezTo>
                        <a:cubicBezTo>
                          <a:pt x="40982" y="3127"/>
                          <a:pt x="41109" y="3175"/>
                          <a:pt x="41237" y="3175"/>
                        </a:cubicBezTo>
                        <a:cubicBezTo>
                          <a:pt x="41319" y="3175"/>
                          <a:pt x="41402" y="3155"/>
                          <a:pt x="41474" y="3112"/>
                        </a:cubicBezTo>
                        <a:cubicBezTo>
                          <a:pt x="42234" y="2714"/>
                          <a:pt x="43031" y="2315"/>
                          <a:pt x="43828" y="1989"/>
                        </a:cubicBezTo>
                        <a:cubicBezTo>
                          <a:pt x="44009" y="1881"/>
                          <a:pt x="44190" y="1844"/>
                          <a:pt x="44371" y="1844"/>
                        </a:cubicBezTo>
                        <a:cubicBezTo>
                          <a:pt x="44589" y="1844"/>
                          <a:pt x="44806" y="1953"/>
                          <a:pt x="44987" y="2098"/>
                        </a:cubicBezTo>
                        <a:cubicBezTo>
                          <a:pt x="45494" y="2424"/>
                          <a:pt x="45929" y="2931"/>
                          <a:pt x="46219" y="3510"/>
                        </a:cubicBezTo>
                        <a:cubicBezTo>
                          <a:pt x="46298" y="3670"/>
                          <a:pt x="46455" y="3770"/>
                          <a:pt x="46633" y="3770"/>
                        </a:cubicBezTo>
                        <a:cubicBezTo>
                          <a:pt x="46698" y="3770"/>
                          <a:pt x="46766" y="3757"/>
                          <a:pt x="46834" y="3728"/>
                        </a:cubicBezTo>
                        <a:lnTo>
                          <a:pt x="49877" y="2532"/>
                        </a:lnTo>
                        <a:lnTo>
                          <a:pt x="49877" y="2532"/>
                        </a:lnTo>
                        <a:cubicBezTo>
                          <a:pt x="49442" y="5177"/>
                          <a:pt x="49189" y="7821"/>
                          <a:pt x="49152" y="10501"/>
                        </a:cubicBezTo>
                        <a:cubicBezTo>
                          <a:pt x="49008" y="14232"/>
                          <a:pt x="48863" y="18071"/>
                          <a:pt x="47595" y="21694"/>
                        </a:cubicBezTo>
                        <a:cubicBezTo>
                          <a:pt x="47052" y="21186"/>
                          <a:pt x="46508" y="20752"/>
                          <a:pt x="45893" y="20390"/>
                        </a:cubicBezTo>
                        <a:cubicBezTo>
                          <a:pt x="45675" y="20208"/>
                          <a:pt x="45422" y="20136"/>
                          <a:pt x="45168" y="20100"/>
                        </a:cubicBezTo>
                        <a:lnTo>
                          <a:pt x="45096" y="20100"/>
                        </a:lnTo>
                        <a:cubicBezTo>
                          <a:pt x="44842" y="20136"/>
                          <a:pt x="44589" y="20245"/>
                          <a:pt x="44371" y="20462"/>
                        </a:cubicBezTo>
                        <a:lnTo>
                          <a:pt x="43430" y="21295"/>
                        </a:lnTo>
                        <a:cubicBezTo>
                          <a:pt x="43246" y="21494"/>
                          <a:pt x="42997" y="21590"/>
                          <a:pt x="42749" y="21590"/>
                        </a:cubicBezTo>
                        <a:cubicBezTo>
                          <a:pt x="42411" y="21590"/>
                          <a:pt x="42075" y="21412"/>
                          <a:pt x="41908" y="21078"/>
                        </a:cubicBezTo>
                        <a:lnTo>
                          <a:pt x="41800" y="20897"/>
                        </a:lnTo>
                        <a:cubicBezTo>
                          <a:pt x="41510" y="20390"/>
                          <a:pt x="41039" y="20027"/>
                          <a:pt x="40496" y="19846"/>
                        </a:cubicBezTo>
                        <a:cubicBezTo>
                          <a:pt x="40314" y="19774"/>
                          <a:pt x="40097" y="19738"/>
                          <a:pt x="39916" y="19738"/>
                        </a:cubicBezTo>
                        <a:cubicBezTo>
                          <a:pt x="39300" y="19774"/>
                          <a:pt x="38721" y="19955"/>
                          <a:pt x="38214" y="20208"/>
                        </a:cubicBezTo>
                        <a:lnTo>
                          <a:pt x="35533" y="21331"/>
                        </a:lnTo>
                        <a:cubicBezTo>
                          <a:pt x="34773" y="20788"/>
                          <a:pt x="34012" y="20136"/>
                          <a:pt x="33360" y="19448"/>
                        </a:cubicBezTo>
                        <a:cubicBezTo>
                          <a:pt x="33276" y="19342"/>
                          <a:pt x="33142" y="19286"/>
                          <a:pt x="33009" y="19286"/>
                        </a:cubicBezTo>
                        <a:cubicBezTo>
                          <a:pt x="32914" y="19286"/>
                          <a:pt x="32820" y="19315"/>
                          <a:pt x="32744" y="19375"/>
                        </a:cubicBezTo>
                        <a:lnTo>
                          <a:pt x="31875" y="20027"/>
                        </a:lnTo>
                        <a:cubicBezTo>
                          <a:pt x="32020" y="13978"/>
                          <a:pt x="32636" y="7966"/>
                          <a:pt x="33795" y="2025"/>
                        </a:cubicBezTo>
                        <a:lnTo>
                          <a:pt x="35497" y="2750"/>
                        </a:lnTo>
                        <a:cubicBezTo>
                          <a:pt x="35557" y="2786"/>
                          <a:pt x="35622" y="2802"/>
                          <a:pt x="35686" y="2802"/>
                        </a:cubicBezTo>
                        <a:cubicBezTo>
                          <a:pt x="35815" y="2802"/>
                          <a:pt x="35944" y="2738"/>
                          <a:pt x="36040" y="2641"/>
                        </a:cubicBezTo>
                        <a:cubicBezTo>
                          <a:pt x="36620" y="2025"/>
                          <a:pt x="37272" y="1482"/>
                          <a:pt x="37996" y="1047"/>
                        </a:cubicBezTo>
                        <a:cubicBezTo>
                          <a:pt x="38069" y="1011"/>
                          <a:pt x="38177" y="939"/>
                          <a:pt x="38286" y="939"/>
                        </a:cubicBezTo>
                        <a:close/>
                        <a:moveTo>
                          <a:pt x="14090" y="12892"/>
                        </a:moveTo>
                        <a:cubicBezTo>
                          <a:pt x="19089" y="12892"/>
                          <a:pt x="25065" y="12928"/>
                          <a:pt x="31295" y="12964"/>
                        </a:cubicBezTo>
                        <a:cubicBezTo>
                          <a:pt x="31078" y="15645"/>
                          <a:pt x="30969" y="18289"/>
                          <a:pt x="30933" y="20969"/>
                        </a:cubicBezTo>
                        <a:cubicBezTo>
                          <a:pt x="30933" y="21114"/>
                          <a:pt x="31006" y="21295"/>
                          <a:pt x="31187" y="21368"/>
                        </a:cubicBezTo>
                        <a:cubicBezTo>
                          <a:pt x="31252" y="21400"/>
                          <a:pt x="31332" y="21418"/>
                          <a:pt x="31410" y="21418"/>
                        </a:cubicBezTo>
                        <a:cubicBezTo>
                          <a:pt x="31505" y="21418"/>
                          <a:pt x="31598" y="21391"/>
                          <a:pt x="31658" y="21331"/>
                        </a:cubicBezTo>
                        <a:lnTo>
                          <a:pt x="32962" y="20390"/>
                        </a:lnTo>
                        <a:cubicBezTo>
                          <a:pt x="33650" y="21078"/>
                          <a:pt x="34410" y="21694"/>
                          <a:pt x="35244" y="22237"/>
                        </a:cubicBezTo>
                        <a:cubicBezTo>
                          <a:pt x="35312" y="22306"/>
                          <a:pt x="35410" y="22331"/>
                          <a:pt x="35510" y="22331"/>
                        </a:cubicBezTo>
                        <a:cubicBezTo>
                          <a:pt x="35567" y="22331"/>
                          <a:pt x="35625" y="22323"/>
                          <a:pt x="35678" y="22309"/>
                        </a:cubicBezTo>
                        <a:lnTo>
                          <a:pt x="38576" y="21042"/>
                        </a:lnTo>
                        <a:cubicBezTo>
                          <a:pt x="38979" y="20840"/>
                          <a:pt x="39429" y="20730"/>
                          <a:pt x="39888" y="20730"/>
                        </a:cubicBezTo>
                        <a:cubicBezTo>
                          <a:pt x="40005" y="20730"/>
                          <a:pt x="40124" y="20737"/>
                          <a:pt x="40242" y="20752"/>
                        </a:cubicBezTo>
                        <a:cubicBezTo>
                          <a:pt x="40568" y="20824"/>
                          <a:pt x="40749" y="21078"/>
                          <a:pt x="41003" y="21440"/>
                        </a:cubicBezTo>
                        <a:lnTo>
                          <a:pt x="41184" y="21657"/>
                        </a:lnTo>
                        <a:cubicBezTo>
                          <a:pt x="41546" y="22164"/>
                          <a:pt x="42162" y="22490"/>
                          <a:pt x="42814" y="22527"/>
                        </a:cubicBezTo>
                        <a:cubicBezTo>
                          <a:pt x="42959" y="22527"/>
                          <a:pt x="43067" y="22490"/>
                          <a:pt x="43212" y="22490"/>
                        </a:cubicBezTo>
                        <a:cubicBezTo>
                          <a:pt x="43502" y="22382"/>
                          <a:pt x="43792" y="22201"/>
                          <a:pt x="44045" y="21983"/>
                        </a:cubicBezTo>
                        <a:lnTo>
                          <a:pt x="44987" y="21186"/>
                        </a:lnTo>
                        <a:cubicBezTo>
                          <a:pt x="45023" y="21150"/>
                          <a:pt x="45096" y="21078"/>
                          <a:pt x="45132" y="21078"/>
                        </a:cubicBezTo>
                        <a:cubicBezTo>
                          <a:pt x="45204" y="21078"/>
                          <a:pt x="45277" y="21114"/>
                          <a:pt x="45349" y="21186"/>
                        </a:cubicBezTo>
                        <a:cubicBezTo>
                          <a:pt x="46110" y="21657"/>
                          <a:pt x="46798" y="22237"/>
                          <a:pt x="47450" y="22853"/>
                        </a:cubicBezTo>
                        <a:cubicBezTo>
                          <a:pt x="47523" y="22925"/>
                          <a:pt x="47667" y="22997"/>
                          <a:pt x="47776" y="22997"/>
                        </a:cubicBezTo>
                        <a:lnTo>
                          <a:pt x="47885" y="22997"/>
                        </a:lnTo>
                        <a:cubicBezTo>
                          <a:pt x="48030" y="22961"/>
                          <a:pt x="48175" y="22853"/>
                          <a:pt x="48211" y="22708"/>
                        </a:cubicBezTo>
                        <a:cubicBezTo>
                          <a:pt x="49442" y="19593"/>
                          <a:pt x="49804" y="16369"/>
                          <a:pt x="49986" y="13182"/>
                        </a:cubicBezTo>
                        <a:cubicBezTo>
                          <a:pt x="64112" y="13363"/>
                          <a:pt x="76391" y="13544"/>
                          <a:pt x="78782" y="13580"/>
                        </a:cubicBezTo>
                        <a:cubicBezTo>
                          <a:pt x="79941" y="26982"/>
                          <a:pt x="77369" y="83559"/>
                          <a:pt x="77188" y="88087"/>
                        </a:cubicBezTo>
                        <a:cubicBezTo>
                          <a:pt x="72044" y="90369"/>
                          <a:pt x="57157" y="91637"/>
                          <a:pt x="36149" y="91637"/>
                        </a:cubicBezTo>
                        <a:cubicBezTo>
                          <a:pt x="18799" y="91637"/>
                          <a:pt x="3441" y="90695"/>
                          <a:pt x="2137" y="89934"/>
                        </a:cubicBezTo>
                        <a:cubicBezTo>
                          <a:pt x="725" y="87508"/>
                          <a:pt x="1304" y="42847"/>
                          <a:pt x="2029" y="13037"/>
                        </a:cubicBezTo>
                        <a:cubicBezTo>
                          <a:pt x="4274" y="12928"/>
                          <a:pt x="8331" y="12892"/>
                          <a:pt x="14090" y="12892"/>
                        </a:cubicBezTo>
                        <a:close/>
                        <a:moveTo>
                          <a:pt x="38269" y="0"/>
                        </a:moveTo>
                        <a:cubicBezTo>
                          <a:pt x="37999" y="0"/>
                          <a:pt x="37725" y="82"/>
                          <a:pt x="37489" y="251"/>
                        </a:cubicBezTo>
                        <a:cubicBezTo>
                          <a:pt x="36801" y="685"/>
                          <a:pt x="36149" y="1192"/>
                          <a:pt x="35569" y="1772"/>
                        </a:cubicBezTo>
                        <a:lnTo>
                          <a:pt x="33650" y="866"/>
                        </a:lnTo>
                        <a:cubicBezTo>
                          <a:pt x="33577" y="830"/>
                          <a:pt x="33505" y="812"/>
                          <a:pt x="33432" y="812"/>
                        </a:cubicBezTo>
                        <a:cubicBezTo>
                          <a:pt x="33360" y="812"/>
                          <a:pt x="33288" y="830"/>
                          <a:pt x="33215" y="866"/>
                        </a:cubicBezTo>
                        <a:cubicBezTo>
                          <a:pt x="33106" y="939"/>
                          <a:pt x="32998" y="1047"/>
                          <a:pt x="32998" y="1192"/>
                        </a:cubicBezTo>
                        <a:cubicBezTo>
                          <a:pt x="32273" y="4778"/>
                          <a:pt x="31730" y="8364"/>
                          <a:pt x="31404" y="12022"/>
                        </a:cubicBezTo>
                        <a:cubicBezTo>
                          <a:pt x="25102" y="11950"/>
                          <a:pt x="19125" y="11914"/>
                          <a:pt x="14090" y="11914"/>
                        </a:cubicBezTo>
                        <a:cubicBezTo>
                          <a:pt x="7933" y="11914"/>
                          <a:pt x="3695" y="11986"/>
                          <a:pt x="1521" y="12059"/>
                        </a:cubicBezTo>
                        <a:cubicBezTo>
                          <a:pt x="1268" y="12095"/>
                          <a:pt x="1087" y="12276"/>
                          <a:pt x="1051" y="12530"/>
                        </a:cubicBezTo>
                        <a:cubicBezTo>
                          <a:pt x="1051" y="12711"/>
                          <a:pt x="616" y="31691"/>
                          <a:pt x="399" y="50671"/>
                        </a:cubicBezTo>
                        <a:cubicBezTo>
                          <a:pt x="0" y="89282"/>
                          <a:pt x="1051" y="90188"/>
                          <a:pt x="1485" y="90586"/>
                        </a:cubicBezTo>
                        <a:cubicBezTo>
                          <a:pt x="2862" y="91782"/>
                          <a:pt x="20501" y="92542"/>
                          <a:pt x="36149" y="92542"/>
                        </a:cubicBezTo>
                        <a:cubicBezTo>
                          <a:pt x="46291" y="92542"/>
                          <a:pt x="70740" y="92180"/>
                          <a:pt x="77840" y="88811"/>
                        </a:cubicBezTo>
                        <a:cubicBezTo>
                          <a:pt x="77985" y="88739"/>
                          <a:pt x="78093" y="88558"/>
                          <a:pt x="78093" y="88413"/>
                        </a:cubicBezTo>
                        <a:cubicBezTo>
                          <a:pt x="78130" y="87761"/>
                          <a:pt x="80991" y="26185"/>
                          <a:pt x="79687" y="13037"/>
                        </a:cubicBezTo>
                        <a:cubicBezTo>
                          <a:pt x="79651" y="12819"/>
                          <a:pt x="79470" y="12638"/>
                          <a:pt x="79216" y="12602"/>
                        </a:cubicBezTo>
                        <a:cubicBezTo>
                          <a:pt x="78999" y="12602"/>
                          <a:pt x="65669" y="12421"/>
                          <a:pt x="50022" y="12204"/>
                        </a:cubicBezTo>
                        <a:cubicBezTo>
                          <a:pt x="50058" y="11660"/>
                          <a:pt x="50058" y="11117"/>
                          <a:pt x="50094" y="10537"/>
                        </a:cubicBezTo>
                        <a:cubicBezTo>
                          <a:pt x="50203" y="7676"/>
                          <a:pt x="50312" y="4706"/>
                          <a:pt x="50927" y="1881"/>
                        </a:cubicBezTo>
                        <a:cubicBezTo>
                          <a:pt x="51013" y="1565"/>
                          <a:pt x="50782" y="1318"/>
                          <a:pt x="50520" y="1318"/>
                        </a:cubicBezTo>
                        <a:cubicBezTo>
                          <a:pt x="50451" y="1318"/>
                          <a:pt x="50380" y="1336"/>
                          <a:pt x="50312" y="1373"/>
                        </a:cubicBezTo>
                        <a:lnTo>
                          <a:pt x="46834" y="2714"/>
                        </a:lnTo>
                        <a:cubicBezTo>
                          <a:pt x="46508" y="2170"/>
                          <a:pt x="46037" y="1699"/>
                          <a:pt x="45530" y="1337"/>
                        </a:cubicBezTo>
                        <a:cubicBezTo>
                          <a:pt x="45168" y="1047"/>
                          <a:pt x="44770" y="903"/>
                          <a:pt x="44371" y="903"/>
                        </a:cubicBezTo>
                        <a:cubicBezTo>
                          <a:pt x="44045" y="903"/>
                          <a:pt x="43719" y="975"/>
                          <a:pt x="43466" y="1120"/>
                        </a:cubicBezTo>
                        <a:cubicBezTo>
                          <a:pt x="42705" y="1446"/>
                          <a:pt x="42017" y="1772"/>
                          <a:pt x="41329" y="2134"/>
                        </a:cubicBezTo>
                        <a:cubicBezTo>
                          <a:pt x="40640" y="1482"/>
                          <a:pt x="39916" y="866"/>
                          <a:pt x="39119" y="323"/>
                        </a:cubicBezTo>
                        <a:cubicBezTo>
                          <a:pt x="38886" y="110"/>
                          <a:pt x="38581" y="0"/>
                          <a:pt x="38269" y="0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defTabSz="1218804">
                      <a:buClr>
                        <a:srgbClr val="000000"/>
                      </a:buClr>
                      <a:defRPr/>
                    </a:pPr>
                    <a:r>
                      <a:rPr lang="en" sz="3200" kern="0">
                        <a:solidFill>
                          <a:srgbClr val="000000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  <a:sym typeface="Arial"/>
                      </a:rPr>
                      <a:t>   </a:t>
                    </a:r>
                    <a:endParaRPr sz="3200" kern="0">
                      <a:solidFill>
                        <a:srgbClr val="000000"/>
                      </a:solidFill>
                      <a:latin typeface="Arial-Rounded" panose="020B0500000000000000" pitchFamily="34" charset="0"/>
                      <a:ea typeface="Arial-Rounded" panose="020B0500000000000000" pitchFamily="34" charset="0"/>
                      <a:cs typeface="Arial-Rounded" panose="020B0500000000000000" pitchFamily="34" charset="0"/>
                      <a:sym typeface="Arial"/>
                    </a:endParaRPr>
                  </a:p>
                </p:txBody>
              </p:sp>
              <p:sp>
                <p:nvSpPr>
                  <p:cNvPr id="39" name="Google Shape;1255;p47">
                    <a:extLst>
                      <a:ext uri="{FF2B5EF4-FFF2-40B4-BE49-F238E27FC236}">
                        <a16:creationId xmlns:a16="http://schemas.microsoft.com/office/drawing/2014/main" id="{5CD4D2DB-0448-47F2-9EFC-4505F94F7EF3}"/>
                      </a:ext>
                    </a:extLst>
                  </p:cNvPr>
                  <p:cNvSpPr/>
                  <p:nvPr/>
                </p:nvSpPr>
                <p:spPr>
                  <a:xfrm>
                    <a:off x="5451010" y="1048035"/>
                    <a:ext cx="109075" cy="9941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992" h="6373" extrusionOk="0">
                        <a:moveTo>
                          <a:pt x="6448" y="1"/>
                        </a:moveTo>
                        <a:cubicBezTo>
                          <a:pt x="6330" y="1"/>
                          <a:pt x="6212" y="55"/>
                          <a:pt x="6122" y="164"/>
                        </a:cubicBezTo>
                        <a:cubicBezTo>
                          <a:pt x="4311" y="2011"/>
                          <a:pt x="2210" y="4148"/>
                          <a:pt x="326" y="5488"/>
                        </a:cubicBezTo>
                        <a:cubicBezTo>
                          <a:pt x="73" y="5633"/>
                          <a:pt x="0" y="5959"/>
                          <a:pt x="182" y="6176"/>
                        </a:cubicBezTo>
                        <a:cubicBezTo>
                          <a:pt x="269" y="6307"/>
                          <a:pt x="408" y="6372"/>
                          <a:pt x="552" y="6372"/>
                        </a:cubicBezTo>
                        <a:cubicBezTo>
                          <a:pt x="648" y="6372"/>
                          <a:pt x="747" y="6343"/>
                          <a:pt x="834" y="6285"/>
                        </a:cubicBezTo>
                        <a:cubicBezTo>
                          <a:pt x="2826" y="4872"/>
                          <a:pt x="4963" y="2735"/>
                          <a:pt x="6774" y="816"/>
                        </a:cubicBezTo>
                        <a:cubicBezTo>
                          <a:pt x="6991" y="635"/>
                          <a:pt x="6991" y="345"/>
                          <a:pt x="6774" y="164"/>
                        </a:cubicBezTo>
                        <a:cubicBezTo>
                          <a:pt x="6683" y="55"/>
                          <a:pt x="6566" y="1"/>
                          <a:pt x="6448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defTabSz="1218804">
                      <a:buClr>
                        <a:srgbClr val="000000"/>
                      </a:buClr>
                      <a:defRPr/>
                    </a:pPr>
                    <a:endParaRPr sz="3200" kern="0">
                      <a:solidFill>
                        <a:srgbClr val="000000"/>
                      </a:solidFill>
                      <a:latin typeface="Arial-Rounded" panose="020B0500000000000000" pitchFamily="34" charset="0"/>
                      <a:ea typeface="Arial-Rounded" panose="020B0500000000000000" pitchFamily="34" charset="0"/>
                      <a:cs typeface="Arial-Rounded" panose="020B0500000000000000" pitchFamily="34" charset="0"/>
                      <a:sym typeface="Arial"/>
                    </a:endParaRPr>
                  </a:p>
                </p:txBody>
              </p:sp>
              <p:sp>
                <p:nvSpPr>
                  <p:cNvPr id="40" name="Google Shape;1256;p47">
                    <a:extLst>
                      <a:ext uri="{FF2B5EF4-FFF2-40B4-BE49-F238E27FC236}">
                        <a16:creationId xmlns:a16="http://schemas.microsoft.com/office/drawing/2014/main" id="{C9072F23-1846-431B-A907-94B2A3DAF546}"/>
                      </a:ext>
                    </a:extLst>
                  </p:cNvPr>
                  <p:cNvSpPr/>
                  <p:nvPr/>
                </p:nvSpPr>
                <p:spPr>
                  <a:xfrm>
                    <a:off x="5519557" y="1088423"/>
                    <a:ext cx="44476" cy="373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51" h="2394" extrusionOk="0">
                        <a:moveTo>
                          <a:pt x="2320" y="0"/>
                        </a:moveTo>
                        <a:cubicBezTo>
                          <a:pt x="2232" y="0"/>
                          <a:pt x="2141" y="24"/>
                          <a:pt x="2054" y="74"/>
                        </a:cubicBezTo>
                        <a:cubicBezTo>
                          <a:pt x="1366" y="472"/>
                          <a:pt x="786" y="980"/>
                          <a:pt x="315" y="1595"/>
                        </a:cubicBezTo>
                        <a:cubicBezTo>
                          <a:pt x="0" y="1910"/>
                          <a:pt x="226" y="2394"/>
                          <a:pt x="634" y="2394"/>
                        </a:cubicBezTo>
                        <a:cubicBezTo>
                          <a:pt x="648" y="2394"/>
                          <a:pt x="663" y="2393"/>
                          <a:pt x="677" y="2392"/>
                        </a:cubicBezTo>
                        <a:cubicBezTo>
                          <a:pt x="822" y="2356"/>
                          <a:pt x="931" y="2320"/>
                          <a:pt x="1040" y="2211"/>
                        </a:cubicBezTo>
                        <a:cubicBezTo>
                          <a:pt x="1438" y="1668"/>
                          <a:pt x="1945" y="1233"/>
                          <a:pt x="2525" y="907"/>
                        </a:cubicBezTo>
                        <a:cubicBezTo>
                          <a:pt x="2778" y="798"/>
                          <a:pt x="2851" y="472"/>
                          <a:pt x="2742" y="255"/>
                        </a:cubicBezTo>
                        <a:cubicBezTo>
                          <a:pt x="2647" y="89"/>
                          <a:pt x="2489" y="0"/>
                          <a:pt x="2320" y="0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defTabSz="1218804">
                      <a:buClr>
                        <a:srgbClr val="000000"/>
                      </a:buClr>
                      <a:defRPr/>
                    </a:pPr>
                    <a:endParaRPr sz="3200" kern="0">
                      <a:solidFill>
                        <a:srgbClr val="000000"/>
                      </a:solidFill>
                      <a:latin typeface="Arial-Rounded" panose="020B0500000000000000" pitchFamily="34" charset="0"/>
                      <a:ea typeface="Arial-Rounded" panose="020B0500000000000000" pitchFamily="34" charset="0"/>
                      <a:cs typeface="Arial-Rounded" panose="020B0500000000000000" pitchFamily="34" charset="0"/>
                      <a:sym typeface="Arial"/>
                    </a:endParaRPr>
                  </a:p>
                </p:txBody>
              </p:sp>
              <p:sp>
                <p:nvSpPr>
                  <p:cNvPr id="41" name="Google Shape;1257;p47">
                    <a:extLst>
                      <a:ext uri="{FF2B5EF4-FFF2-40B4-BE49-F238E27FC236}">
                        <a16:creationId xmlns:a16="http://schemas.microsoft.com/office/drawing/2014/main" id="{8AA00227-19D9-4B70-A96C-6A265B3E51B7}"/>
                      </a:ext>
                    </a:extLst>
                  </p:cNvPr>
                  <p:cNvSpPr/>
                  <p:nvPr/>
                </p:nvSpPr>
                <p:spPr>
                  <a:xfrm>
                    <a:off x="5895142" y="2207801"/>
                    <a:ext cx="92118" cy="8817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905" h="5652" extrusionOk="0">
                        <a:moveTo>
                          <a:pt x="5253" y="1"/>
                        </a:moveTo>
                        <a:cubicBezTo>
                          <a:pt x="3912" y="1"/>
                          <a:pt x="797" y="3913"/>
                          <a:pt x="182" y="4927"/>
                        </a:cubicBezTo>
                        <a:cubicBezTo>
                          <a:pt x="0" y="5144"/>
                          <a:pt x="73" y="5434"/>
                          <a:pt x="326" y="5579"/>
                        </a:cubicBezTo>
                        <a:cubicBezTo>
                          <a:pt x="399" y="5615"/>
                          <a:pt x="471" y="5651"/>
                          <a:pt x="544" y="5651"/>
                        </a:cubicBezTo>
                        <a:cubicBezTo>
                          <a:pt x="725" y="5651"/>
                          <a:pt x="870" y="5579"/>
                          <a:pt x="942" y="5434"/>
                        </a:cubicBezTo>
                        <a:cubicBezTo>
                          <a:pt x="1956" y="3840"/>
                          <a:pt x="4637" y="979"/>
                          <a:pt x="5253" y="943"/>
                        </a:cubicBezTo>
                        <a:cubicBezTo>
                          <a:pt x="5904" y="943"/>
                          <a:pt x="5904" y="1"/>
                          <a:pt x="5253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defTabSz="1218804">
                      <a:buClr>
                        <a:srgbClr val="000000"/>
                      </a:buClr>
                      <a:defRPr/>
                    </a:pPr>
                    <a:endParaRPr sz="3200" kern="0">
                      <a:solidFill>
                        <a:srgbClr val="000000"/>
                      </a:solidFill>
                      <a:latin typeface="Arial-Rounded" panose="020B0500000000000000" pitchFamily="34" charset="0"/>
                      <a:ea typeface="Arial-Rounded" panose="020B0500000000000000" pitchFamily="34" charset="0"/>
                      <a:cs typeface="Arial-Rounded" panose="020B0500000000000000" pitchFamily="34" charset="0"/>
                      <a:sym typeface="Arial"/>
                    </a:endParaRPr>
                  </a:p>
                </p:txBody>
              </p:sp>
              <p:sp>
                <p:nvSpPr>
                  <p:cNvPr id="42" name="Google Shape;1258;p47">
                    <a:extLst>
                      <a:ext uri="{FF2B5EF4-FFF2-40B4-BE49-F238E27FC236}">
                        <a16:creationId xmlns:a16="http://schemas.microsoft.com/office/drawing/2014/main" id="{BD0A48FE-918F-48BF-95A4-8A0876600FDE}"/>
                      </a:ext>
                    </a:extLst>
                  </p:cNvPr>
                  <p:cNvSpPr/>
                  <p:nvPr/>
                </p:nvSpPr>
                <p:spPr>
                  <a:xfrm>
                    <a:off x="5972549" y="2200578"/>
                    <a:ext cx="66768" cy="6261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280" h="4014" extrusionOk="0">
                        <a:moveTo>
                          <a:pt x="3613" y="0"/>
                        </a:moveTo>
                        <a:cubicBezTo>
                          <a:pt x="3490" y="0"/>
                          <a:pt x="3364" y="51"/>
                          <a:pt x="3261" y="174"/>
                        </a:cubicBezTo>
                        <a:cubicBezTo>
                          <a:pt x="2754" y="754"/>
                          <a:pt x="2210" y="1297"/>
                          <a:pt x="1631" y="1804"/>
                        </a:cubicBezTo>
                        <a:cubicBezTo>
                          <a:pt x="1160" y="2239"/>
                          <a:pt x="653" y="2710"/>
                          <a:pt x="182" y="3217"/>
                        </a:cubicBezTo>
                        <a:cubicBezTo>
                          <a:pt x="1" y="3398"/>
                          <a:pt x="37" y="3687"/>
                          <a:pt x="254" y="3869"/>
                        </a:cubicBezTo>
                        <a:cubicBezTo>
                          <a:pt x="327" y="3941"/>
                          <a:pt x="435" y="4013"/>
                          <a:pt x="544" y="4013"/>
                        </a:cubicBezTo>
                        <a:cubicBezTo>
                          <a:pt x="689" y="4013"/>
                          <a:pt x="798" y="3941"/>
                          <a:pt x="906" y="3832"/>
                        </a:cubicBezTo>
                        <a:cubicBezTo>
                          <a:pt x="1341" y="3398"/>
                          <a:pt x="1812" y="2927"/>
                          <a:pt x="2283" y="2492"/>
                        </a:cubicBezTo>
                        <a:cubicBezTo>
                          <a:pt x="2898" y="1949"/>
                          <a:pt x="3442" y="1369"/>
                          <a:pt x="3985" y="790"/>
                        </a:cubicBezTo>
                        <a:cubicBezTo>
                          <a:pt x="4280" y="415"/>
                          <a:pt x="3960" y="0"/>
                          <a:pt x="3613" y="0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defTabSz="1218804">
                      <a:buClr>
                        <a:srgbClr val="000000"/>
                      </a:buClr>
                      <a:defRPr/>
                    </a:pPr>
                    <a:endParaRPr sz="3200" kern="0">
                      <a:solidFill>
                        <a:srgbClr val="000000"/>
                      </a:solidFill>
                      <a:latin typeface="Arial-Rounded" panose="020B0500000000000000" pitchFamily="34" charset="0"/>
                      <a:ea typeface="Arial-Rounded" panose="020B0500000000000000" pitchFamily="34" charset="0"/>
                      <a:cs typeface="Arial-Rounded" panose="020B0500000000000000" pitchFamily="34" charset="0"/>
                      <a:sym typeface="Arial"/>
                    </a:endParaRPr>
                  </a:p>
                </p:txBody>
              </p:sp>
              <p:sp>
                <p:nvSpPr>
                  <p:cNvPr id="43" name="Google Shape;1259;p47">
                    <a:extLst>
                      <a:ext uri="{FF2B5EF4-FFF2-40B4-BE49-F238E27FC236}">
                        <a16:creationId xmlns:a16="http://schemas.microsoft.com/office/drawing/2014/main" id="{A0D97FD1-FD0D-4D5E-8458-E6708B194227}"/>
                      </a:ext>
                    </a:extLst>
                  </p:cNvPr>
                  <p:cNvSpPr/>
                  <p:nvPr/>
                </p:nvSpPr>
                <p:spPr>
                  <a:xfrm>
                    <a:off x="5653295" y="1253830"/>
                    <a:ext cx="46348" cy="549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71" h="3525" extrusionOk="0">
                        <a:moveTo>
                          <a:pt x="2423" y="1"/>
                        </a:moveTo>
                        <a:cubicBezTo>
                          <a:pt x="2312" y="1"/>
                          <a:pt x="2199" y="38"/>
                          <a:pt x="2102" y="120"/>
                        </a:cubicBezTo>
                        <a:cubicBezTo>
                          <a:pt x="1558" y="663"/>
                          <a:pt x="1087" y="1243"/>
                          <a:pt x="725" y="1931"/>
                        </a:cubicBezTo>
                        <a:cubicBezTo>
                          <a:pt x="544" y="2257"/>
                          <a:pt x="363" y="2547"/>
                          <a:pt x="182" y="2800"/>
                        </a:cubicBezTo>
                        <a:cubicBezTo>
                          <a:pt x="1" y="2981"/>
                          <a:pt x="37" y="3307"/>
                          <a:pt x="254" y="3452"/>
                        </a:cubicBezTo>
                        <a:cubicBezTo>
                          <a:pt x="327" y="3489"/>
                          <a:pt x="435" y="3525"/>
                          <a:pt x="544" y="3525"/>
                        </a:cubicBezTo>
                        <a:cubicBezTo>
                          <a:pt x="689" y="3525"/>
                          <a:pt x="834" y="3452"/>
                          <a:pt x="906" y="3344"/>
                        </a:cubicBezTo>
                        <a:cubicBezTo>
                          <a:pt x="1124" y="3054"/>
                          <a:pt x="1341" y="2764"/>
                          <a:pt x="1522" y="2402"/>
                        </a:cubicBezTo>
                        <a:cubicBezTo>
                          <a:pt x="1848" y="1822"/>
                          <a:pt x="2246" y="1315"/>
                          <a:pt x="2717" y="844"/>
                        </a:cubicBezTo>
                        <a:cubicBezTo>
                          <a:pt x="2935" y="663"/>
                          <a:pt x="2971" y="374"/>
                          <a:pt x="2790" y="156"/>
                        </a:cubicBezTo>
                        <a:cubicBezTo>
                          <a:pt x="2690" y="57"/>
                          <a:pt x="2558" y="1"/>
                          <a:pt x="2423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defTabSz="1218804">
                      <a:buClr>
                        <a:srgbClr val="000000"/>
                      </a:buClr>
                      <a:defRPr/>
                    </a:pPr>
                    <a:endParaRPr sz="3200" kern="0">
                      <a:solidFill>
                        <a:srgbClr val="000000"/>
                      </a:solidFill>
                      <a:latin typeface="Arial-Rounded" panose="020B0500000000000000" pitchFamily="34" charset="0"/>
                      <a:ea typeface="Arial-Rounded" panose="020B0500000000000000" pitchFamily="34" charset="0"/>
                      <a:cs typeface="Arial-Rounded" panose="020B0500000000000000" pitchFamily="34" charset="0"/>
                      <a:sym typeface="Arial"/>
                    </a:endParaRPr>
                  </a:p>
                </p:txBody>
              </p:sp>
              <p:sp>
                <p:nvSpPr>
                  <p:cNvPr id="44" name="Google Shape;1260;p47">
                    <a:extLst>
                      <a:ext uri="{FF2B5EF4-FFF2-40B4-BE49-F238E27FC236}">
                        <a16:creationId xmlns:a16="http://schemas.microsoft.com/office/drawing/2014/main" id="{4051AE68-956C-4001-9C56-EE9CC738502F}"/>
                      </a:ext>
                    </a:extLst>
                  </p:cNvPr>
                  <p:cNvSpPr/>
                  <p:nvPr/>
                </p:nvSpPr>
                <p:spPr>
                  <a:xfrm>
                    <a:off x="5717458" y="1246482"/>
                    <a:ext cx="39406" cy="3305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26" h="2119" extrusionOk="0">
                        <a:moveTo>
                          <a:pt x="1813" y="0"/>
                        </a:moveTo>
                        <a:cubicBezTo>
                          <a:pt x="1710" y="0"/>
                          <a:pt x="1602" y="36"/>
                          <a:pt x="1502" y="120"/>
                        </a:cubicBezTo>
                        <a:cubicBezTo>
                          <a:pt x="1104" y="482"/>
                          <a:pt x="705" y="917"/>
                          <a:pt x="307" y="1315"/>
                        </a:cubicBezTo>
                        <a:cubicBezTo>
                          <a:pt x="1" y="1621"/>
                          <a:pt x="205" y="2119"/>
                          <a:pt x="591" y="2119"/>
                        </a:cubicBezTo>
                        <a:cubicBezTo>
                          <a:pt x="616" y="2119"/>
                          <a:pt x="642" y="2117"/>
                          <a:pt x="669" y="2112"/>
                        </a:cubicBezTo>
                        <a:cubicBezTo>
                          <a:pt x="778" y="2112"/>
                          <a:pt x="922" y="2076"/>
                          <a:pt x="995" y="1967"/>
                        </a:cubicBezTo>
                        <a:cubicBezTo>
                          <a:pt x="1357" y="1569"/>
                          <a:pt x="1756" y="1171"/>
                          <a:pt x="2154" y="808"/>
                        </a:cubicBezTo>
                        <a:cubicBezTo>
                          <a:pt x="2525" y="494"/>
                          <a:pt x="2199" y="0"/>
                          <a:pt x="1813" y="0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defTabSz="1218804">
                      <a:buClr>
                        <a:srgbClr val="000000"/>
                      </a:buClr>
                      <a:defRPr/>
                    </a:pPr>
                    <a:endParaRPr sz="3200" kern="0">
                      <a:solidFill>
                        <a:srgbClr val="000000"/>
                      </a:solidFill>
                      <a:latin typeface="Arial-Rounded" panose="020B0500000000000000" pitchFamily="34" charset="0"/>
                      <a:ea typeface="Arial-Rounded" panose="020B0500000000000000" pitchFamily="34" charset="0"/>
                      <a:cs typeface="Arial-Rounded" panose="020B0500000000000000" pitchFamily="34" charset="0"/>
                      <a:sym typeface="Arial"/>
                    </a:endParaRPr>
                  </a:p>
                </p:txBody>
              </p:sp>
              <p:sp>
                <p:nvSpPr>
                  <p:cNvPr id="45" name="Google Shape;1261;p47">
                    <a:extLst>
                      <a:ext uri="{FF2B5EF4-FFF2-40B4-BE49-F238E27FC236}">
                        <a16:creationId xmlns:a16="http://schemas.microsoft.com/office/drawing/2014/main" id="{0EDFD660-17A5-4B2D-BF49-EC2B362C1F3C}"/>
                      </a:ext>
                    </a:extLst>
                  </p:cNvPr>
                  <p:cNvSpPr/>
                  <p:nvPr/>
                </p:nvSpPr>
                <p:spPr>
                  <a:xfrm>
                    <a:off x="4952637" y="2273945"/>
                    <a:ext cx="55505" cy="621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58" h="3984" extrusionOk="0">
                        <a:moveTo>
                          <a:pt x="2894" y="0"/>
                        </a:moveTo>
                        <a:cubicBezTo>
                          <a:pt x="2786" y="0"/>
                          <a:pt x="2673" y="43"/>
                          <a:pt x="2572" y="144"/>
                        </a:cubicBezTo>
                        <a:cubicBezTo>
                          <a:pt x="1956" y="759"/>
                          <a:pt x="1377" y="1448"/>
                          <a:pt x="906" y="2172"/>
                        </a:cubicBezTo>
                        <a:cubicBezTo>
                          <a:pt x="688" y="2534"/>
                          <a:pt x="435" y="2896"/>
                          <a:pt x="145" y="3222"/>
                        </a:cubicBezTo>
                        <a:cubicBezTo>
                          <a:pt x="0" y="3440"/>
                          <a:pt x="36" y="3729"/>
                          <a:pt x="254" y="3911"/>
                        </a:cubicBezTo>
                        <a:cubicBezTo>
                          <a:pt x="326" y="3947"/>
                          <a:pt x="435" y="3983"/>
                          <a:pt x="544" y="3983"/>
                        </a:cubicBezTo>
                        <a:cubicBezTo>
                          <a:pt x="688" y="3983"/>
                          <a:pt x="797" y="3947"/>
                          <a:pt x="906" y="3802"/>
                        </a:cubicBezTo>
                        <a:cubicBezTo>
                          <a:pt x="1196" y="3476"/>
                          <a:pt x="1449" y="3077"/>
                          <a:pt x="1703" y="2715"/>
                        </a:cubicBezTo>
                        <a:cubicBezTo>
                          <a:pt x="2137" y="2027"/>
                          <a:pt x="2644" y="1411"/>
                          <a:pt x="3224" y="796"/>
                        </a:cubicBezTo>
                        <a:cubicBezTo>
                          <a:pt x="3558" y="462"/>
                          <a:pt x="3251" y="0"/>
                          <a:pt x="2894" y="0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defTabSz="1218804">
                      <a:buClr>
                        <a:srgbClr val="000000"/>
                      </a:buClr>
                      <a:defRPr/>
                    </a:pPr>
                    <a:endParaRPr sz="3200" kern="0">
                      <a:solidFill>
                        <a:srgbClr val="000000"/>
                      </a:solidFill>
                      <a:latin typeface="Arial-Rounded" panose="020B0500000000000000" pitchFamily="34" charset="0"/>
                      <a:ea typeface="Arial-Rounded" panose="020B0500000000000000" pitchFamily="34" charset="0"/>
                      <a:cs typeface="Arial-Rounded" panose="020B0500000000000000" pitchFamily="34" charset="0"/>
                      <a:sym typeface="Arial"/>
                    </a:endParaRPr>
                  </a:p>
                </p:txBody>
              </p:sp>
            </p:grpSp>
            <p:sp>
              <p:nvSpPr>
                <p:cNvPr id="35" name="Rectangle 14">
                  <a:extLst>
                    <a:ext uri="{FF2B5EF4-FFF2-40B4-BE49-F238E27FC236}">
                      <a16:creationId xmlns:a16="http://schemas.microsoft.com/office/drawing/2014/main" id="{B88DF3F1-2BB3-432E-9981-41084BD0720C}"/>
                    </a:ext>
                  </a:extLst>
                </p:cNvPr>
                <p:cNvSpPr/>
                <p:nvPr/>
              </p:nvSpPr>
              <p:spPr>
                <a:xfrm>
                  <a:off x="3161301" y="1767517"/>
                  <a:ext cx="615357" cy="371363"/>
                </a:xfrm>
                <a:custGeom>
                  <a:avLst/>
                  <a:gdLst>
                    <a:gd name="connsiteX0" fmla="*/ 0 w 1059873"/>
                    <a:gd name="connsiteY0" fmla="*/ 0 h 561109"/>
                    <a:gd name="connsiteX1" fmla="*/ 1059873 w 1059873"/>
                    <a:gd name="connsiteY1" fmla="*/ 0 h 561109"/>
                    <a:gd name="connsiteX2" fmla="*/ 1059873 w 1059873"/>
                    <a:gd name="connsiteY2" fmla="*/ 561109 h 561109"/>
                    <a:gd name="connsiteX3" fmla="*/ 0 w 1059873"/>
                    <a:gd name="connsiteY3" fmla="*/ 561109 h 561109"/>
                    <a:gd name="connsiteX4" fmla="*/ 0 w 1059873"/>
                    <a:gd name="connsiteY4" fmla="*/ 0 h 561109"/>
                    <a:gd name="connsiteX0" fmla="*/ 23813 w 1059873"/>
                    <a:gd name="connsiteY0" fmla="*/ 23812 h 561109"/>
                    <a:gd name="connsiteX1" fmla="*/ 1059873 w 1059873"/>
                    <a:gd name="connsiteY1" fmla="*/ 0 h 561109"/>
                    <a:gd name="connsiteX2" fmla="*/ 1059873 w 1059873"/>
                    <a:gd name="connsiteY2" fmla="*/ 561109 h 561109"/>
                    <a:gd name="connsiteX3" fmla="*/ 0 w 1059873"/>
                    <a:gd name="connsiteY3" fmla="*/ 561109 h 561109"/>
                    <a:gd name="connsiteX4" fmla="*/ 23813 w 1059873"/>
                    <a:gd name="connsiteY4" fmla="*/ 23812 h 561109"/>
                    <a:gd name="connsiteX0" fmla="*/ 33338 w 1059873"/>
                    <a:gd name="connsiteY0" fmla="*/ 66675 h 561109"/>
                    <a:gd name="connsiteX1" fmla="*/ 1059873 w 1059873"/>
                    <a:gd name="connsiteY1" fmla="*/ 0 h 561109"/>
                    <a:gd name="connsiteX2" fmla="*/ 1059873 w 1059873"/>
                    <a:gd name="connsiteY2" fmla="*/ 561109 h 561109"/>
                    <a:gd name="connsiteX3" fmla="*/ 0 w 1059873"/>
                    <a:gd name="connsiteY3" fmla="*/ 561109 h 561109"/>
                    <a:gd name="connsiteX4" fmla="*/ 33338 w 1059873"/>
                    <a:gd name="connsiteY4" fmla="*/ 66675 h 561109"/>
                    <a:gd name="connsiteX0" fmla="*/ 38101 w 1059873"/>
                    <a:gd name="connsiteY0" fmla="*/ 28575 h 561109"/>
                    <a:gd name="connsiteX1" fmla="*/ 1059873 w 1059873"/>
                    <a:gd name="connsiteY1" fmla="*/ 0 h 561109"/>
                    <a:gd name="connsiteX2" fmla="*/ 1059873 w 1059873"/>
                    <a:gd name="connsiteY2" fmla="*/ 561109 h 561109"/>
                    <a:gd name="connsiteX3" fmla="*/ 0 w 1059873"/>
                    <a:gd name="connsiteY3" fmla="*/ 561109 h 561109"/>
                    <a:gd name="connsiteX4" fmla="*/ 38101 w 1059873"/>
                    <a:gd name="connsiteY4" fmla="*/ 28575 h 561109"/>
                    <a:gd name="connsiteX0" fmla="*/ 138114 w 1159886"/>
                    <a:gd name="connsiteY0" fmla="*/ 28575 h 561109"/>
                    <a:gd name="connsiteX1" fmla="*/ 1159886 w 1159886"/>
                    <a:gd name="connsiteY1" fmla="*/ 0 h 561109"/>
                    <a:gd name="connsiteX2" fmla="*/ 1159886 w 1159886"/>
                    <a:gd name="connsiteY2" fmla="*/ 561109 h 561109"/>
                    <a:gd name="connsiteX3" fmla="*/ 0 w 1159886"/>
                    <a:gd name="connsiteY3" fmla="*/ 551584 h 561109"/>
                    <a:gd name="connsiteX4" fmla="*/ 138114 w 1159886"/>
                    <a:gd name="connsiteY4" fmla="*/ 28575 h 561109"/>
                    <a:gd name="connsiteX0" fmla="*/ 138114 w 1259898"/>
                    <a:gd name="connsiteY0" fmla="*/ 0 h 532534"/>
                    <a:gd name="connsiteX1" fmla="*/ 1259898 w 1259898"/>
                    <a:gd name="connsiteY1" fmla="*/ 19050 h 532534"/>
                    <a:gd name="connsiteX2" fmla="*/ 1159886 w 1259898"/>
                    <a:gd name="connsiteY2" fmla="*/ 532534 h 532534"/>
                    <a:gd name="connsiteX3" fmla="*/ 0 w 1259898"/>
                    <a:gd name="connsiteY3" fmla="*/ 523009 h 532534"/>
                    <a:gd name="connsiteX4" fmla="*/ 138114 w 1259898"/>
                    <a:gd name="connsiteY4" fmla="*/ 0 h 5325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0 w 1259898"/>
                    <a:gd name="connsiteY3" fmla="*/ 523009 h 570634"/>
                    <a:gd name="connsiteX4" fmla="*/ 138114 w 1259898"/>
                    <a:gd name="connsiteY4" fmla="*/ 0 h 5706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255877 w 1259898"/>
                    <a:gd name="connsiteY3" fmla="*/ 548119 h 570634"/>
                    <a:gd name="connsiteX4" fmla="*/ 0 w 1259898"/>
                    <a:gd name="connsiteY4" fmla="*/ 523009 h 570634"/>
                    <a:gd name="connsiteX5" fmla="*/ 138114 w 1259898"/>
                    <a:gd name="connsiteY5" fmla="*/ 0 h 5706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255877 w 1259898"/>
                    <a:gd name="connsiteY3" fmla="*/ 548119 h 570634"/>
                    <a:gd name="connsiteX4" fmla="*/ 0 w 1259898"/>
                    <a:gd name="connsiteY4" fmla="*/ 523009 h 570634"/>
                    <a:gd name="connsiteX5" fmla="*/ 138114 w 1259898"/>
                    <a:gd name="connsiteY5" fmla="*/ 0 h 5706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255877 w 1259898"/>
                    <a:gd name="connsiteY3" fmla="*/ 548119 h 570634"/>
                    <a:gd name="connsiteX4" fmla="*/ 0 w 1259898"/>
                    <a:gd name="connsiteY4" fmla="*/ 523009 h 570634"/>
                    <a:gd name="connsiteX5" fmla="*/ 138114 w 1259898"/>
                    <a:gd name="connsiteY5" fmla="*/ 0 h 5706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255877 w 1259898"/>
                    <a:gd name="connsiteY3" fmla="*/ 548119 h 570634"/>
                    <a:gd name="connsiteX4" fmla="*/ 0 w 1259898"/>
                    <a:gd name="connsiteY4" fmla="*/ 523009 h 570634"/>
                    <a:gd name="connsiteX5" fmla="*/ 138114 w 1259898"/>
                    <a:gd name="connsiteY5" fmla="*/ 0 h 5706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255877 w 1259898"/>
                    <a:gd name="connsiteY3" fmla="*/ 548119 h 570634"/>
                    <a:gd name="connsiteX4" fmla="*/ 0 w 1259898"/>
                    <a:gd name="connsiteY4" fmla="*/ 523009 h 570634"/>
                    <a:gd name="connsiteX5" fmla="*/ 138114 w 1259898"/>
                    <a:gd name="connsiteY5" fmla="*/ 0 h 570634"/>
                    <a:gd name="connsiteX0" fmla="*/ 147639 w 1269423"/>
                    <a:gd name="connsiteY0" fmla="*/ 0 h 570634"/>
                    <a:gd name="connsiteX1" fmla="*/ 1269423 w 1269423"/>
                    <a:gd name="connsiteY1" fmla="*/ 19050 h 570634"/>
                    <a:gd name="connsiteX2" fmla="*/ 1121786 w 1269423"/>
                    <a:gd name="connsiteY2" fmla="*/ 570634 h 570634"/>
                    <a:gd name="connsiteX3" fmla="*/ 265402 w 1269423"/>
                    <a:gd name="connsiteY3" fmla="*/ 548119 h 570634"/>
                    <a:gd name="connsiteX4" fmla="*/ 0 w 1269423"/>
                    <a:gd name="connsiteY4" fmla="*/ 508722 h 570634"/>
                    <a:gd name="connsiteX5" fmla="*/ 147639 w 1269423"/>
                    <a:gd name="connsiteY5" fmla="*/ 0 h 570634"/>
                    <a:gd name="connsiteX0" fmla="*/ 147639 w 1269423"/>
                    <a:gd name="connsiteY0" fmla="*/ 0 h 570634"/>
                    <a:gd name="connsiteX1" fmla="*/ 1269423 w 1269423"/>
                    <a:gd name="connsiteY1" fmla="*/ 19050 h 570634"/>
                    <a:gd name="connsiteX2" fmla="*/ 1121786 w 1269423"/>
                    <a:gd name="connsiteY2" fmla="*/ 570634 h 570634"/>
                    <a:gd name="connsiteX3" fmla="*/ 265402 w 1269423"/>
                    <a:gd name="connsiteY3" fmla="*/ 548119 h 570634"/>
                    <a:gd name="connsiteX4" fmla="*/ 0 w 1269423"/>
                    <a:gd name="connsiteY4" fmla="*/ 508722 h 570634"/>
                    <a:gd name="connsiteX5" fmla="*/ 147639 w 1269423"/>
                    <a:gd name="connsiteY5" fmla="*/ 0 h 570634"/>
                    <a:gd name="connsiteX0" fmla="*/ 123826 w 1269423"/>
                    <a:gd name="connsiteY0" fmla="*/ 0 h 556347"/>
                    <a:gd name="connsiteX1" fmla="*/ 1269423 w 1269423"/>
                    <a:gd name="connsiteY1" fmla="*/ 4763 h 556347"/>
                    <a:gd name="connsiteX2" fmla="*/ 1121786 w 1269423"/>
                    <a:gd name="connsiteY2" fmla="*/ 556347 h 556347"/>
                    <a:gd name="connsiteX3" fmla="*/ 265402 w 1269423"/>
                    <a:gd name="connsiteY3" fmla="*/ 533832 h 556347"/>
                    <a:gd name="connsiteX4" fmla="*/ 0 w 1269423"/>
                    <a:gd name="connsiteY4" fmla="*/ 494435 h 556347"/>
                    <a:gd name="connsiteX5" fmla="*/ 123826 w 1269423"/>
                    <a:gd name="connsiteY5" fmla="*/ 0 h 556347"/>
                    <a:gd name="connsiteX0" fmla="*/ 123826 w 1269423"/>
                    <a:gd name="connsiteY0" fmla="*/ 0 h 556347"/>
                    <a:gd name="connsiteX1" fmla="*/ 1269423 w 1269423"/>
                    <a:gd name="connsiteY1" fmla="*/ 4763 h 556347"/>
                    <a:gd name="connsiteX2" fmla="*/ 1121786 w 1269423"/>
                    <a:gd name="connsiteY2" fmla="*/ 556347 h 556347"/>
                    <a:gd name="connsiteX3" fmla="*/ 265402 w 1269423"/>
                    <a:gd name="connsiteY3" fmla="*/ 533832 h 556347"/>
                    <a:gd name="connsiteX4" fmla="*/ 0 w 1269423"/>
                    <a:gd name="connsiteY4" fmla="*/ 494435 h 556347"/>
                    <a:gd name="connsiteX5" fmla="*/ 123826 w 1269423"/>
                    <a:gd name="connsiteY5" fmla="*/ 0 h 556347"/>
                    <a:gd name="connsiteX0" fmla="*/ 123826 w 1269423"/>
                    <a:gd name="connsiteY0" fmla="*/ 0 h 556347"/>
                    <a:gd name="connsiteX1" fmla="*/ 1269423 w 1269423"/>
                    <a:gd name="connsiteY1" fmla="*/ 4763 h 556347"/>
                    <a:gd name="connsiteX2" fmla="*/ 1121786 w 1269423"/>
                    <a:gd name="connsiteY2" fmla="*/ 556347 h 556347"/>
                    <a:gd name="connsiteX3" fmla="*/ 265402 w 1269423"/>
                    <a:gd name="connsiteY3" fmla="*/ 533832 h 556347"/>
                    <a:gd name="connsiteX4" fmla="*/ 0 w 1269423"/>
                    <a:gd name="connsiteY4" fmla="*/ 494435 h 556347"/>
                    <a:gd name="connsiteX5" fmla="*/ 123826 w 1269423"/>
                    <a:gd name="connsiteY5" fmla="*/ 0 h 556347"/>
                    <a:gd name="connsiteX0" fmla="*/ 123826 w 1269423"/>
                    <a:gd name="connsiteY0" fmla="*/ 47869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47869 h 604216"/>
                    <a:gd name="connsiteX0" fmla="*/ 123826 w 1269423"/>
                    <a:gd name="connsiteY0" fmla="*/ 47869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47869 h 604216"/>
                    <a:gd name="connsiteX0" fmla="*/ 123826 w 1269423"/>
                    <a:gd name="connsiteY0" fmla="*/ 47869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47869 h 604216"/>
                    <a:gd name="connsiteX0" fmla="*/ 123826 w 1269423"/>
                    <a:gd name="connsiteY0" fmla="*/ 47869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47869 h 604216"/>
                    <a:gd name="connsiteX0" fmla="*/ 123826 w 1269423"/>
                    <a:gd name="connsiteY0" fmla="*/ 57394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57394 h 604216"/>
                    <a:gd name="connsiteX0" fmla="*/ 123826 w 1269423"/>
                    <a:gd name="connsiteY0" fmla="*/ 57394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57394 h 604216"/>
                    <a:gd name="connsiteX0" fmla="*/ 123826 w 1269423"/>
                    <a:gd name="connsiteY0" fmla="*/ 50744 h 597566"/>
                    <a:gd name="connsiteX1" fmla="*/ 465428 w 1269423"/>
                    <a:gd name="connsiteY1" fmla="*/ 8314 h 597566"/>
                    <a:gd name="connsiteX2" fmla="*/ 598778 w 1269423"/>
                    <a:gd name="connsiteY2" fmla="*/ 32126 h 597566"/>
                    <a:gd name="connsiteX3" fmla="*/ 1269423 w 1269423"/>
                    <a:gd name="connsiteY3" fmla="*/ 45982 h 597566"/>
                    <a:gd name="connsiteX4" fmla="*/ 1121786 w 1269423"/>
                    <a:gd name="connsiteY4" fmla="*/ 597566 h 597566"/>
                    <a:gd name="connsiteX5" fmla="*/ 265402 w 1269423"/>
                    <a:gd name="connsiteY5" fmla="*/ 575051 h 597566"/>
                    <a:gd name="connsiteX6" fmla="*/ 0 w 1269423"/>
                    <a:gd name="connsiteY6" fmla="*/ 535654 h 597566"/>
                    <a:gd name="connsiteX7" fmla="*/ 123826 w 1269423"/>
                    <a:gd name="connsiteY7" fmla="*/ 50744 h 597566"/>
                    <a:gd name="connsiteX0" fmla="*/ 123826 w 1269423"/>
                    <a:gd name="connsiteY0" fmla="*/ 49637 h 596459"/>
                    <a:gd name="connsiteX1" fmla="*/ 465428 w 1269423"/>
                    <a:gd name="connsiteY1" fmla="*/ 7207 h 596459"/>
                    <a:gd name="connsiteX2" fmla="*/ 598778 w 1269423"/>
                    <a:gd name="connsiteY2" fmla="*/ 31019 h 596459"/>
                    <a:gd name="connsiteX3" fmla="*/ 794041 w 1269423"/>
                    <a:gd name="connsiteY3" fmla="*/ 35782 h 596459"/>
                    <a:gd name="connsiteX4" fmla="*/ 1269423 w 1269423"/>
                    <a:gd name="connsiteY4" fmla="*/ 44875 h 596459"/>
                    <a:gd name="connsiteX5" fmla="*/ 1121786 w 1269423"/>
                    <a:gd name="connsiteY5" fmla="*/ 596459 h 596459"/>
                    <a:gd name="connsiteX6" fmla="*/ 265402 w 1269423"/>
                    <a:gd name="connsiteY6" fmla="*/ 573944 h 596459"/>
                    <a:gd name="connsiteX7" fmla="*/ 0 w 1269423"/>
                    <a:gd name="connsiteY7" fmla="*/ 534547 h 596459"/>
                    <a:gd name="connsiteX8" fmla="*/ 123826 w 1269423"/>
                    <a:gd name="connsiteY8" fmla="*/ 49637 h 596459"/>
                    <a:gd name="connsiteX0" fmla="*/ 123826 w 1269423"/>
                    <a:gd name="connsiteY0" fmla="*/ 43695 h 590517"/>
                    <a:gd name="connsiteX1" fmla="*/ 465428 w 1269423"/>
                    <a:gd name="connsiteY1" fmla="*/ 1265 h 590517"/>
                    <a:gd name="connsiteX2" fmla="*/ 598778 w 1269423"/>
                    <a:gd name="connsiteY2" fmla="*/ 25077 h 590517"/>
                    <a:gd name="connsiteX3" fmla="*/ 808329 w 1269423"/>
                    <a:gd name="connsiteY3" fmla="*/ 63177 h 590517"/>
                    <a:gd name="connsiteX4" fmla="*/ 1269423 w 1269423"/>
                    <a:gd name="connsiteY4" fmla="*/ 38933 h 590517"/>
                    <a:gd name="connsiteX5" fmla="*/ 1121786 w 1269423"/>
                    <a:gd name="connsiteY5" fmla="*/ 590517 h 590517"/>
                    <a:gd name="connsiteX6" fmla="*/ 265402 w 1269423"/>
                    <a:gd name="connsiteY6" fmla="*/ 568002 h 590517"/>
                    <a:gd name="connsiteX7" fmla="*/ 0 w 1269423"/>
                    <a:gd name="connsiteY7" fmla="*/ 528605 h 590517"/>
                    <a:gd name="connsiteX8" fmla="*/ 123826 w 1269423"/>
                    <a:gd name="connsiteY8" fmla="*/ 43695 h 590517"/>
                    <a:gd name="connsiteX0" fmla="*/ 123826 w 1269423"/>
                    <a:gd name="connsiteY0" fmla="*/ 49636 h 596458"/>
                    <a:gd name="connsiteX1" fmla="*/ 465428 w 1269423"/>
                    <a:gd name="connsiteY1" fmla="*/ 7206 h 596458"/>
                    <a:gd name="connsiteX2" fmla="*/ 598778 w 1269423"/>
                    <a:gd name="connsiteY2" fmla="*/ 31018 h 596458"/>
                    <a:gd name="connsiteX3" fmla="*/ 865479 w 1269423"/>
                    <a:gd name="connsiteY3" fmla="*/ 35780 h 596458"/>
                    <a:gd name="connsiteX4" fmla="*/ 1269423 w 1269423"/>
                    <a:gd name="connsiteY4" fmla="*/ 44874 h 596458"/>
                    <a:gd name="connsiteX5" fmla="*/ 1121786 w 1269423"/>
                    <a:gd name="connsiteY5" fmla="*/ 596458 h 596458"/>
                    <a:gd name="connsiteX6" fmla="*/ 265402 w 1269423"/>
                    <a:gd name="connsiteY6" fmla="*/ 573943 h 596458"/>
                    <a:gd name="connsiteX7" fmla="*/ 0 w 1269423"/>
                    <a:gd name="connsiteY7" fmla="*/ 534546 h 596458"/>
                    <a:gd name="connsiteX8" fmla="*/ 123826 w 1269423"/>
                    <a:gd name="connsiteY8" fmla="*/ 49636 h 596458"/>
                    <a:gd name="connsiteX0" fmla="*/ 123826 w 1269423"/>
                    <a:gd name="connsiteY0" fmla="*/ 49636 h 596458"/>
                    <a:gd name="connsiteX1" fmla="*/ 465428 w 1269423"/>
                    <a:gd name="connsiteY1" fmla="*/ 7206 h 596458"/>
                    <a:gd name="connsiteX2" fmla="*/ 598778 w 1269423"/>
                    <a:gd name="connsiteY2" fmla="*/ 31018 h 596458"/>
                    <a:gd name="connsiteX3" fmla="*/ 865479 w 1269423"/>
                    <a:gd name="connsiteY3" fmla="*/ 35780 h 596458"/>
                    <a:gd name="connsiteX4" fmla="*/ 1269423 w 1269423"/>
                    <a:gd name="connsiteY4" fmla="*/ 44874 h 596458"/>
                    <a:gd name="connsiteX5" fmla="*/ 1121786 w 1269423"/>
                    <a:gd name="connsiteY5" fmla="*/ 596458 h 596458"/>
                    <a:gd name="connsiteX6" fmla="*/ 265402 w 1269423"/>
                    <a:gd name="connsiteY6" fmla="*/ 573943 h 596458"/>
                    <a:gd name="connsiteX7" fmla="*/ 0 w 1269423"/>
                    <a:gd name="connsiteY7" fmla="*/ 534546 h 596458"/>
                    <a:gd name="connsiteX8" fmla="*/ 123826 w 1269423"/>
                    <a:gd name="connsiteY8" fmla="*/ 49636 h 596458"/>
                    <a:gd name="connsiteX0" fmla="*/ 123826 w 1269423"/>
                    <a:gd name="connsiteY0" fmla="*/ 49636 h 596458"/>
                    <a:gd name="connsiteX1" fmla="*/ 465428 w 1269423"/>
                    <a:gd name="connsiteY1" fmla="*/ 7206 h 596458"/>
                    <a:gd name="connsiteX2" fmla="*/ 660691 w 1269423"/>
                    <a:gd name="connsiteY2" fmla="*/ 54830 h 596458"/>
                    <a:gd name="connsiteX3" fmla="*/ 865479 w 1269423"/>
                    <a:gd name="connsiteY3" fmla="*/ 35780 h 596458"/>
                    <a:gd name="connsiteX4" fmla="*/ 1269423 w 1269423"/>
                    <a:gd name="connsiteY4" fmla="*/ 44874 h 596458"/>
                    <a:gd name="connsiteX5" fmla="*/ 1121786 w 1269423"/>
                    <a:gd name="connsiteY5" fmla="*/ 596458 h 596458"/>
                    <a:gd name="connsiteX6" fmla="*/ 265402 w 1269423"/>
                    <a:gd name="connsiteY6" fmla="*/ 573943 h 596458"/>
                    <a:gd name="connsiteX7" fmla="*/ 0 w 1269423"/>
                    <a:gd name="connsiteY7" fmla="*/ 534546 h 596458"/>
                    <a:gd name="connsiteX8" fmla="*/ 123826 w 1269423"/>
                    <a:gd name="connsiteY8" fmla="*/ 49636 h 596458"/>
                    <a:gd name="connsiteX0" fmla="*/ 123826 w 1269423"/>
                    <a:gd name="connsiteY0" fmla="*/ 49636 h 596458"/>
                    <a:gd name="connsiteX1" fmla="*/ 465428 w 1269423"/>
                    <a:gd name="connsiteY1" fmla="*/ 7206 h 596458"/>
                    <a:gd name="connsiteX2" fmla="*/ 679741 w 1269423"/>
                    <a:gd name="connsiteY2" fmla="*/ 73880 h 596458"/>
                    <a:gd name="connsiteX3" fmla="*/ 865479 w 1269423"/>
                    <a:gd name="connsiteY3" fmla="*/ 35780 h 596458"/>
                    <a:gd name="connsiteX4" fmla="*/ 1269423 w 1269423"/>
                    <a:gd name="connsiteY4" fmla="*/ 44874 h 596458"/>
                    <a:gd name="connsiteX5" fmla="*/ 1121786 w 1269423"/>
                    <a:gd name="connsiteY5" fmla="*/ 596458 h 596458"/>
                    <a:gd name="connsiteX6" fmla="*/ 265402 w 1269423"/>
                    <a:gd name="connsiteY6" fmla="*/ 573943 h 596458"/>
                    <a:gd name="connsiteX7" fmla="*/ 0 w 1269423"/>
                    <a:gd name="connsiteY7" fmla="*/ 534546 h 596458"/>
                    <a:gd name="connsiteX8" fmla="*/ 123826 w 1269423"/>
                    <a:gd name="connsiteY8" fmla="*/ 49636 h 596458"/>
                    <a:gd name="connsiteX0" fmla="*/ 123826 w 1269423"/>
                    <a:gd name="connsiteY0" fmla="*/ 45668 h 592490"/>
                    <a:gd name="connsiteX1" fmla="*/ 465428 w 1269423"/>
                    <a:gd name="connsiteY1" fmla="*/ 3238 h 592490"/>
                    <a:gd name="connsiteX2" fmla="*/ 679741 w 1269423"/>
                    <a:gd name="connsiteY2" fmla="*/ 69912 h 592490"/>
                    <a:gd name="connsiteX3" fmla="*/ 865479 w 1269423"/>
                    <a:gd name="connsiteY3" fmla="*/ 31812 h 592490"/>
                    <a:gd name="connsiteX4" fmla="*/ 1065503 w 1269423"/>
                    <a:gd name="connsiteY4" fmla="*/ 50863 h 592490"/>
                    <a:gd name="connsiteX5" fmla="*/ 1269423 w 1269423"/>
                    <a:gd name="connsiteY5" fmla="*/ 40906 h 592490"/>
                    <a:gd name="connsiteX6" fmla="*/ 1121786 w 1269423"/>
                    <a:gd name="connsiteY6" fmla="*/ 592490 h 592490"/>
                    <a:gd name="connsiteX7" fmla="*/ 265402 w 1269423"/>
                    <a:gd name="connsiteY7" fmla="*/ 569975 h 592490"/>
                    <a:gd name="connsiteX8" fmla="*/ 0 w 1269423"/>
                    <a:gd name="connsiteY8" fmla="*/ 530578 h 592490"/>
                    <a:gd name="connsiteX9" fmla="*/ 123826 w 1269423"/>
                    <a:gd name="connsiteY9" fmla="*/ 45668 h 592490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65503 w 1269423"/>
                    <a:gd name="connsiteY4" fmla="*/ 48144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65503 w 1269423"/>
                    <a:gd name="connsiteY4" fmla="*/ 48144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65503 w 1269423"/>
                    <a:gd name="connsiteY4" fmla="*/ 48144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46453 w 1269423"/>
                    <a:gd name="connsiteY4" fmla="*/ 5766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46453 w 1269423"/>
                    <a:gd name="connsiteY4" fmla="*/ 5766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51215 w 1269423"/>
                    <a:gd name="connsiteY4" fmla="*/ 67194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51215 w 1269423"/>
                    <a:gd name="connsiteY4" fmla="*/ 7671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621268"/>
                    <a:gd name="connsiteX1" fmla="*/ 465428 w 1269423"/>
                    <a:gd name="connsiteY1" fmla="*/ 519 h 621268"/>
                    <a:gd name="connsiteX2" fmla="*/ 679741 w 1269423"/>
                    <a:gd name="connsiteY2" fmla="*/ 67193 h 621268"/>
                    <a:gd name="connsiteX3" fmla="*/ 865479 w 1269423"/>
                    <a:gd name="connsiteY3" fmla="*/ 29093 h 621268"/>
                    <a:gd name="connsiteX4" fmla="*/ 1051215 w 1269423"/>
                    <a:gd name="connsiteY4" fmla="*/ 76719 h 621268"/>
                    <a:gd name="connsiteX5" fmla="*/ 1269423 w 1269423"/>
                    <a:gd name="connsiteY5" fmla="*/ 38187 h 621268"/>
                    <a:gd name="connsiteX6" fmla="*/ 1121786 w 1269423"/>
                    <a:gd name="connsiteY6" fmla="*/ 589771 h 621268"/>
                    <a:gd name="connsiteX7" fmla="*/ 446378 w 1269423"/>
                    <a:gd name="connsiteY7" fmla="*/ 543444 h 621268"/>
                    <a:gd name="connsiteX8" fmla="*/ 265402 w 1269423"/>
                    <a:gd name="connsiteY8" fmla="*/ 567256 h 621268"/>
                    <a:gd name="connsiteX9" fmla="*/ 0 w 1269423"/>
                    <a:gd name="connsiteY9" fmla="*/ 527859 h 621268"/>
                    <a:gd name="connsiteX10" fmla="*/ 123826 w 1269423"/>
                    <a:gd name="connsiteY10" fmla="*/ 42949 h 621268"/>
                    <a:gd name="connsiteX0" fmla="*/ 123826 w 1269423"/>
                    <a:gd name="connsiteY0" fmla="*/ 42949 h 619818"/>
                    <a:gd name="connsiteX1" fmla="*/ 465428 w 1269423"/>
                    <a:gd name="connsiteY1" fmla="*/ 519 h 619818"/>
                    <a:gd name="connsiteX2" fmla="*/ 679741 w 1269423"/>
                    <a:gd name="connsiteY2" fmla="*/ 67193 h 619818"/>
                    <a:gd name="connsiteX3" fmla="*/ 865479 w 1269423"/>
                    <a:gd name="connsiteY3" fmla="*/ 29093 h 619818"/>
                    <a:gd name="connsiteX4" fmla="*/ 1051215 w 1269423"/>
                    <a:gd name="connsiteY4" fmla="*/ 76719 h 619818"/>
                    <a:gd name="connsiteX5" fmla="*/ 1269423 w 1269423"/>
                    <a:gd name="connsiteY5" fmla="*/ 38187 h 619818"/>
                    <a:gd name="connsiteX6" fmla="*/ 1121786 w 1269423"/>
                    <a:gd name="connsiteY6" fmla="*/ 589771 h 619818"/>
                    <a:gd name="connsiteX7" fmla="*/ 470191 w 1269423"/>
                    <a:gd name="connsiteY7" fmla="*/ 533919 h 619818"/>
                    <a:gd name="connsiteX8" fmla="*/ 265402 w 1269423"/>
                    <a:gd name="connsiteY8" fmla="*/ 567256 h 619818"/>
                    <a:gd name="connsiteX9" fmla="*/ 0 w 1269423"/>
                    <a:gd name="connsiteY9" fmla="*/ 527859 h 619818"/>
                    <a:gd name="connsiteX10" fmla="*/ 123826 w 1269423"/>
                    <a:gd name="connsiteY10" fmla="*/ 42949 h 619818"/>
                    <a:gd name="connsiteX0" fmla="*/ 123826 w 1269423"/>
                    <a:gd name="connsiteY0" fmla="*/ 42949 h 620230"/>
                    <a:gd name="connsiteX1" fmla="*/ 465428 w 1269423"/>
                    <a:gd name="connsiteY1" fmla="*/ 519 h 620230"/>
                    <a:gd name="connsiteX2" fmla="*/ 679741 w 1269423"/>
                    <a:gd name="connsiteY2" fmla="*/ 67193 h 620230"/>
                    <a:gd name="connsiteX3" fmla="*/ 865479 w 1269423"/>
                    <a:gd name="connsiteY3" fmla="*/ 29093 h 620230"/>
                    <a:gd name="connsiteX4" fmla="*/ 1051215 w 1269423"/>
                    <a:gd name="connsiteY4" fmla="*/ 76719 h 620230"/>
                    <a:gd name="connsiteX5" fmla="*/ 1269423 w 1269423"/>
                    <a:gd name="connsiteY5" fmla="*/ 38187 h 620230"/>
                    <a:gd name="connsiteX6" fmla="*/ 1121786 w 1269423"/>
                    <a:gd name="connsiteY6" fmla="*/ 589771 h 620230"/>
                    <a:gd name="connsiteX7" fmla="*/ 755941 w 1269423"/>
                    <a:gd name="connsiteY7" fmla="*/ 533918 h 620230"/>
                    <a:gd name="connsiteX8" fmla="*/ 470191 w 1269423"/>
                    <a:gd name="connsiteY8" fmla="*/ 533919 h 620230"/>
                    <a:gd name="connsiteX9" fmla="*/ 265402 w 1269423"/>
                    <a:gd name="connsiteY9" fmla="*/ 567256 h 620230"/>
                    <a:gd name="connsiteX10" fmla="*/ 0 w 1269423"/>
                    <a:gd name="connsiteY10" fmla="*/ 527859 h 620230"/>
                    <a:gd name="connsiteX11" fmla="*/ 123826 w 1269423"/>
                    <a:gd name="connsiteY11" fmla="*/ 42949 h 620230"/>
                    <a:gd name="connsiteX0" fmla="*/ 123826 w 1269423"/>
                    <a:gd name="connsiteY0" fmla="*/ 42949 h 627308"/>
                    <a:gd name="connsiteX1" fmla="*/ 465428 w 1269423"/>
                    <a:gd name="connsiteY1" fmla="*/ 519 h 627308"/>
                    <a:gd name="connsiteX2" fmla="*/ 679741 w 1269423"/>
                    <a:gd name="connsiteY2" fmla="*/ 67193 h 627308"/>
                    <a:gd name="connsiteX3" fmla="*/ 865479 w 1269423"/>
                    <a:gd name="connsiteY3" fmla="*/ 29093 h 627308"/>
                    <a:gd name="connsiteX4" fmla="*/ 1051215 w 1269423"/>
                    <a:gd name="connsiteY4" fmla="*/ 76719 h 627308"/>
                    <a:gd name="connsiteX5" fmla="*/ 1269423 w 1269423"/>
                    <a:gd name="connsiteY5" fmla="*/ 38187 h 627308"/>
                    <a:gd name="connsiteX6" fmla="*/ 1121786 w 1269423"/>
                    <a:gd name="connsiteY6" fmla="*/ 589771 h 627308"/>
                    <a:gd name="connsiteX7" fmla="*/ 755941 w 1269423"/>
                    <a:gd name="connsiteY7" fmla="*/ 572018 h 627308"/>
                    <a:gd name="connsiteX8" fmla="*/ 470191 w 1269423"/>
                    <a:gd name="connsiteY8" fmla="*/ 533919 h 627308"/>
                    <a:gd name="connsiteX9" fmla="*/ 265402 w 1269423"/>
                    <a:gd name="connsiteY9" fmla="*/ 567256 h 627308"/>
                    <a:gd name="connsiteX10" fmla="*/ 0 w 1269423"/>
                    <a:gd name="connsiteY10" fmla="*/ 527859 h 627308"/>
                    <a:gd name="connsiteX11" fmla="*/ 123826 w 1269423"/>
                    <a:gd name="connsiteY11" fmla="*/ 42949 h 627308"/>
                    <a:gd name="connsiteX0" fmla="*/ 123826 w 1269423"/>
                    <a:gd name="connsiteY0" fmla="*/ 42949 h 627308"/>
                    <a:gd name="connsiteX1" fmla="*/ 465428 w 1269423"/>
                    <a:gd name="connsiteY1" fmla="*/ 519 h 627308"/>
                    <a:gd name="connsiteX2" fmla="*/ 679741 w 1269423"/>
                    <a:gd name="connsiteY2" fmla="*/ 67193 h 627308"/>
                    <a:gd name="connsiteX3" fmla="*/ 865479 w 1269423"/>
                    <a:gd name="connsiteY3" fmla="*/ 29093 h 627308"/>
                    <a:gd name="connsiteX4" fmla="*/ 1051215 w 1269423"/>
                    <a:gd name="connsiteY4" fmla="*/ 76719 h 627308"/>
                    <a:gd name="connsiteX5" fmla="*/ 1269423 w 1269423"/>
                    <a:gd name="connsiteY5" fmla="*/ 38187 h 627308"/>
                    <a:gd name="connsiteX6" fmla="*/ 1121786 w 1269423"/>
                    <a:gd name="connsiteY6" fmla="*/ 589771 h 627308"/>
                    <a:gd name="connsiteX7" fmla="*/ 755941 w 1269423"/>
                    <a:gd name="connsiteY7" fmla="*/ 572018 h 627308"/>
                    <a:gd name="connsiteX8" fmla="*/ 470191 w 1269423"/>
                    <a:gd name="connsiteY8" fmla="*/ 533919 h 627308"/>
                    <a:gd name="connsiteX9" fmla="*/ 265402 w 1269423"/>
                    <a:gd name="connsiteY9" fmla="*/ 567256 h 627308"/>
                    <a:gd name="connsiteX10" fmla="*/ 0 w 1269423"/>
                    <a:gd name="connsiteY10" fmla="*/ 527859 h 627308"/>
                    <a:gd name="connsiteX11" fmla="*/ 123826 w 1269423"/>
                    <a:gd name="connsiteY11" fmla="*/ 42949 h 627308"/>
                    <a:gd name="connsiteX0" fmla="*/ 123826 w 1269423"/>
                    <a:gd name="connsiteY0" fmla="*/ 42949 h 627308"/>
                    <a:gd name="connsiteX1" fmla="*/ 465428 w 1269423"/>
                    <a:gd name="connsiteY1" fmla="*/ 519 h 627308"/>
                    <a:gd name="connsiteX2" fmla="*/ 679741 w 1269423"/>
                    <a:gd name="connsiteY2" fmla="*/ 67193 h 627308"/>
                    <a:gd name="connsiteX3" fmla="*/ 865479 w 1269423"/>
                    <a:gd name="connsiteY3" fmla="*/ 29093 h 627308"/>
                    <a:gd name="connsiteX4" fmla="*/ 1051215 w 1269423"/>
                    <a:gd name="connsiteY4" fmla="*/ 76719 h 627308"/>
                    <a:gd name="connsiteX5" fmla="*/ 1269423 w 1269423"/>
                    <a:gd name="connsiteY5" fmla="*/ 38187 h 627308"/>
                    <a:gd name="connsiteX6" fmla="*/ 1121786 w 1269423"/>
                    <a:gd name="connsiteY6" fmla="*/ 589771 h 627308"/>
                    <a:gd name="connsiteX7" fmla="*/ 755941 w 1269423"/>
                    <a:gd name="connsiteY7" fmla="*/ 572018 h 627308"/>
                    <a:gd name="connsiteX8" fmla="*/ 470191 w 1269423"/>
                    <a:gd name="connsiteY8" fmla="*/ 533919 h 627308"/>
                    <a:gd name="connsiteX9" fmla="*/ 265402 w 1269423"/>
                    <a:gd name="connsiteY9" fmla="*/ 567256 h 627308"/>
                    <a:gd name="connsiteX10" fmla="*/ 0 w 1269423"/>
                    <a:gd name="connsiteY10" fmla="*/ 527859 h 627308"/>
                    <a:gd name="connsiteX11" fmla="*/ 123826 w 1269423"/>
                    <a:gd name="connsiteY11" fmla="*/ 42949 h 627308"/>
                    <a:gd name="connsiteX0" fmla="*/ 123826 w 1269423"/>
                    <a:gd name="connsiteY0" fmla="*/ 42949 h 616060"/>
                    <a:gd name="connsiteX1" fmla="*/ 465428 w 1269423"/>
                    <a:gd name="connsiteY1" fmla="*/ 519 h 616060"/>
                    <a:gd name="connsiteX2" fmla="*/ 679741 w 1269423"/>
                    <a:gd name="connsiteY2" fmla="*/ 67193 h 616060"/>
                    <a:gd name="connsiteX3" fmla="*/ 865479 w 1269423"/>
                    <a:gd name="connsiteY3" fmla="*/ 29093 h 616060"/>
                    <a:gd name="connsiteX4" fmla="*/ 1051215 w 1269423"/>
                    <a:gd name="connsiteY4" fmla="*/ 76719 h 616060"/>
                    <a:gd name="connsiteX5" fmla="*/ 1269423 w 1269423"/>
                    <a:gd name="connsiteY5" fmla="*/ 38187 h 616060"/>
                    <a:gd name="connsiteX6" fmla="*/ 1121786 w 1269423"/>
                    <a:gd name="connsiteY6" fmla="*/ 589771 h 616060"/>
                    <a:gd name="connsiteX7" fmla="*/ 755941 w 1269423"/>
                    <a:gd name="connsiteY7" fmla="*/ 572018 h 616060"/>
                    <a:gd name="connsiteX8" fmla="*/ 470191 w 1269423"/>
                    <a:gd name="connsiteY8" fmla="*/ 533919 h 616060"/>
                    <a:gd name="connsiteX9" fmla="*/ 265402 w 1269423"/>
                    <a:gd name="connsiteY9" fmla="*/ 567256 h 616060"/>
                    <a:gd name="connsiteX10" fmla="*/ 0 w 1269423"/>
                    <a:gd name="connsiteY10" fmla="*/ 527859 h 616060"/>
                    <a:gd name="connsiteX11" fmla="*/ 123826 w 1269423"/>
                    <a:gd name="connsiteY11" fmla="*/ 42949 h 616060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51215 w 1269423"/>
                    <a:gd name="connsiteY4" fmla="*/ 7671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755941 w 1269423"/>
                    <a:gd name="connsiteY7" fmla="*/ 572018 h 589771"/>
                    <a:gd name="connsiteX8" fmla="*/ 470191 w 1269423"/>
                    <a:gd name="connsiteY8" fmla="*/ 533919 h 589771"/>
                    <a:gd name="connsiteX9" fmla="*/ 265402 w 1269423"/>
                    <a:gd name="connsiteY9" fmla="*/ 567256 h 589771"/>
                    <a:gd name="connsiteX10" fmla="*/ 0 w 1269423"/>
                    <a:gd name="connsiteY10" fmla="*/ 527859 h 589771"/>
                    <a:gd name="connsiteX11" fmla="*/ 123826 w 1269423"/>
                    <a:gd name="connsiteY11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51215 w 1269423"/>
                    <a:gd name="connsiteY4" fmla="*/ 7671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755941 w 1269423"/>
                    <a:gd name="connsiteY7" fmla="*/ 572018 h 589771"/>
                    <a:gd name="connsiteX8" fmla="*/ 470191 w 1269423"/>
                    <a:gd name="connsiteY8" fmla="*/ 533919 h 589771"/>
                    <a:gd name="connsiteX9" fmla="*/ 265402 w 1269423"/>
                    <a:gd name="connsiteY9" fmla="*/ 567256 h 589771"/>
                    <a:gd name="connsiteX10" fmla="*/ 0 w 1269423"/>
                    <a:gd name="connsiteY10" fmla="*/ 527859 h 589771"/>
                    <a:gd name="connsiteX11" fmla="*/ 123826 w 1269423"/>
                    <a:gd name="connsiteY11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51215 w 1269423"/>
                    <a:gd name="connsiteY4" fmla="*/ 7671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755941 w 1269423"/>
                    <a:gd name="connsiteY7" fmla="*/ 572018 h 589771"/>
                    <a:gd name="connsiteX8" fmla="*/ 470191 w 1269423"/>
                    <a:gd name="connsiteY8" fmla="*/ 533919 h 589771"/>
                    <a:gd name="connsiteX9" fmla="*/ 265402 w 1269423"/>
                    <a:gd name="connsiteY9" fmla="*/ 567256 h 589771"/>
                    <a:gd name="connsiteX10" fmla="*/ 0 w 1269423"/>
                    <a:gd name="connsiteY10" fmla="*/ 527859 h 589771"/>
                    <a:gd name="connsiteX11" fmla="*/ 123826 w 1269423"/>
                    <a:gd name="connsiteY11" fmla="*/ 42949 h 5897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269423" h="589771">
                      <a:moveTo>
                        <a:pt x="123826" y="42949"/>
                      </a:moveTo>
                      <a:cubicBezTo>
                        <a:pt x="210922" y="-17953"/>
                        <a:pt x="155433" y="99738"/>
                        <a:pt x="465428" y="519"/>
                      </a:cubicBezTo>
                      <a:cubicBezTo>
                        <a:pt x="545380" y="-6553"/>
                        <a:pt x="545742" y="60915"/>
                        <a:pt x="679741" y="67193"/>
                      </a:cubicBezTo>
                      <a:cubicBezTo>
                        <a:pt x="768641" y="68780"/>
                        <a:pt x="705142" y="51318"/>
                        <a:pt x="865479" y="29093"/>
                      </a:cubicBezTo>
                      <a:cubicBezTo>
                        <a:pt x="928185" y="17981"/>
                        <a:pt x="983891" y="75203"/>
                        <a:pt x="1051215" y="76719"/>
                      </a:cubicBezTo>
                      <a:cubicBezTo>
                        <a:pt x="1161401" y="82998"/>
                        <a:pt x="1177493" y="49515"/>
                        <a:pt x="1269423" y="38187"/>
                      </a:cubicBezTo>
                      <a:cubicBezTo>
                        <a:pt x="1220211" y="222048"/>
                        <a:pt x="1194810" y="410673"/>
                        <a:pt x="1121786" y="589771"/>
                      </a:cubicBezTo>
                      <a:cubicBezTo>
                        <a:pt x="987786" y="531900"/>
                        <a:pt x="897878" y="505127"/>
                        <a:pt x="755941" y="572018"/>
                      </a:cubicBezTo>
                      <a:cubicBezTo>
                        <a:pt x="547329" y="472222"/>
                        <a:pt x="541629" y="535506"/>
                        <a:pt x="470191" y="533919"/>
                      </a:cubicBezTo>
                      <a:cubicBezTo>
                        <a:pt x="398753" y="532332"/>
                        <a:pt x="339798" y="576203"/>
                        <a:pt x="265402" y="567256"/>
                      </a:cubicBezTo>
                      <a:cubicBezTo>
                        <a:pt x="108672" y="473161"/>
                        <a:pt x="85292" y="521942"/>
                        <a:pt x="0" y="527859"/>
                      </a:cubicBezTo>
                      <a:lnTo>
                        <a:pt x="123826" y="4294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8804">
                    <a:buClr>
                      <a:srgbClr val="000000"/>
                    </a:buClr>
                    <a:defRPr/>
                  </a:pPr>
                  <a:endParaRPr lang="en-US" sz="3200" kern="0">
                    <a:solidFill>
                      <a:srgbClr val="BAE5E4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Arial"/>
                  </a:endParaRPr>
                </a:p>
              </p:txBody>
            </p:sp>
          </p:grp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3905E4E2-5934-4996-969A-3A40AF93D95F}"/>
                  </a:ext>
                </a:extLst>
              </p:cNvPr>
              <p:cNvSpPr txBox="1"/>
              <p:nvPr/>
            </p:nvSpPr>
            <p:spPr>
              <a:xfrm>
                <a:off x="2946439" y="1550314"/>
                <a:ext cx="1129909" cy="7031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1218804">
                  <a:buClr>
                    <a:srgbClr val="000000"/>
                  </a:buClr>
                  <a:defRPr/>
                </a:pPr>
                <a:r>
                  <a:rPr lang="en-US" sz="3200" b="1" kern="0" dirty="0" err="1">
                    <a:solidFill>
                      <a:srgbClr val="FF0000"/>
                    </a:solidFill>
                    <a:latin typeface="Times New Roman" pitchFamily="18" charset="0"/>
                    <a:ea typeface="Arial-Rounded" panose="020B0500000000000000" pitchFamily="34" charset="0"/>
                    <a:cs typeface="Times New Roman" pitchFamily="18" charset="0"/>
                    <a:sym typeface="Arial"/>
                  </a:rPr>
                  <a:t>Tình</a:t>
                </a:r>
                <a:r>
                  <a:rPr lang="en-US" sz="3200" b="1" kern="0" dirty="0">
                    <a:solidFill>
                      <a:srgbClr val="FF0000"/>
                    </a:solidFill>
                    <a:latin typeface="Times New Roman" pitchFamily="18" charset="0"/>
                    <a:ea typeface="Arial-Rounded" panose="020B0500000000000000" pitchFamily="34" charset="0"/>
                    <a:cs typeface="Times New Roman" pitchFamily="18" charset="0"/>
                    <a:sym typeface="Arial"/>
                  </a:rPr>
                  <a:t> </a:t>
                </a:r>
                <a:r>
                  <a:rPr lang="en-US" sz="3200" b="1" kern="0" dirty="0" err="1">
                    <a:solidFill>
                      <a:srgbClr val="FF0000"/>
                    </a:solidFill>
                    <a:latin typeface="Times New Roman" pitchFamily="18" charset="0"/>
                    <a:ea typeface="Arial-Rounded" panose="020B0500000000000000" pitchFamily="34" charset="0"/>
                    <a:cs typeface="Times New Roman" pitchFamily="18" charset="0"/>
                    <a:sym typeface="Arial"/>
                  </a:rPr>
                  <a:t>huống</a:t>
                </a:r>
                <a:endParaRPr lang="en-US" sz="3200" b="1" kern="0" dirty="0">
                  <a:solidFill>
                    <a:srgbClr val="FF000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  <a:sym typeface="Arial"/>
                </a:endParaRPr>
              </a:p>
            </p:txBody>
          </p:sp>
        </p:grpSp>
        <p:grpSp>
          <p:nvGrpSpPr>
            <p:cNvPr id="7" name="Google Shape;1029;p42">
              <a:extLst>
                <a:ext uri="{FF2B5EF4-FFF2-40B4-BE49-F238E27FC236}">
                  <a16:creationId xmlns:a16="http://schemas.microsoft.com/office/drawing/2014/main" id="{51CA20DD-C4F6-452C-941A-C30EDD282F23}"/>
                </a:ext>
              </a:extLst>
            </p:cNvPr>
            <p:cNvGrpSpPr/>
            <p:nvPr/>
          </p:nvGrpSpPr>
          <p:grpSpPr>
            <a:xfrm rot="20594821">
              <a:off x="9557530" y="5203744"/>
              <a:ext cx="1566687" cy="1197813"/>
              <a:chOff x="7570574" y="3912596"/>
              <a:chExt cx="1175015" cy="898360"/>
            </a:xfrm>
          </p:grpSpPr>
          <p:grpSp>
            <p:nvGrpSpPr>
              <p:cNvPr id="8" name="Google Shape;1030;p42">
                <a:extLst>
                  <a:ext uri="{FF2B5EF4-FFF2-40B4-BE49-F238E27FC236}">
                    <a16:creationId xmlns:a16="http://schemas.microsoft.com/office/drawing/2014/main" id="{813068FE-422E-4410-BDB3-AAF488745F17}"/>
                  </a:ext>
                </a:extLst>
              </p:cNvPr>
              <p:cNvGrpSpPr/>
              <p:nvPr/>
            </p:nvGrpSpPr>
            <p:grpSpPr>
              <a:xfrm>
                <a:off x="8115957" y="3912596"/>
                <a:ext cx="629632" cy="591794"/>
                <a:chOff x="6528424" y="1260656"/>
                <a:chExt cx="1975626" cy="1856900"/>
              </a:xfrm>
            </p:grpSpPr>
            <p:sp>
              <p:nvSpPr>
                <p:cNvPr id="10" name="Google Shape;1031;p42">
                  <a:extLst>
                    <a:ext uri="{FF2B5EF4-FFF2-40B4-BE49-F238E27FC236}">
                      <a16:creationId xmlns:a16="http://schemas.microsoft.com/office/drawing/2014/main" id="{02EE0E79-D253-4AD7-B423-CD57FC5B316E}"/>
                    </a:ext>
                  </a:extLst>
                </p:cNvPr>
                <p:cNvSpPr/>
                <p:nvPr/>
              </p:nvSpPr>
              <p:spPr>
                <a:xfrm>
                  <a:off x="6940941" y="1771450"/>
                  <a:ext cx="1116302" cy="9639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66" h="8347" extrusionOk="0">
                      <a:moveTo>
                        <a:pt x="1743" y="1583"/>
                      </a:moveTo>
                      <a:cubicBezTo>
                        <a:pt x="1783" y="1583"/>
                        <a:pt x="1822" y="1593"/>
                        <a:pt x="1862" y="1612"/>
                      </a:cubicBezTo>
                      <a:cubicBezTo>
                        <a:pt x="1901" y="1692"/>
                        <a:pt x="1901" y="1771"/>
                        <a:pt x="1862" y="1850"/>
                      </a:cubicBezTo>
                      <a:cubicBezTo>
                        <a:pt x="1624" y="2325"/>
                        <a:pt x="1466" y="2880"/>
                        <a:pt x="1426" y="3435"/>
                      </a:cubicBezTo>
                      <a:cubicBezTo>
                        <a:pt x="1387" y="3553"/>
                        <a:pt x="1347" y="3672"/>
                        <a:pt x="1347" y="3791"/>
                      </a:cubicBezTo>
                      <a:lnTo>
                        <a:pt x="1268" y="3791"/>
                      </a:lnTo>
                      <a:cubicBezTo>
                        <a:pt x="1188" y="3672"/>
                        <a:pt x="1149" y="3553"/>
                        <a:pt x="1109" y="3435"/>
                      </a:cubicBezTo>
                      <a:cubicBezTo>
                        <a:pt x="1030" y="2920"/>
                        <a:pt x="1109" y="2365"/>
                        <a:pt x="1387" y="1890"/>
                      </a:cubicBezTo>
                      <a:cubicBezTo>
                        <a:pt x="1426" y="1771"/>
                        <a:pt x="1545" y="1692"/>
                        <a:pt x="1624" y="1612"/>
                      </a:cubicBezTo>
                      <a:cubicBezTo>
                        <a:pt x="1664" y="1593"/>
                        <a:pt x="1703" y="1583"/>
                        <a:pt x="1743" y="1583"/>
                      </a:cubicBezTo>
                      <a:close/>
                      <a:moveTo>
                        <a:pt x="8041" y="3870"/>
                      </a:moveTo>
                      <a:lnTo>
                        <a:pt x="8041" y="4187"/>
                      </a:lnTo>
                      <a:cubicBezTo>
                        <a:pt x="7843" y="4385"/>
                        <a:pt x="7685" y="4583"/>
                        <a:pt x="7487" y="4781"/>
                      </a:cubicBezTo>
                      <a:lnTo>
                        <a:pt x="7487" y="4742"/>
                      </a:lnTo>
                      <a:cubicBezTo>
                        <a:pt x="7447" y="4781"/>
                        <a:pt x="7398" y="4801"/>
                        <a:pt x="7348" y="4801"/>
                      </a:cubicBezTo>
                      <a:cubicBezTo>
                        <a:pt x="7299" y="4801"/>
                        <a:pt x="7249" y="4781"/>
                        <a:pt x="7210" y="4742"/>
                      </a:cubicBezTo>
                      <a:cubicBezTo>
                        <a:pt x="7170" y="4663"/>
                        <a:pt x="7170" y="4583"/>
                        <a:pt x="7210" y="4504"/>
                      </a:cubicBezTo>
                      <a:cubicBezTo>
                        <a:pt x="7368" y="4306"/>
                        <a:pt x="7566" y="4108"/>
                        <a:pt x="7764" y="3949"/>
                      </a:cubicBezTo>
                      <a:cubicBezTo>
                        <a:pt x="7804" y="3870"/>
                        <a:pt x="7923" y="3910"/>
                        <a:pt x="8041" y="3870"/>
                      </a:cubicBezTo>
                      <a:close/>
                      <a:moveTo>
                        <a:pt x="2288" y="3466"/>
                      </a:moveTo>
                      <a:cubicBezTo>
                        <a:pt x="2347" y="3466"/>
                        <a:pt x="2377" y="3564"/>
                        <a:pt x="2377" y="3633"/>
                      </a:cubicBezTo>
                      <a:cubicBezTo>
                        <a:pt x="2416" y="3870"/>
                        <a:pt x="2496" y="4148"/>
                        <a:pt x="2535" y="4425"/>
                      </a:cubicBezTo>
                      <a:cubicBezTo>
                        <a:pt x="2654" y="4663"/>
                        <a:pt x="2773" y="4900"/>
                        <a:pt x="2931" y="5138"/>
                      </a:cubicBezTo>
                      <a:cubicBezTo>
                        <a:pt x="2258" y="5019"/>
                        <a:pt x="1822" y="4306"/>
                        <a:pt x="2060" y="3633"/>
                      </a:cubicBezTo>
                      <a:cubicBezTo>
                        <a:pt x="2060" y="3593"/>
                        <a:pt x="2179" y="3514"/>
                        <a:pt x="2258" y="3474"/>
                      </a:cubicBezTo>
                      <a:cubicBezTo>
                        <a:pt x="2269" y="3469"/>
                        <a:pt x="2279" y="3466"/>
                        <a:pt x="2288" y="3466"/>
                      </a:cubicBezTo>
                      <a:close/>
                      <a:moveTo>
                        <a:pt x="1545" y="4266"/>
                      </a:moveTo>
                      <a:cubicBezTo>
                        <a:pt x="1624" y="4266"/>
                        <a:pt x="1703" y="4306"/>
                        <a:pt x="1743" y="4346"/>
                      </a:cubicBezTo>
                      <a:cubicBezTo>
                        <a:pt x="1783" y="4464"/>
                        <a:pt x="1822" y="4544"/>
                        <a:pt x="1822" y="4663"/>
                      </a:cubicBezTo>
                      <a:cubicBezTo>
                        <a:pt x="1822" y="4979"/>
                        <a:pt x="2020" y="5296"/>
                        <a:pt x="2298" y="5534"/>
                      </a:cubicBezTo>
                      <a:cubicBezTo>
                        <a:pt x="2298" y="5574"/>
                        <a:pt x="2337" y="5574"/>
                        <a:pt x="2377" y="5613"/>
                      </a:cubicBezTo>
                      <a:cubicBezTo>
                        <a:pt x="2279" y="5669"/>
                        <a:pt x="2175" y="5696"/>
                        <a:pt x="2076" y="5696"/>
                      </a:cubicBezTo>
                      <a:cubicBezTo>
                        <a:pt x="1895" y="5696"/>
                        <a:pt x="1727" y="5608"/>
                        <a:pt x="1624" y="5455"/>
                      </a:cubicBezTo>
                      <a:lnTo>
                        <a:pt x="1664" y="5455"/>
                      </a:lnTo>
                      <a:cubicBezTo>
                        <a:pt x="1426" y="5138"/>
                        <a:pt x="1347" y="4781"/>
                        <a:pt x="1426" y="4425"/>
                      </a:cubicBezTo>
                      <a:cubicBezTo>
                        <a:pt x="1426" y="4346"/>
                        <a:pt x="1505" y="4266"/>
                        <a:pt x="1545" y="4266"/>
                      </a:cubicBezTo>
                      <a:close/>
                      <a:moveTo>
                        <a:pt x="6932" y="5732"/>
                      </a:moveTo>
                      <a:cubicBezTo>
                        <a:pt x="6853" y="6247"/>
                        <a:pt x="6457" y="6683"/>
                        <a:pt x="5942" y="6841"/>
                      </a:cubicBezTo>
                      <a:cubicBezTo>
                        <a:pt x="5863" y="6802"/>
                        <a:pt x="5744" y="6762"/>
                        <a:pt x="5665" y="6722"/>
                      </a:cubicBezTo>
                      <a:cubicBezTo>
                        <a:pt x="5704" y="6643"/>
                        <a:pt x="5744" y="6564"/>
                        <a:pt x="5823" y="6524"/>
                      </a:cubicBezTo>
                      <a:cubicBezTo>
                        <a:pt x="6061" y="6287"/>
                        <a:pt x="6338" y="6089"/>
                        <a:pt x="6615" y="5890"/>
                      </a:cubicBezTo>
                      <a:cubicBezTo>
                        <a:pt x="6695" y="5851"/>
                        <a:pt x="6813" y="5772"/>
                        <a:pt x="6932" y="5732"/>
                      </a:cubicBezTo>
                      <a:close/>
                      <a:moveTo>
                        <a:pt x="2738" y="1"/>
                      </a:moveTo>
                      <a:cubicBezTo>
                        <a:pt x="1678" y="1"/>
                        <a:pt x="667" y="666"/>
                        <a:pt x="317" y="1771"/>
                      </a:cubicBezTo>
                      <a:cubicBezTo>
                        <a:pt x="0" y="2682"/>
                        <a:pt x="79" y="3672"/>
                        <a:pt x="515" y="4544"/>
                      </a:cubicBezTo>
                      <a:cubicBezTo>
                        <a:pt x="753" y="5019"/>
                        <a:pt x="1030" y="5494"/>
                        <a:pt x="1347" y="5930"/>
                      </a:cubicBezTo>
                      <a:cubicBezTo>
                        <a:pt x="2060" y="6762"/>
                        <a:pt x="2971" y="7475"/>
                        <a:pt x="3961" y="7950"/>
                      </a:cubicBezTo>
                      <a:cubicBezTo>
                        <a:pt x="4159" y="8069"/>
                        <a:pt x="4318" y="8188"/>
                        <a:pt x="4476" y="8346"/>
                      </a:cubicBezTo>
                      <a:cubicBezTo>
                        <a:pt x="4793" y="8188"/>
                        <a:pt x="5110" y="8030"/>
                        <a:pt x="5387" y="7832"/>
                      </a:cubicBezTo>
                      <a:cubicBezTo>
                        <a:pt x="6615" y="7000"/>
                        <a:pt x="7685" y="6009"/>
                        <a:pt x="8636" y="4861"/>
                      </a:cubicBezTo>
                      <a:cubicBezTo>
                        <a:pt x="9428" y="3910"/>
                        <a:pt x="9665" y="2642"/>
                        <a:pt x="9269" y="1454"/>
                      </a:cubicBezTo>
                      <a:cubicBezTo>
                        <a:pt x="9190" y="1137"/>
                        <a:pt x="8952" y="860"/>
                        <a:pt x="8675" y="662"/>
                      </a:cubicBezTo>
                      <a:cubicBezTo>
                        <a:pt x="8293" y="413"/>
                        <a:pt x="7847" y="285"/>
                        <a:pt x="7403" y="285"/>
                      </a:cubicBezTo>
                      <a:cubicBezTo>
                        <a:pt x="6925" y="285"/>
                        <a:pt x="6451" y="433"/>
                        <a:pt x="6061" y="741"/>
                      </a:cubicBezTo>
                      <a:cubicBezTo>
                        <a:pt x="5704" y="1018"/>
                        <a:pt x="5229" y="1216"/>
                        <a:pt x="4991" y="1652"/>
                      </a:cubicBezTo>
                      <a:cubicBezTo>
                        <a:pt x="4952" y="1692"/>
                        <a:pt x="4872" y="1731"/>
                        <a:pt x="4793" y="1731"/>
                      </a:cubicBezTo>
                      <a:cubicBezTo>
                        <a:pt x="4714" y="1652"/>
                        <a:pt x="4674" y="1612"/>
                        <a:pt x="4714" y="1533"/>
                      </a:cubicBezTo>
                      <a:cubicBezTo>
                        <a:pt x="4793" y="1097"/>
                        <a:pt x="4595" y="662"/>
                        <a:pt x="4199" y="464"/>
                      </a:cubicBezTo>
                      <a:cubicBezTo>
                        <a:pt x="3743" y="147"/>
                        <a:pt x="3235" y="1"/>
                        <a:pt x="273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8804">
                    <a:buClr>
                      <a:srgbClr val="000000"/>
                    </a:buClr>
                    <a:defRPr/>
                  </a:pPr>
                  <a:endParaRPr sz="3200" kern="0">
                    <a:solidFill>
                      <a:srgbClr val="00000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Arial"/>
                  </a:endParaRPr>
                </a:p>
              </p:txBody>
            </p:sp>
            <p:sp>
              <p:nvSpPr>
                <p:cNvPr id="11" name="Google Shape;1032;p42">
                  <a:extLst>
                    <a:ext uri="{FF2B5EF4-FFF2-40B4-BE49-F238E27FC236}">
                      <a16:creationId xmlns:a16="http://schemas.microsoft.com/office/drawing/2014/main" id="{68980127-650B-4B2C-B5F6-14D4F30F5249}"/>
                    </a:ext>
                  </a:extLst>
                </p:cNvPr>
                <p:cNvSpPr/>
                <p:nvPr/>
              </p:nvSpPr>
              <p:spPr>
                <a:xfrm>
                  <a:off x="6876846" y="1714285"/>
                  <a:ext cx="1230750" cy="10758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57" h="9316" extrusionOk="0">
                      <a:moveTo>
                        <a:pt x="3253" y="496"/>
                      </a:moveTo>
                      <a:cubicBezTo>
                        <a:pt x="3751" y="496"/>
                        <a:pt x="4259" y="642"/>
                        <a:pt x="4714" y="959"/>
                      </a:cubicBezTo>
                      <a:cubicBezTo>
                        <a:pt x="5110" y="1157"/>
                        <a:pt x="5309" y="1592"/>
                        <a:pt x="5229" y="2028"/>
                      </a:cubicBezTo>
                      <a:cubicBezTo>
                        <a:pt x="5190" y="2107"/>
                        <a:pt x="5229" y="2147"/>
                        <a:pt x="5309" y="2226"/>
                      </a:cubicBezTo>
                      <a:cubicBezTo>
                        <a:pt x="5388" y="2226"/>
                        <a:pt x="5467" y="2187"/>
                        <a:pt x="5507" y="2147"/>
                      </a:cubicBezTo>
                      <a:cubicBezTo>
                        <a:pt x="5744" y="1711"/>
                        <a:pt x="6220" y="1513"/>
                        <a:pt x="6576" y="1236"/>
                      </a:cubicBezTo>
                      <a:cubicBezTo>
                        <a:pt x="6966" y="928"/>
                        <a:pt x="7441" y="780"/>
                        <a:pt x="7918" y="780"/>
                      </a:cubicBezTo>
                      <a:cubicBezTo>
                        <a:pt x="8362" y="780"/>
                        <a:pt x="8809" y="908"/>
                        <a:pt x="9191" y="1157"/>
                      </a:cubicBezTo>
                      <a:cubicBezTo>
                        <a:pt x="9507" y="1355"/>
                        <a:pt x="9706" y="1632"/>
                        <a:pt x="9824" y="1949"/>
                      </a:cubicBezTo>
                      <a:cubicBezTo>
                        <a:pt x="10220" y="3098"/>
                        <a:pt x="9983" y="4405"/>
                        <a:pt x="9191" y="5356"/>
                      </a:cubicBezTo>
                      <a:cubicBezTo>
                        <a:pt x="8279" y="6465"/>
                        <a:pt x="7170" y="7495"/>
                        <a:pt x="5982" y="8327"/>
                      </a:cubicBezTo>
                      <a:cubicBezTo>
                        <a:pt x="5665" y="8525"/>
                        <a:pt x="5348" y="8683"/>
                        <a:pt x="5031" y="8841"/>
                      </a:cubicBezTo>
                      <a:cubicBezTo>
                        <a:pt x="4873" y="8683"/>
                        <a:pt x="4714" y="8564"/>
                        <a:pt x="4556" y="8445"/>
                      </a:cubicBezTo>
                      <a:cubicBezTo>
                        <a:pt x="3526" y="7970"/>
                        <a:pt x="2655" y="7257"/>
                        <a:pt x="1942" y="6425"/>
                      </a:cubicBezTo>
                      <a:cubicBezTo>
                        <a:pt x="1585" y="5989"/>
                        <a:pt x="1268" y="5514"/>
                        <a:pt x="1030" y="5039"/>
                      </a:cubicBezTo>
                      <a:cubicBezTo>
                        <a:pt x="595" y="4167"/>
                        <a:pt x="515" y="3177"/>
                        <a:pt x="832" y="2266"/>
                      </a:cubicBezTo>
                      <a:cubicBezTo>
                        <a:pt x="1183" y="1161"/>
                        <a:pt x="2194" y="496"/>
                        <a:pt x="3253" y="496"/>
                      </a:cubicBezTo>
                      <a:close/>
                      <a:moveTo>
                        <a:pt x="3289" y="1"/>
                      </a:moveTo>
                      <a:cubicBezTo>
                        <a:pt x="2023" y="1"/>
                        <a:pt x="828" y="771"/>
                        <a:pt x="357" y="2068"/>
                      </a:cubicBezTo>
                      <a:cubicBezTo>
                        <a:pt x="1" y="3177"/>
                        <a:pt x="119" y="4405"/>
                        <a:pt x="674" y="5435"/>
                      </a:cubicBezTo>
                      <a:cubicBezTo>
                        <a:pt x="1347" y="6663"/>
                        <a:pt x="2298" y="7693"/>
                        <a:pt x="3526" y="8406"/>
                      </a:cubicBezTo>
                      <a:cubicBezTo>
                        <a:pt x="3883" y="8723"/>
                        <a:pt x="4358" y="8921"/>
                        <a:pt x="4833" y="8960"/>
                      </a:cubicBezTo>
                      <a:cubicBezTo>
                        <a:pt x="4833" y="9201"/>
                        <a:pt x="4887" y="9315"/>
                        <a:pt x="5008" y="9315"/>
                      </a:cubicBezTo>
                      <a:cubicBezTo>
                        <a:pt x="5066" y="9315"/>
                        <a:pt x="5139" y="9289"/>
                        <a:pt x="5229" y="9238"/>
                      </a:cubicBezTo>
                      <a:cubicBezTo>
                        <a:pt x="5586" y="9119"/>
                        <a:pt x="5903" y="8921"/>
                        <a:pt x="6220" y="8723"/>
                      </a:cubicBezTo>
                      <a:cubicBezTo>
                        <a:pt x="7566" y="7851"/>
                        <a:pt x="8755" y="6702"/>
                        <a:pt x="9745" y="5395"/>
                      </a:cubicBezTo>
                      <a:cubicBezTo>
                        <a:pt x="10419" y="4563"/>
                        <a:pt x="10656" y="3454"/>
                        <a:pt x="10419" y="2385"/>
                      </a:cubicBezTo>
                      <a:cubicBezTo>
                        <a:pt x="10339" y="1751"/>
                        <a:pt x="10022" y="1196"/>
                        <a:pt x="9547" y="800"/>
                      </a:cubicBezTo>
                      <a:cubicBezTo>
                        <a:pt x="9079" y="482"/>
                        <a:pt x="8532" y="323"/>
                        <a:pt x="7985" y="323"/>
                      </a:cubicBezTo>
                      <a:cubicBezTo>
                        <a:pt x="7373" y="323"/>
                        <a:pt x="6761" y="522"/>
                        <a:pt x="6259" y="919"/>
                      </a:cubicBezTo>
                      <a:cubicBezTo>
                        <a:pt x="6061" y="1077"/>
                        <a:pt x="5863" y="1196"/>
                        <a:pt x="5665" y="1355"/>
                      </a:cubicBezTo>
                      <a:cubicBezTo>
                        <a:pt x="5427" y="879"/>
                        <a:pt x="5071" y="523"/>
                        <a:pt x="4596" y="285"/>
                      </a:cubicBezTo>
                      <a:cubicBezTo>
                        <a:pt x="4169" y="92"/>
                        <a:pt x="3725" y="1"/>
                        <a:pt x="328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8804">
                    <a:buClr>
                      <a:srgbClr val="000000"/>
                    </a:buClr>
                    <a:defRPr/>
                  </a:pPr>
                  <a:endParaRPr sz="3200" kern="0">
                    <a:solidFill>
                      <a:srgbClr val="00000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Arial"/>
                  </a:endParaRPr>
                </a:p>
              </p:txBody>
            </p:sp>
            <p:sp>
              <p:nvSpPr>
                <p:cNvPr id="12" name="Google Shape;1033;p42">
                  <a:extLst>
                    <a:ext uri="{FF2B5EF4-FFF2-40B4-BE49-F238E27FC236}">
                      <a16:creationId xmlns:a16="http://schemas.microsoft.com/office/drawing/2014/main" id="{945B6485-EDCB-421A-BDF2-0E5E07E3E721}"/>
                    </a:ext>
                  </a:extLst>
                </p:cNvPr>
                <p:cNvSpPr/>
                <p:nvPr/>
              </p:nvSpPr>
              <p:spPr>
                <a:xfrm>
                  <a:off x="7764357" y="2222884"/>
                  <a:ext cx="100705" cy="1042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2" h="903" extrusionOk="0">
                      <a:moveTo>
                        <a:pt x="872" y="1"/>
                      </a:moveTo>
                      <a:cubicBezTo>
                        <a:pt x="793" y="1"/>
                        <a:pt x="674" y="1"/>
                        <a:pt x="594" y="40"/>
                      </a:cubicBezTo>
                      <a:cubicBezTo>
                        <a:pt x="396" y="199"/>
                        <a:pt x="238" y="397"/>
                        <a:pt x="80" y="595"/>
                      </a:cubicBezTo>
                      <a:cubicBezTo>
                        <a:pt x="0" y="674"/>
                        <a:pt x="0" y="793"/>
                        <a:pt x="80" y="872"/>
                      </a:cubicBezTo>
                      <a:cubicBezTo>
                        <a:pt x="119" y="892"/>
                        <a:pt x="169" y="902"/>
                        <a:pt x="218" y="902"/>
                      </a:cubicBezTo>
                      <a:cubicBezTo>
                        <a:pt x="268" y="902"/>
                        <a:pt x="317" y="892"/>
                        <a:pt x="357" y="872"/>
                      </a:cubicBezTo>
                      <a:cubicBezTo>
                        <a:pt x="555" y="674"/>
                        <a:pt x="713" y="476"/>
                        <a:pt x="872" y="278"/>
                      </a:cubicBezTo>
                      <a:lnTo>
                        <a:pt x="872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8804">
                    <a:buClr>
                      <a:srgbClr val="000000"/>
                    </a:buClr>
                    <a:defRPr/>
                  </a:pPr>
                  <a:endParaRPr sz="3200" kern="0">
                    <a:solidFill>
                      <a:srgbClr val="00000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Arial"/>
                  </a:endParaRPr>
                </a:p>
              </p:txBody>
            </p:sp>
            <p:sp>
              <p:nvSpPr>
                <p:cNvPr id="13" name="Google Shape;1034;p42">
                  <a:extLst>
                    <a:ext uri="{FF2B5EF4-FFF2-40B4-BE49-F238E27FC236}">
                      <a16:creationId xmlns:a16="http://schemas.microsoft.com/office/drawing/2014/main" id="{4ED8CE6B-7C61-4F4D-8FED-219DA85C5D76}"/>
                    </a:ext>
                  </a:extLst>
                </p:cNvPr>
                <p:cNvSpPr/>
                <p:nvPr/>
              </p:nvSpPr>
              <p:spPr>
                <a:xfrm>
                  <a:off x="7595055" y="2437918"/>
                  <a:ext cx="146554" cy="1236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9" h="1071" extrusionOk="0">
                      <a:moveTo>
                        <a:pt x="1268" y="1"/>
                      </a:moveTo>
                      <a:cubicBezTo>
                        <a:pt x="1149" y="40"/>
                        <a:pt x="1031" y="80"/>
                        <a:pt x="951" y="159"/>
                      </a:cubicBezTo>
                      <a:cubicBezTo>
                        <a:pt x="674" y="357"/>
                        <a:pt x="397" y="555"/>
                        <a:pt x="159" y="753"/>
                      </a:cubicBezTo>
                      <a:cubicBezTo>
                        <a:pt x="80" y="833"/>
                        <a:pt x="40" y="912"/>
                        <a:pt x="1" y="991"/>
                      </a:cubicBezTo>
                      <a:cubicBezTo>
                        <a:pt x="80" y="1031"/>
                        <a:pt x="159" y="1070"/>
                        <a:pt x="278" y="1070"/>
                      </a:cubicBezTo>
                      <a:cubicBezTo>
                        <a:pt x="793" y="951"/>
                        <a:pt x="1189" y="516"/>
                        <a:pt x="1268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8804">
                    <a:buClr>
                      <a:srgbClr val="000000"/>
                    </a:buClr>
                    <a:defRPr/>
                  </a:pPr>
                  <a:endParaRPr sz="3200" kern="0">
                    <a:solidFill>
                      <a:srgbClr val="00000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Arial"/>
                  </a:endParaRPr>
                </a:p>
              </p:txBody>
            </p:sp>
            <p:sp>
              <p:nvSpPr>
                <p:cNvPr id="14" name="Google Shape;1035;p42">
                  <a:extLst>
                    <a:ext uri="{FF2B5EF4-FFF2-40B4-BE49-F238E27FC236}">
                      <a16:creationId xmlns:a16="http://schemas.microsoft.com/office/drawing/2014/main" id="{CCCDDC36-864F-4E0A-8B0D-EB8DE19BD5CB}"/>
                    </a:ext>
                  </a:extLst>
                </p:cNvPr>
                <p:cNvSpPr/>
                <p:nvPr/>
              </p:nvSpPr>
              <p:spPr>
                <a:xfrm>
                  <a:off x="7151357" y="2172648"/>
                  <a:ext cx="128191" cy="1921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0" h="1664" extrusionOk="0">
                      <a:moveTo>
                        <a:pt x="436" y="0"/>
                      </a:moveTo>
                      <a:cubicBezTo>
                        <a:pt x="396" y="40"/>
                        <a:pt x="238" y="119"/>
                        <a:pt x="238" y="159"/>
                      </a:cubicBezTo>
                      <a:cubicBezTo>
                        <a:pt x="0" y="832"/>
                        <a:pt x="396" y="1545"/>
                        <a:pt x="1109" y="1664"/>
                      </a:cubicBezTo>
                      <a:cubicBezTo>
                        <a:pt x="951" y="1426"/>
                        <a:pt x="832" y="1189"/>
                        <a:pt x="713" y="951"/>
                      </a:cubicBezTo>
                      <a:cubicBezTo>
                        <a:pt x="634" y="674"/>
                        <a:pt x="594" y="396"/>
                        <a:pt x="555" y="159"/>
                      </a:cubicBezTo>
                      <a:cubicBezTo>
                        <a:pt x="555" y="79"/>
                        <a:pt x="436" y="0"/>
                        <a:pt x="436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8804">
                    <a:buClr>
                      <a:srgbClr val="000000"/>
                    </a:buClr>
                    <a:defRPr/>
                  </a:pPr>
                  <a:endParaRPr sz="3200" kern="0">
                    <a:solidFill>
                      <a:srgbClr val="00000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Arial"/>
                  </a:endParaRPr>
                </a:p>
              </p:txBody>
            </p:sp>
            <p:sp>
              <p:nvSpPr>
                <p:cNvPr id="15" name="Google Shape;1036;p42">
                  <a:extLst>
                    <a:ext uri="{FF2B5EF4-FFF2-40B4-BE49-F238E27FC236}">
                      <a16:creationId xmlns:a16="http://schemas.microsoft.com/office/drawing/2014/main" id="{4D4BE9BD-A147-4F2B-84DF-EFEF9BC6C7CD}"/>
                    </a:ext>
                  </a:extLst>
                </p:cNvPr>
                <p:cNvSpPr/>
                <p:nvPr/>
              </p:nvSpPr>
              <p:spPr>
                <a:xfrm>
                  <a:off x="7096385" y="2264112"/>
                  <a:ext cx="114564" cy="1651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2" h="1430" extrusionOk="0">
                      <a:moveTo>
                        <a:pt x="199" y="0"/>
                      </a:moveTo>
                      <a:cubicBezTo>
                        <a:pt x="120" y="0"/>
                        <a:pt x="41" y="80"/>
                        <a:pt x="41" y="159"/>
                      </a:cubicBezTo>
                      <a:cubicBezTo>
                        <a:pt x="1" y="515"/>
                        <a:pt x="80" y="872"/>
                        <a:pt x="278" y="1189"/>
                      </a:cubicBezTo>
                      <a:cubicBezTo>
                        <a:pt x="381" y="1342"/>
                        <a:pt x="549" y="1430"/>
                        <a:pt x="719" y="1430"/>
                      </a:cubicBezTo>
                      <a:cubicBezTo>
                        <a:pt x="813" y="1430"/>
                        <a:pt x="907" y="1403"/>
                        <a:pt x="991" y="1347"/>
                      </a:cubicBezTo>
                      <a:cubicBezTo>
                        <a:pt x="991" y="1308"/>
                        <a:pt x="952" y="1308"/>
                        <a:pt x="912" y="1268"/>
                      </a:cubicBezTo>
                      <a:cubicBezTo>
                        <a:pt x="635" y="1030"/>
                        <a:pt x="476" y="713"/>
                        <a:pt x="476" y="397"/>
                      </a:cubicBezTo>
                      <a:cubicBezTo>
                        <a:pt x="437" y="278"/>
                        <a:pt x="437" y="198"/>
                        <a:pt x="397" y="80"/>
                      </a:cubicBezTo>
                      <a:cubicBezTo>
                        <a:pt x="318" y="40"/>
                        <a:pt x="278" y="0"/>
                        <a:pt x="199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8804">
                    <a:buClr>
                      <a:srgbClr val="000000"/>
                    </a:buClr>
                    <a:defRPr/>
                  </a:pPr>
                  <a:endParaRPr sz="3200" kern="0">
                    <a:solidFill>
                      <a:srgbClr val="00000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Arial"/>
                  </a:endParaRPr>
                </a:p>
              </p:txBody>
            </p:sp>
            <p:sp>
              <p:nvSpPr>
                <p:cNvPr id="16" name="Google Shape;1037;p42">
                  <a:extLst>
                    <a:ext uri="{FF2B5EF4-FFF2-40B4-BE49-F238E27FC236}">
                      <a16:creationId xmlns:a16="http://schemas.microsoft.com/office/drawing/2014/main" id="{32305980-6426-4EC2-A2CC-161CEF71FB78}"/>
                    </a:ext>
                  </a:extLst>
                </p:cNvPr>
                <p:cNvSpPr/>
                <p:nvPr/>
              </p:nvSpPr>
              <p:spPr>
                <a:xfrm>
                  <a:off x="7059892" y="1958768"/>
                  <a:ext cx="100705" cy="2506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2" h="2170" extrusionOk="0">
                      <a:moveTo>
                        <a:pt x="713" y="0"/>
                      </a:moveTo>
                      <a:cubicBezTo>
                        <a:pt x="673" y="0"/>
                        <a:pt x="634" y="10"/>
                        <a:pt x="594" y="30"/>
                      </a:cubicBezTo>
                      <a:cubicBezTo>
                        <a:pt x="475" y="109"/>
                        <a:pt x="396" y="188"/>
                        <a:pt x="317" y="307"/>
                      </a:cubicBezTo>
                      <a:cubicBezTo>
                        <a:pt x="79" y="783"/>
                        <a:pt x="0" y="1337"/>
                        <a:pt x="79" y="1852"/>
                      </a:cubicBezTo>
                      <a:cubicBezTo>
                        <a:pt x="119" y="1971"/>
                        <a:pt x="158" y="2090"/>
                        <a:pt x="198" y="2169"/>
                      </a:cubicBezTo>
                      <a:lnTo>
                        <a:pt x="317" y="2169"/>
                      </a:lnTo>
                      <a:cubicBezTo>
                        <a:pt x="357" y="2090"/>
                        <a:pt x="357" y="1971"/>
                        <a:pt x="396" y="1852"/>
                      </a:cubicBezTo>
                      <a:cubicBezTo>
                        <a:pt x="436" y="1298"/>
                        <a:pt x="594" y="743"/>
                        <a:pt x="832" y="268"/>
                      </a:cubicBezTo>
                      <a:cubicBezTo>
                        <a:pt x="871" y="188"/>
                        <a:pt x="871" y="109"/>
                        <a:pt x="832" y="30"/>
                      </a:cubicBezTo>
                      <a:cubicBezTo>
                        <a:pt x="792" y="10"/>
                        <a:pt x="753" y="0"/>
                        <a:pt x="71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8804">
                    <a:buClr>
                      <a:srgbClr val="000000"/>
                    </a:buClr>
                    <a:defRPr/>
                  </a:pPr>
                  <a:endParaRPr sz="3200" kern="0">
                    <a:solidFill>
                      <a:srgbClr val="00000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Arial"/>
                  </a:endParaRPr>
                </a:p>
              </p:txBody>
            </p:sp>
            <p:sp>
              <p:nvSpPr>
                <p:cNvPr id="17" name="Google Shape;1038;p42">
                  <a:extLst>
                    <a:ext uri="{FF2B5EF4-FFF2-40B4-BE49-F238E27FC236}">
                      <a16:creationId xmlns:a16="http://schemas.microsoft.com/office/drawing/2014/main" id="{5714E5FA-A5E5-42D7-978A-923C9CAA3512}"/>
                    </a:ext>
                  </a:extLst>
                </p:cNvPr>
                <p:cNvSpPr/>
                <p:nvPr/>
              </p:nvSpPr>
              <p:spPr>
                <a:xfrm>
                  <a:off x="7523800" y="1260656"/>
                  <a:ext cx="87771" cy="3277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0" h="2838" extrusionOk="0">
                      <a:moveTo>
                        <a:pt x="486" y="0"/>
                      </a:moveTo>
                      <a:cubicBezTo>
                        <a:pt x="389" y="0"/>
                        <a:pt x="301" y="53"/>
                        <a:pt x="301" y="173"/>
                      </a:cubicBezTo>
                      <a:cubicBezTo>
                        <a:pt x="222" y="965"/>
                        <a:pt x="142" y="1757"/>
                        <a:pt x="23" y="2549"/>
                      </a:cubicBezTo>
                      <a:cubicBezTo>
                        <a:pt x="0" y="2734"/>
                        <a:pt x="138" y="2838"/>
                        <a:pt x="266" y="2838"/>
                      </a:cubicBezTo>
                      <a:cubicBezTo>
                        <a:pt x="357" y="2838"/>
                        <a:pt x="443" y="2784"/>
                        <a:pt x="459" y="2668"/>
                      </a:cubicBezTo>
                      <a:cubicBezTo>
                        <a:pt x="618" y="1836"/>
                        <a:pt x="697" y="1044"/>
                        <a:pt x="736" y="252"/>
                      </a:cubicBezTo>
                      <a:cubicBezTo>
                        <a:pt x="759" y="94"/>
                        <a:pt x="614" y="0"/>
                        <a:pt x="486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8804">
                    <a:buClr>
                      <a:srgbClr val="000000"/>
                    </a:buClr>
                    <a:defRPr/>
                  </a:pPr>
                  <a:endParaRPr sz="3200" kern="0">
                    <a:solidFill>
                      <a:srgbClr val="00000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Arial"/>
                  </a:endParaRPr>
                </a:p>
              </p:txBody>
            </p:sp>
            <p:sp>
              <p:nvSpPr>
                <p:cNvPr id="18" name="Google Shape;1039;p42">
                  <a:extLst>
                    <a:ext uri="{FF2B5EF4-FFF2-40B4-BE49-F238E27FC236}">
                      <a16:creationId xmlns:a16="http://schemas.microsoft.com/office/drawing/2014/main" id="{8CCC42D4-A95D-4A01-A7CB-6723385548C1}"/>
                    </a:ext>
                  </a:extLst>
                </p:cNvPr>
                <p:cNvSpPr/>
                <p:nvPr/>
              </p:nvSpPr>
              <p:spPr>
                <a:xfrm>
                  <a:off x="7887928" y="1374872"/>
                  <a:ext cx="150942" cy="2459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7" h="2130" extrusionOk="0">
                      <a:moveTo>
                        <a:pt x="1018" y="1"/>
                      </a:moveTo>
                      <a:cubicBezTo>
                        <a:pt x="944" y="1"/>
                        <a:pt x="872" y="40"/>
                        <a:pt x="832" y="134"/>
                      </a:cubicBezTo>
                      <a:cubicBezTo>
                        <a:pt x="594" y="689"/>
                        <a:pt x="317" y="1244"/>
                        <a:pt x="79" y="1798"/>
                      </a:cubicBezTo>
                      <a:cubicBezTo>
                        <a:pt x="1" y="1981"/>
                        <a:pt x="164" y="2130"/>
                        <a:pt x="318" y="2130"/>
                      </a:cubicBezTo>
                      <a:cubicBezTo>
                        <a:pt x="397" y="2130"/>
                        <a:pt x="474" y="2090"/>
                        <a:pt x="515" y="1996"/>
                      </a:cubicBezTo>
                      <a:cubicBezTo>
                        <a:pt x="752" y="1442"/>
                        <a:pt x="990" y="887"/>
                        <a:pt x="1228" y="332"/>
                      </a:cubicBezTo>
                      <a:cubicBezTo>
                        <a:pt x="1306" y="149"/>
                        <a:pt x="1160" y="1"/>
                        <a:pt x="1018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8804">
                    <a:buClr>
                      <a:srgbClr val="000000"/>
                    </a:buClr>
                    <a:defRPr/>
                  </a:pPr>
                  <a:endParaRPr sz="3200" kern="0">
                    <a:solidFill>
                      <a:srgbClr val="00000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Arial"/>
                  </a:endParaRPr>
                </a:p>
              </p:txBody>
            </p:sp>
            <p:sp>
              <p:nvSpPr>
                <p:cNvPr id="19" name="Google Shape;1040;p42">
                  <a:extLst>
                    <a:ext uri="{FF2B5EF4-FFF2-40B4-BE49-F238E27FC236}">
                      <a16:creationId xmlns:a16="http://schemas.microsoft.com/office/drawing/2014/main" id="{04366C08-0DB6-4886-BA87-7A1393689738}"/>
                    </a:ext>
                  </a:extLst>
                </p:cNvPr>
                <p:cNvSpPr/>
                <p:nvPr/>
              </p:nvSpPr>
              <p:spPr>
                <a:xfrm>
                  <a:off x="8148811" y="1612888"/>
                  <a:ext cx="214229" cy="1572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5" h="1362" extrusionOk="0">
                      <a:moveTo>
                        <a:pt x="1558" y="0"/>
                      </a:moveTo>
                      <a:cubicBezTo>
                        <a:pt x="1516" y="0"/>
                        <a:pt x="1470" y="16"/>
                        <a:pt x="1425" y="54"/>
                      </a:cubicBezTo>
                      <a:cubicBezTo>
                        <a:pt x="1029" y="371"/>
                        <a:pt x="633" y="688"/>
                        <a:pt x="197" y="965"/>
                      </a:cubicBezTo>
                      <a:cubicBezTo>
                        <a:pt x="1" y="1096"/>
                        <a:pt x="128" y="1361"/>
                        <a:pt x="334" y="1361"/>
                      </a:cubicBezTo>
                      <a:cubicBezTo>
                        <a:pt x="378" y="1361"/>
                        <a:pt x="426" y="1349"/>
                        <a:pt x="474" y="1322"/>
                      </a:cubicBezTo>
                      <a:cubicBezTo>
                        <a:pt x="870" y="1044"/>
                        <a:pt x="1306" y="767"/>
                        <a:pt x="1662" y="450"/>
                      </a:cubicBezTo>
                      <a:cubicBezTo>
                        <a:pt x="1855" y="290"/>
                        <a:pt x="1736" y="0"/>
                        <a:pt x="155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8804">
                    <a:buClr>
                      <a:srgbClr val="000000"/>
                    </a:buClr>
                    <a:defRPr/>
                  </a:pPr>
                  <a:endParaRPr sz="3200" kern="0">
                    <a:solidFill>
                      <a:srgbClr val="00000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Arial"/>
                  </a:endParaRPr>
                </a:p>
              </p:txBody>
            </p:sp>
            <p:sp>
              <p:nvSpPr>
                <p:cNvPr id="20" name="Google Shape;1041;p42">
                  <a:extLst>
                    <a:ext uri="{FF2B5EF4-FFF2-40B4-BE49-F238E27FC236}">
                      <a16:creationId xmlns:a16="http://schemas.microsoft.com/office/drawing/2014/main" id="{F9B6D770-5CD3-4E18-AA46-0FFA7BCBE4A4}"/>
                    </a:ext>
                  </a:extLst>
                </p:cNvPr>
                <p:cNvSpPr/>
                <p:nvPr/>
              </p:nvSpPr>
              <p:spPr>
                <a:xfrm>
                  <a:off x="8194312" y="2076217"/>
                  <a:ext cx="309737" cy="736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2" h="638" extrusionOk="0">
                      <a:moveTo>
                        <a:pt x="2375" y="1"/>
                      </a:moveTo>
                      <a:cubicBezTo>
                        <a:pt x="2363" y="1"/>
                        <a:pt x="2351" y="2"/>
                        <a:pt x="2338" y="3"/>
                      </a:cubicBezTo>
                      <a:cubicBezTo>
                        <a:pt x="1665" y="82"/>
                        <a:pt x="991" y="122"/>
                        <a:pt x="318" y="162"/>
                      </a:cubicBezTo>
                      <a:cubicBezTo>
                        <a:pt x="1" y="201"/>
                        <a:pt x="40" y="637"/>
                        <a:pt x="357" y="637"/>
                      </a:cubicBezTo>
                      <a:cubicBezTo>
                        <a:pt x="1031" y="597"/>
                        <a:pt x="1704" y="518"/>
                        <a:pt x="2378" y="479"/>
                      </a:cubicBezTo>
                      <a:cubicBezTo>
                        <a:pt x="2682" y="441"/>
                        <a:pt x="2657" y="1"/>
                        <a:pt x="2375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8804">
                    <a:buClr>
                      <a:srgbClr val="000000"/>
                    </a:buClr>
                    <a:defRPr/>
                  </a:pPr>
                  <a:endParaRPr sz="3200" kern="0">
                    <a:solidFill>
                      <a:srgbClr val="00000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Arial"/>
                  </a:endParaRPr>
                </a:p>
              </p:txBody>
            </p:sp>
            <p:sp>
              <p:nvSpPr>
                <p:cNvPr id="21" name="Google Shape;1042;p42">
                  <a:extLst>
                    <a:ext uri="{FF2B5EF4-FFF2-40B4-BE49-F238E27FC236}">
                      <a16:creationId xmlns:a16="http://schemas.microsoft.com/office/drawing/2014/main" id="{1A306956-A5B9-4AC4-A965-43EC793A453B}"/>
                    </a:ext>
                  </a:extLst>
                </p:cNvPr>
                <p:cNvSpPr/>
                <p:nvPr/>
              </p:nvSpPr>
              <p:spPr>
                <a:xfrm>
                  <a:off x="8079750" y="2389876"/>
                  <a:ext cx="229358" cy="1145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6" h="992" extrusionOk="0">
                      <a:moveTo>
                        <a:pt x="372" y="0"/>
                      </a:moveTo>
                      <a:cubicBezTo>
                        <a:pt x="122" y="0"/>
                        <a:pt x="0" y="356"/>
                        <a:pt x="280" y="496"/>
                      </a:cubicBezTo>
                      <a:cubicBezTo>
                        <a:pt x="676" y="654"/>
                        <a:pt x="1072" y="813"/>
                        <a:pt x="1508" y="971"/>
                      </a:cubicBezTo>
                      <a:cubicBezTo>
                        <a:pt x="1541" y="985"/>
                        <a:pt x="1573" y="992"/>
                        <a:pt x="1604" y="992"/>
                      </a:cubicBezTo>
                      <a:cubicBezTo>
                        <a:pt x="1834" y="992"/>
                        <a:pt x="1985" y="645"/>
                        <a:pt x="1706" y="575"/>
                      </a:cubicBezTo>
                      <a:cubicBezTo>
                        <a:pt x="1310" y="417"/>
                        <a:pt x="874" y="219"/>
                        <a:pt x="478" y="21"/>
                      </a:cubicBezTo>
                      <a:cubicBezTo>
                        <a:pt x="441" y="7"/>
                        <a:pt x="405" y="0"/>
                        <a:pt x="37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8804">
                    <a:buClr>
                      <a:srgbClr val="000000"/>
                    </a:buClr>
                    <a:defRPr/>
                  </a:pPr>
                  <a:endParaRPr sz="3200" kern="0">
                    <a:solidFill>
                      <a:srgbClr val="00000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Arial"/>
                  </a:endParaRPr>
                </a:p>
              </p:txBody>
            </p:sp>
            <p:sp>
              <p:nvSpPr>
                <p:cNvPr id="22" name="Google Shape;1043;p42">
                  <a:extLst>
                    <a:ext uri="{FF2B5EF4-FFF2-40B4-BE49-F238E27FC236}">
                      <a16:creationId xmlns:a16="http://schemas.microsoft.com/office/drawing/2014/main" id="{09FEBDAC-413A-4A8A-87A1-DBDACFD31973}"/>
                    </a:ext>
                  </a:extLst>
                </p:cNvPr>
                <p:cNvSpPr/>
                <p:nvPr/>
              </p:nvSpPr>
              <p:spPr>
                <a:xfrm>
                  <a:off x="7815518" y="2680785"/>
                  <a:ext cx="190670" cy="2671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1" h="2313" extrusionOk="0">
                      <a:moveTo>
                        <a:pt x="311" y="0"/>
                      </a:moveTo>
                      <a:cubicBezTo>
                        <a:pt x="163" y="0"/>
                        <a:pt x="1" y="187"/>
                        <a:pt x="112" y="354"/>
                      </a:cubicBezTo>
                      <a:cubicBezTo>
                        <a:pt x="429" y="987"/>
                        <a:pt x="785" y="1621"/>
                        <a:pt x="1181" y="2215"/>
                      </a:cubicBezTo>
                      <a:cubicBezTo>
                        <a:pt x="1227" y="2284"/>
                        <a:pt x="1289" y="2313"/>
                        <a:pt x="1351" y="2313"/>
                      </a:cubicBezTo>
                      <a:cubicBezTo>
                        <a:pt x="1502" y="2313"/>
                        <a:pt x="1651" y="2136"/>
                        <a:pt x="1538" y="1938"/>
                      </a:cubicBezTo>
                      <a:cubicBezTo>
                        <a:pt x="1181" y="1344"/>
                        <a:pt x="825" y="750"/>
                        <a:pt x="468" y="116"/>
                      </a:cubicBezTo>
                      <a:cubicBezTo>
                        <a:pt x="433" y="34"/>
                        <a:pt x="373" y="0"/>
                        <a:pt x="311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8804">
                    <a:buClr>
                      <a:srgbClr val="000000"/>
                    </a:buClr>
                    <a:defRPr/>
                  </a:pPr>
                  <a:endParaRPr sz="3200" kern="0">
                    <a:solidFill>
                      <a:srgbClr val="00000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Arial"/>
                  </a:endParaRPr>
                </a:p>
              </p:txBody>
            </p:sp>
            <p:sp>
              <p:nvSpPr>
                <p:cNvPr id="23" name="Google Shape;1044;p42">
                  <a:extLst>
                    <a:ext uri="{FF2B5EF4-FFF2-40B4-BE49-F238E27FC236}">
                      <a16:creationId xmlns:a16="http://schemas.microsoft.com/office/drawing/2014/main" id="{60FDA571-5DDA-4F99-84C4-05589B0043B0}"/>
                    </a:ext>
                  </a:extLst>
                </p:cNvPr>
                <p:cNvSpPr/>
                <p:nvPr/>
              </p:nvSpPr>
              <p:spPr>
                <a:xfrm>
                  <a:off x="7521836" y="2870182"/>
                  <a:ext cx="57166" cy="2473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5" h="2142" extrusionOk="0">
                      <a:moveTo>
                        <a:pt x="294" y="0"/>
                      </a:moveTo>
                      <a:cubicBezTo>
                        <a:pt x="175" y="0"/>
                        <a:pt x="40" y="90"/>
                        <a:pt x="40" y="259"/>
                      </a:cubicBezTo>
                      <a:cubicBezTo>
                        <a:pt x="40" y="813"/>
                        <a:pt x="40" y="1368"/>
                        <a:pt x="1" y="1922"/>
                      </a:cubicBezTo>
                      <a:cubicBezTo>
                        <a:pt x="1" y="2071"/>
                        <a:pt x="105" y="2141"/>
                        <a:pt x="216" y="2141"/>
                      </a:cubicBezTo>
                      <a:cubicBezTo>
                        <a:pt x="342" y="2141"/>
                        <a:pt x="476" y="2051"/>
                        <a:pt x="476" y="1883"/>
                      </a:cubicBezTo>
                      <a:lnTo>
                        <a:pt x="476" y="219"/>
                      </a:lnTo>
                      <a:cubicBezTo>
                        <a:pt x="495" y="70"/>
                        <a:pt x="400" y="0"/>
                        <a:pt x="294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8804">
                    <a:buClr>
                      <a:srgbClr val="000000"/>
                    </a:buClr>
                    <a:defRPr/>
                  </a:pPr>
                  <a:endParaRPr sz="3200" kern="0">
                    <a:solidFill>
                      <a:srgbClr val="00000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Arial"/>
                  </a:endParaRPr>
                </a:p>
              </p:txBody>
            </p:sp>
            <p:sp>
              <p:nvSpPr>
                <p:cNvPr id="24" name="Google Shape;1045;p42">
                  <a:extLst>
                    <a:ext uri="{FF2B5EF4-FFF2-40B4-BE49-F238E27FC236}">
                      <a16:creationId xmlns:a16="http://schemas.microsoft.com/office/drawing/2014/main" id="{852A400F-4A7F-4141-863E-6F1893F49ACA}"/>
                    </a:ext>
                  </a:extLst>
                </p:cNvPr>
                <p:cNvSpPr/>
                <p:nvPr/>
              </p:nvSpPr>
              <p:spPr>
                <a:xfrm>
                  <a:off x="7060238" y="2794192"/>
                  <a:ext cx="209032" cy="2398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10" h="2077" extrusionOk="0">
                      <a:moveTo>
                        <a:pt x="1471" y="0"/>
                      </a:moveTo>
                      <a:cubicBezTo>
                        <a:pt x="1413" y="0"/>
                        <a:pt x="1354" y="25"/>
                        <a:pt x="1304" y="85"/>
                      </a:cubicBezTo>
                      <a:lnTo>
                        <a:pt x="116" y="1709"/>
                      </a:lnTo>
                      <a:cubicBezTo>
                        <a:pt x="0" y="1882"/>
                        <a:pt x="159" y="2077"/>
                        <a:pt x="315" y="2077"/>
                      </a:cubicBezTo>
                      <a:cubicBezTo>
                        <a:pt x="372" y="2077"/>
                        <a:pt x="430" y="2050"/>
                        <a:pt x="472" y="1986"/>
                      </a:cubicBezTo>
                      <a:lnTo>
                        <a:pt x="1661" y="402"/>
                      </a:lnTo>
                      <a:cubicBezTo>
                        <a:pt x="1809" y="223"/>
                        <a:pt x="1646" y="0"/>
                        <a:pt x="1471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8804">
                    <a:buClr>
                      <a:srgbClr val="000000"/>
                    </a:buClr>
                    <a:defRPr/>
                  </a:pPr>
                  <a:endParaRPr sz="3200" kern="0">
                    <a:solidFill>
                      <a:srgbClr val="00000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Arial"/>
                  </a:endParaRPr>
                </a:p>
              </p:txBody>
            </p:sp>
            <p:sp>
              <p:nvSpPr>
                <p:cNvPr id="25" name="Google Shape;1046;p42">
                  <a:extLst>
                    <a:ext uri="{FF2B5EF4-FFF2-40B4-BE49-F238E27FC236}">
                      <a16:creationId xmlns:a16="http://schemas.microsoft.com/office/drawing/2014/main" id="{E2364011-D9CB-4604-AFDC-493D1F42AE38}"/>
                    </a:ext>
                  </a:extLst>
                </p:cNvPr>
                <p:cNvSpPr/>
                <p:nvPr/>
              </p:nvSpPr>
              <p:spPr>
                <a:xfrm>
                  <a:off x="6816447" y="2595095"/>
                  <a:ext cx="226355" cy="153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0" h="1331" extrusionOk="0">
                      <a:moveTo>
                        <a:pt x="1620" y="0"/>
                      </a:moveTo>
                      <a:cubicBezTo>
                        <a:pt x="1586" y="0"/>
                        <a:pt x="1550" y="8"/>
                        <a:pt x="1514" y="26"/>
                      </a:cubicBezTo>
                      <a:cubicBezTo>
                        <a:pt x="1078" y="343"/>
                        <a:pt x="642" y="620"/>
                        <a:pt x="167" y="898"/>
                      </a:cubicBezTo>
                      <a:cubicBezTo>
                        <a:pt x="1" y="1030"/>
                        <a:pt x="141" y="1330"/>
                        <a:pt x="331" y="1330"/>
                      </a:cubicBezTo>
                      <a:cubicBezTo>
                        <a:pt x="368" y="1330"/>
                        <a:pt x="406" y="1319"/>
                        <a:pt x="444" y="1294"/>
                      </a:cubicBezTo>
                      <a:cubicBezTo>
                        <a:pt x="880" y="1016"/>
                        <a:pt x="1355" y="700"/>
                        <a:pt x="1791" y="422"/>
                      </a:cubicBezTo>
                      <a:cubicBezTo>
                        <a:pt x="1959" y="254"/>
                        <a:pt x="1813" y="0"/>
                        <a:pt x="162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8804">
                    <a:buClr>
                      <a:srgbClr val="000000"/>
                    </a:buClr>
                    <a:defRPr/>
                  </a:pPr>
                  <a:endParaRPr sz="3200" kern="0">
                    <a:solidFill>
                      <a:srgbClr val="00000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Arial"/>
                  </a:endParaRPr>
                </a:p>
              </p:txBody>
            </p:sp>
            <p:sp>
              <p:nvSpPr>
                <p:cNvPr id="26" name="Google Shape;1047;p42">
                  <a:extLst>
                    <a:ext uri="{FF2B5EF4-FFF2-40B4-BE49-F238E27FC236}">
                      <a16:creationId xmlns:a16="http://schemas.microsoft.com/office/drawing/2014/main" id="{10877BFA-78ED-4698-A828-9330EC519281}"/>
                    </a:ext>
                  </a:extLst>
                </p:cNvPr>
                <p:cNvSpPr/>
                <p:nvPr/>
              </p:nvSpPr>
              <p:spPr>
                <a:xfrm>
                  <a:off x="6535007" y="2382716"/>
                  <a:ext cx="312740" cy="1059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8" h="917" extrusionOk="0">
                      <a:moveTo>
                        <a:pt x="2291" y="1"/>
                      </a:moveTo>
                      <a:cubicBezTo>
                        <a:pt x="2277" y="1"/>
                        <a:pt x="2263" y="1"/>
                        <a:pt x="2247" y="3"/>
                      </a:cubicBezTo>
                      <a:cubicBezTo>
                        <a:pt x="1614" y="201"/>
                        <a:pt x="940" y="320"/>
                        <a:pt x="267" y="439"/>
                      </a:cubicBezTo>
                      <a:cubicBezTo>
                        <a:pt x="1" y="477"/>
                        <a:pt x="27" y="917"/>
                        <a:pt x="274" y="917"/>
                      </a:cubicBezTo>
                      <a:cubicBezTo>
                        <a:pt x="285" y="917"/>
                        <a:pt x="295" y="916"/>
                        <a:pt x="306" y="914"/>
                      </a:cubicBezTo>
                      <a:cubicBezTo>
                        <a:pt x="1020" y="796"/>
                        <a:pt x="1733" y="637"/>
                        <a:pt x="2406" y="439"/>
                      </a:cubicBezTo>
                      <a:cubicBezTo>
                        <a:pt x="2708" y="364"/>
                        <a:pt x="2578" y="1"/>
                        <a:pt x="229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8804">
                    <a:buClr>
                      <a:srgbClr val="000000"/>
                    </a:buClr>
                    <a:defRPr/>
                  </a:pPr>
                  <a:endParaRPr sz="3200" kern="0">
                    <a:solidFill>
                      <a:srgbClr val="00000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Arial"/>
                  </a:endParaRPr>
                </a:p>
              </p:txBody>
            </p:sp>
            <p:sp>
              <p:nvSpPr>
                <p:cNvPr id="27" name="Google Shape;1048;p42">
                  <a:extLst>
                    <a:ext uri="{FF2B5EF4-FFF2-40B4-BE49-F238E27FC236}">
                      <a16:creationId xmlns:a16="http://schemas.microsoft.com/office/drawing/2014/main" id="{1B69F052-3D99-41C8-B50B-067AACED1685}"/>
                    </a:ext>
                  </a:extLst>
                </p:cNvPr>
                <p:cNvSpPr/>
                <p:nvPr/>
              </p:nvSpPr>
              <p:spPr>
                <a:xfrm>
                  <a:off x="6652687" y="2090306"/>
                  <a:ext cx="178544" cy="595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6" h="516" extrusionOk="0">
                      <a:moveTo>
                        <a:pt x="1228" y="0"/>
                      </a:moveTo>
                      <a:cubicBezTo>
                        <a:pt x="951" y="40"/>
                        <a:pt x="634" y="40"/>
                        <a:pt x="317" y="40"/>
                      </a:cubicBezTo>
                      <a:cubicBezTo>
                        <a:pt x="1" y="40"/>
                        <a:pt x="40" y="515"/>
                        <a:pt x="357" y="515"/>
                      </a:cubicBezTo>
                      <a:cubicBezTo>
                        <a:pt x="674" y="515"/>
                        <a:pt x="951" y="515"/>
                        <a:pt x="1268" y="475"/>
                      </a:cubicBezTo>
                      <a:cubicBezTo>
                        <a:pt x="1545" y="396"/>
                        <a:pt x="1506" y="40"/>
                        <a:pt x="122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8804">
                    <a:buClr>
                      <a:srgbClr val="000000"/>
                    </a:buClr>
                    <a:defRPr/>
                  </a:pPr>
                  <a:endParaRPr sz="3200" kern="0">
                    <a:solidFill>
                      <a:srgbClr val="00000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Arial"/>
                  </a:endParaRPr>
                </a:p>
              </p:txBody>
            </p:sp>
            <p:sp>
              <p:nvSpPr>
                <p:cNvPr id="28" name="Google Shape;1049;p42">
                  <a:extLst>
                    <a:ext uri="{FF2B5EF4-FFF2-40B4-BE49-F238E27FC236}">
                      <a16:creationId xmlns:a16="http://schemas.microsoft.com/office/drawing/2014/main" id="{08DEB285-DE48-40F2-9817-5001D23981ED}"/>
                    </a:ext>
                  </a:extLst>
                </p:cNvPr>
                <p:cNvSpPr/>
                <p:nvPr/>
              </p:nvSpPr>
              <p:spPr>
                <a:xfrm>
                  <a:off x="6528424" y="1685298"/>
                  <a:ext cx="358473" cy="1604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4" h="1389" extrusionOk="0">
                      <a:moveTo>
                        <a:pt x="386" y="1"/>
                      </a:moveTo>
                      <a:cubicBezTo>
                        <a:pt x="156" y="1"/>
                        <a:pt x="0" y="348"/>
                        <a:pt x="245" y="417"/>
                      </a:cubicBezTo>
                      <a:lnTo>
                        <a:pt x="2621" y="1368"/>
                      </a:lnTo>
                      <a:cubicBezTo>
                        <a:pt x="2659" y="1382"/>
                        <a:pt x="2695" y="1388"/>
                        <a:pt x="2729" y="1388"/>
                      </a:cubicBezTo>
                      <a:cubicBezTo>
                        <a:pt x="2979" y="1388"/>
                        <a:pt x="3103" y="1042"/>
                        <a:pt x="2859" y="972"/>
                      </a:cubicBezTo>
                      <a:lnTo>
                        <a:pt x="482" y="21"/>
                      </a:lnTo>
                      <a:cubicBezTo>
                        <a:pt x="449" y="7"/>
                        <a:pt x="417" y="1"/>
                        <a:pt x="38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8804">
                    <a:buClr>
                      <a:srgbClr val="000000"/>
                    </a:buClr>
                    <a:defRPr/>
                  </a:pPr>
                  <a:endParaRPr sz="3200" kern="0">
                    <a:solidFill>
                      <a:srgbClr val="00000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Arial"/>
                  </a:endParaRPr>
                </a:p>
              </p:txBody>
            </p:sp>
            <p:sp>
              <p:nvSpPr>
                <p:cNvPr id="29" name="Google Shape;1050;p42">
                  <a:extLst>
                    <a:ext uri="{FF2B5EF4-FFF2-40B4-BE49-F238E27FC236}">
                      <a16:creationId xmlns:a16="http://schemas.microsoft.com/office/drawing/2014/main" id="{DAE38684-3710-4C08-A2C7-8A4BA6822E80}"/>
                    </a:ext>
                  </a:extLst>
                </p:cNvPr>
                <p:cNvSpPr/>
                <p:nvPr/>
              </p:nvSpPr>
              <p:spPr>
                <a:xfrm>
                  <a:off x="6920962" y="1439428"/>
                  <a:ext cx="157409" cy="2287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3" h="1981" extrusionOk="0">
                      <a:moveTo>
                        <a:pt x="270" y="1"/>
                      </a:moveTo>
                      <a:cubicBezTo>
                        <a:pt x="131" y="1"/>
                        <a:pt x="0" y="126"/>
                        <a:pt x="54" y="288"/>
                      </a:cubicBezTo>
                      <a:cubicBezTo>
                        <a:pt x="252" y="843"/>
                        <a:pt x="530" y="1398"/>
                        <a:pt x="886" y="1913"/>
                      </a:cubicBezTo>
                      <a:cubicBezTo>
                        <a:pt x="934" y="1961"/>
                        <a:pt x="989" y="1981"/>
                        <a:pt x="1043" y="1981"/>
                      </a:cubicBezTo>
                      <a:cubicBezTo>
                        <a:pt x="1210" y="1981"/>
                        <a:pt x="1363" y="1785"/>
                        <a:pt x="1243" y="1635"/>
                      </a:cubicBezTo>
                      <a:cubicBezTo>
                        <a:pt x="926" y="1160"/>
                        <a:pt x="648" y="645"/>
                        <a:pt x="450" y="90"/>
                      </a:cubicBezTo>
                      <a:cubicBezTo>
                        <a:pt x="400" y="28"/>
                        <a:pt x="334" y="1"/>
                        <a:pt x="27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8804">
                    <a:buClr>
                      <a:srgbClr val="000000"/>
                    </a:buClr>
                    <a:defRPr/>
                  </a:pPr>
                  <a:endParaRPr sz="3200" kern="0">
                    <a:solidFill>
                      <a:srgbClr val="00000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Arial"/>
                  </a:endParaRPr>
                </a:p>
              </p:txBody>
            </p:sp>
            <p:sp>
              <p:nvSpPr>
                <p:cNvPr id="30" name="Google Shape;1051;p42">
                  <a:extLst>
                    <a:ext uri="{FF2B5EF4-FFF2-40B4-BE49-F238E27FC236}">
                      <a16:creationId xmlns:a16="http://schemas.microsoft.com/office/drawing/2014/main" id="{AEDF9D78-2B0D-485C-84F0-56700B6738E1}"/>
                    </a:ext>
                  </a:extLst>
                </p:cNvPr>
                <p:cNvSpPr/>
                <p:nvPr/>
              </p:nvSpPr>
              <p:spPr>
                <a:xfrm>
                  <a:off x="7245016" y="1392541"/>
                  <a:ext cx="85807" cy="1781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3" h="1543" extrusionOk="0">
                      <a:moveTo>
                        <a:pt x="236" y="0"/>
                      </a:moveTo>
                      <a:cubicBezTo>
                        <a:pt x="113" y="0"/>
                        <a:pt x="0" y="90"/>
                        <a:pt x="21" y="259"/>
                      </a:cubicBezTo>
                      <a:cubicBezTo>
                        <a:pt x="61" y="615"/>
                        <a:pt x="180" y="1011"/>
                        <a:pt x="259" y="1368"/>
                      </a:cubicBezTo>
                      <a:cubicBezTo>
                        <a:pt x="290" y="1492"/>
                        <a:pt x="375" y="1543"/>
                        <a:pt x="463" y="1543"/>
                      </a:cubicBezTo>
                      <a:cubicBezTo>
                        <a:pt x="600" y="1543"/>
                        <a:pt x="743" y="1418"/>
                        <a:pt x="695" y="1249"/>
                      </a:cubicBezTo>
                      <a:cubicBezTo>
                        <a:pt x="615" y="892"/>
                        <a:pt x="536" y="536"/>
                        <a:pt x="496" y="219"/>
                      </a:cubicBezTo>
                      <a:cubicBezTo>
                        <a:pt x="459" y="70"/>
                        <a:pt x="344" y="0"/>
                        <a:pt x="236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8804">
                    <a:buClr>
                      <a:srgbClr val="000000"/>
                    </a:buClr>
                    <a:defRPr/>
                  </a:pPr>
                  <a:endParaRPr sz="3200" kern="0">
                    <a:solidFill>
                      <a:srgbClr val="00000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Arial"/>
                  </a:endParaRPr>
                </a:p>
              </p:txBody>
            </p:sp>
          </p:grpSp>
          <p:sp>
            <p:nvSpPr>
              <p:cNvPr id="9" name="Google Shape;1052;p42">
                <a:extLst>
                  <a:ext uri="{FF2B5EF4-FFF2-40B4-BE49-F238E27FC236}">
                    <a16:creationId xmlns:a16="http://schemas.microsoft.com/office/drawing/2014/main" id="{E32EB7E9-8BE3-4B0C-8551-674061F1B69B}"/>
                  </a:ext>
                </a:extLst>
              </p:cNvPr>
              <p:cNvSpPr/>
              <p:nvPr/>
            </p:nvSpPr>
            <p:spPr>
              <a:xfrm>
                <a:off x="7570574" y="4280149"/>
                <a:ext cx="715594" cy="530807"/>
              </a:xfrm>
              <a:custGeom>
                <a:avLst/>
                <a:gdLst/>
                <a:ahLst/>
                <a:cxnLst/>
                <a:rect l="l" t="t" r="r" b="b"/>
                <a:pathLst>
                  <a:path w="12437" h="9225" extrusionOk="0">
                    <a:moveTo>
                      <a:pt x="1895" y="0"/>
                    </a:moveTo>
                    <a:cubicBezTo>
                      <a:pt x="1313" y="0"/>
                      <a:pt x="705" y="248"/>
                      <a:pt x="197" y="558"/>
                    </a:cubicBezTo>
                    <a:cubicBezTo>
                      <a:pt x="0" y="721"/>
                      <a:pt x="155" y="993"/>
                      <a:pt x="349" y="993"/>
                    </a:cubicBezTo>
                    <a:cubicBezTo>
                      <a:pt x="390" y="993"/>
                      <a:pt x="433" y="981"/>
                      <a:pt x="474" y="954"/>
                    </a:cubicBezTo>
                    <a:cubicBezTo>
                      <a:pt x="915" y="666"/>
                      <a:pt x="1403" y="443"/>
                      <a:pt x="1857" y="443"/>
                    </a:cubicBezTo>
                    <a:cubicBezTo>
                      <a:pt x="2339" y="443"/>
                      <a:pt x="2782" y="695"/>
                      <a:pt x="3088" y="1390"/>
                    </a:cubicBezTo>
                    <a:cubicBezTo>
                      <a:pt x="3247" y="1825"/>
                      <a:pt x="3366" y="2340"/>
                      <a:pt x="3405" y="2816"/>
                    </a:cubicBezTo>
                    <a:cubicBezTo>
                      <a:pt x="3405" y="3331"/>
                      <a:pt x="3564" y="3846"/>
                      <a:pt x="3881" y="4321"/>
                    </a:cubicBezTo>
                    <a:cubicBezTo>
                      <a:pt x="4166" y="4574"/>
                      <a:pt x="4552" y="4701"/>
                      <a:pt x="4939" y="4701"/>
                    </a:cubicBezTo>
                    <a:cubicBezTo>
                      <a:pt x="5036" y="4701"/>
                      <a:pt x="5132" y="4693"/>
                      <a:pt x="5227" y="4677"/>
                    </a:cubicBezTo>
                    <a:cubicBezTo>
                      <a:pt x="5604" y="4638"/>
                      <a:pt x="5802" y="4578"/>
                      <a:pt x="6005" y="4578"/>
                    </a:cubicBezTo>
                    <a:cubicBezTo>
                      <a:pt x="6208" y="4578"/>
                      <a:pt x="6416" y="4638"/>
                      <a:pt x="6812" y="4836"/>
                    </a:cubicBezTo>
                    <a:cubicBezTo>
                      <a:pt x="7248" y="4836"/>
                      <a:pt x="7604" y="5232"/>
                      <a:pt x="7564" y="5707"/>
                    </a:cubicBezTo>
                    <a:cubicBezTo>
                      <a:pt x="7564" y="5905"/>
                      <a:pt x="7604" y="6143"/>
                      <a:pt x="7604" y="6381"/>
                    </a:cubicBezTo>
                    <a:cubicBezTo>
                      <a:pt x="7683" y="7569"/>
                      <a:pt x="8119" y="8599"/>
                      <a:pt x="9466" y="8599"/>
                    </a:cubicBezTo>
                    <a:cubicBezTo>
                      <a:pt x="10535" y="8599"/>
                      <a:pt x="11328" y="7926"/>
                      <a:pt x="11961" y="7133"/>
                    </a:cubicBezTo>
                    <a:lnTo>
                      <a:pt x="11961" y="7133"/>
                    </a:lnTo>
                    <a:cubicBezTo>
                      <a:pt x="11922" y="7728"/>
                      <a:pt x="11882" y="8361"/>
                      <a:pt x="11763" y="8956"/>
                    </a:cubicBezTo>
                    <a:cubicBezTo>
                      <a:pt x="11740" y="9117"/>
                      <a:pt x="11891" y="9224"/>
                      <a:pt x="12029" y="9224"/>
                    </a:cubicBezTo>
                    <a:cubicBezTo>
                      <a:pt x="12129" y="9224"/>
                      <a:pt x="12222" y="9168"/>
                      <a:pt x="12239" y="9035"/>
                    </a:cubicBezTo>
                    <a:cubicBezTo>
                      <a:pt x="12358" y="8282"/>
                      <a:pt x="12397" y="7490"/>
                      <a:pt x="12437" y="6698"/>
                    </a:cubicBezTo>
                    <a:cubicBezTo>
                      <a:pt x="12437" y="6618"/>
                      <a:pt x="12397" y="6579"/>
                      <a:pt x="12358" y="6539"/>
                    </a:cubicBezTo>
                    <a:cubicBezTo>
                      <a:pt x="12414" y="6371"/>
                      <a:pt x="12272" y="6203"/>
                      <a:pt x="12127" y="6203"/>
                    </a:cubicBezTo>
                    <a:cubicBezTo>
                      <a:pt x="12068" y="6203"/>
                      <a:pt x="12008" y="6232"/>
                      <a:pt x="11961" y="6302"/>
                    </a:cubicBezTo>
                    <a:lnTo>
                      <a:pt x="11961" y="6341"/>
                    </a:lnTo>
                    <a:cubicBezTo>
                      <a:pt x="11922" y="6302"/>
                      <a:pt x="11882" y="6302"/>
                      <a:pt x="11843" y="6302"/>
                    </a:cubicBezTo>
                    <a:cubicBezTo>
                      <a:pt x="11130" y="6302"/>
                      <a:pt x="10417" y="6222"/>
                      <a:pt x="9704" y="6024"/>
                    </a:cubicBezTo>
                    <a:cubicBezTo>
                      <a:pt x="9681" y="6018"/>
                      <a:pt x="9659" y="6015"/>
                      <a:pt x="9639" y="6015"/>
                    </a:cubicBezTo>
                    <a:cubicBezTo>
                      <a:pt x="9416" y="6015"/>
                      <a:pt x="9370" y="6387"/>
                      <a:pt x="9624" y="6460"/>
                    </a:cubicBezTo>
                    <a:cubicBezTo>
                      <a:pt x="10298" y="6658"/>
                      <a:pt x="10971" y="6737"/>
                      <a:pt x="11645" y="6737"/>
                    </a:cubicBezTo>
                    <a:cubicBezTo>
                      <a:pt x="11146" y="7449"/>
                      <a:pt x="10456" y="8193"/>
                      <a:pt x="9574" y="8193"/>
                    </a:cubicBezTo>
                    <a:cubicBezTo>
                      <a:pt x="9474" y="8193"/>
                      <a:pt x="9372" y="8183"/>
                      <a:pt x="9268" y="8163"/>
                    </a:cubicBezTo>
                    <a:cubicBezTo>
                      <a:pt x="7763" y="7886"/>
                      <a:pt x="8277" y="6341"/>
                      <a:pt x="8000" y="5311"/>
                    </a:cubicBezTo>
                    <a:cubicBezTo>
                      <a:pt x="7742" y="4439"/>
                      <a:pt x="7167" y="4067"/>
                      <a:pt x="6405" y="4067"/>
                    </a:cubicBezTo>
                    <a:cubicBezTo>
                      <a:pt x="6233" y="4067"/>
                      <a:pt x="6051" y="4086"/>
                      <a:pt x="5861" y="4123"/>
                    </a:cubicBezTo>
                    <a:cubicBezTo>
                      <a:pt x="5573" y="4157"/>
                      <a:pt x="5292" y="4234"/>
                      <a:pt x="5025" y="4234"/>
                    </a:cubicBezTo>
                    <a:cubicBezTo>
                      <a:pt x="4667" y="4234"/>
                      <a:pt x="4334" y="4096"/>
                      <a:pt x="4039" y="3529"/>
                    </a:cubicBezTo>
                    <a:cubicBezTo>
                      <a:pt x="3801" y="3093"/>
                      <a:pt x="3841" y="2301"/>
                      <a:pt x="3722" y="1825"/>
                    </a:cubicBezTo>
                    <a:cubicBezTo>
                      <a:pt x="3643" y="1350"/>
                      <a:pt x="3445" y="914"/>
                      <a:pt x="3167" y="558"/>
                    </a:cubicBezTo>
                    <a:cubicBezTo>
                      <a:pt x="2800" y="155"/>
                      <a:pt x="2355" y="0"/>
                      <a:pt x="189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8804">
                  <a:buClr>
                    <a:srgbClr val="000000"/>
                  </a:buClr>
                  <a:defRPr/>
                </a:pPr>
                <a:endParaRPr sz="3200" kern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</p:grpSp>
      </p:grpSp>
      <p:cxnSp>
        <p:nvCxnSpPr>
          <p:cNvPr id="46" name="Straight Connector 45"/>
          <p:cNvCxnSpPr/>
          <p:nvPr/>
        </p:nvCxnSpPr>
        <p:spPr>
          <a:xfrm>
            <a:off x="2199860" y="812425"/>
            <a:ext cx="163001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/>
          <p:cNvSpPr txBox="1"/>
          <p:nvPr/>
        </p:nvSpPr>
        <p:spPr>
          <a:xfrm>
            <a:off x="2692485" y="3375705"/>
            <a:ext cx="6998643" cy="584775"/>
          </a:xfrm>
          <a:prstGeom prst="rect">
            <a:avLst/>
          </a:prstGeom>
          <a:noFill/>
        </p:spPr>
        <p:txBody>
          <a:bodyPr wrap="square" lIns="91413" tIns="45707" rIns="91413" bIns="45707" rtlCol="0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2313432" y="4057654"/>
            <a:ext cx="8251186" cy="584749"/>
          </a:xfrm>
          <a:prstGeom prst="rect">
            <a:avLst/>
          </a:prstGeom>
          <a:noFill/>
        </p:spPr>
        <p:txBody>
          <a:bodyPr wrap="square" lIns="91413" tIns="45707" rIns="91413" bIns="45707" rtlCol="0">
            <a:spAutoFit/>
          </a:bodyPr>
          <a:lstStyle/>
          <a:p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2313433" y="4742987"/>
            <a:ext cx="7810532" cy="584775"/>
          </a:xfrm>
          <a:prstGeom prst="rect">
            <a:avLst/>
          </a:prstGeom>
          <a:noFill/>
        </p:spPr>
        <p:txBody>
          <a:bodyPr wrap="square" lIns="91413" tIns="45707" rIns="91413" bIns="45707" rtlCol="0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2272804" y="5457838"/>
            <a:ext cx="8291814" cy="1077192"/>
          </a:xfrm>
          <a:prstGeom prst="rect">
            <a:avLst/>
          </a:prstGeom>
          <a:noFill/>
        </p:spPr>
        <p:txBody>
          <a:bodyPr wrap="square" lIns="91413" tIns="45707" rIns="91413" bIns="45707" rtlCol="0">
            <a:spAutoFit/>
          </a:bodyPr>
          <a:lstStyle/>
          <a:p>
            <a:pPr algn="just"/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0675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49" grpId="0"/>
      <p:bldP spid="50" grpId="0"/>
      <p:bldP spid="5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979" y="812184"/>
            <a:ext cx="9956800" cy="365019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979" y="2241989"/>
            <a:ext cx="9956800" cy="365019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50686" y="1143690"/>
            <a:ext cx="2110566" cy="666786"/>
          </a:xfrm>
          <a:prstGeom prst="rect">
            <a:avLst/>
          </a:prstGeom>
          <a:noFill/>
        </p:spPr>
        <p:txBody>
          <a:bodyPr wrap="square" lIns="91413" tIns="45707" rIns="91413" bIns="45707" rtlCol="0">
            <a:spAutoFit/>
          </a:bodyPr>
          <a:lstStyle/>
          <a:p>
            <a:pPr>
              <a:defRPr/>
            </a:pPr>
            <a:r>
              <a:rPr lang="en-US" sz="3700" b="1" dirty="0" err="1">
                <a:solidFill>
                  <a:srgbClr val="461E64"/>
                </a:solidFill>
                <a:latin typeface="HP001 4 hàng" panose="020B0603050302020204" pitchFamily="34" charset="0"/>
              </a:rPr>
              <a:t>Bài</a:t>
            </a:r>
            <a:r>
              <a:rPr lang="en-US" sz="3700" b="1" dirty="0">
                <a:solidFill>
                  <a:srgbClr val="461E64"/>
                </a:solidFill>
                <a:latin typeface="HP001 4 hàng" panose="020B0603050302020204" pitchFamily="34" charset="0"/>
              </a:rPr>
              <a:t> 2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449658" y="1860437"/>
            <a:ext cx="2547488" cy="666786"/>
          </a:xfrm>
          <a:prstGeom prst="rect">
            <a:avLst/>
          </a:prstGeom>
          <a:noFill/>
        </p:spPr>
        <p:txBody>
          <a:bodyPr wrap="square" lIns="91413" tIns="45707" rIns="91413" bIns="45707" rtlCol="0">
            <a:spAutoFit/>
          </a:bodyPr>
          <a:lstStyle/>
          <a:p>
            <a:pPr>
              <a:defRPr/>
            </a:pPr>
            <a:r>
              <a:rPr lang="en-US" sz="3700" b="1" dirty="0" err="1">
                <a:solidFill>
                  <a:srgbClr val="461E64"/>
                </a:solidFill>
                <a:latin typeface="HP001 4 hàng" panose="020B0603050302020204" pitchFamily="34" charset="0"/>
              </a:rPr>
              <a:t>Bài</a:t>
            </a:r>
            <a:r>
              <a:rPr lang="en-US" sz="3700" b="1" dirty="0">
                <a:solidFill>
                  <a:srgbClr val="461E64"/>
                </a:solidFill>
                <a:latin typeface="HP001 4 hàng" panose="020B0603050302020204" pitchFamily="34" charset="0"/>
              </a:rPr>
              <a:t> </a:t>
            </a:r>
            <a:r>
              <a:rPr lang="en-US" sz="3700" b="1" dirty="0" err="1">
                <a:solidFill>
                  <a:srgbClr val="461E64"/>
                </a:solidFill>
                <a:latin typeface="HP001 4 hàng" panose="020B0603050302020204" pitchFamily="34" charset="0"/>
              </a:rPr>
              <a:t>làm</a:t>
            </a:r>
            <a:endParaRPr lang="en-US" sz="3700" b="1" dirty="0">
              <a:solidFill>
                <a:srgbClr val="461E64"/>
              </a:solidFill>
              <a:latin typeface="HP001 4 hàng" panose="020B0603050302020204" pitchFamily="34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989980" y="812185"/>
            <a:ext cx="0" cy="304629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989980" y="2328101"/>
            <a:ext cx="0" cy="356408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80108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id="{431AFA33-AE91-4A61-A807-3A28EC76028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5559" t="6591" b="4038"/>
          <a:stretch/>
        </p:blipFill>
        <p:spPr>
          <a:xfrm>
            <a:off x="0" y="0"/>
            <a:ext cx="4847000" cy="685800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F6AFA1B4-2960-4D3C-8A16-63FD261FE6C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941" r="81278" b="5687"/>
          <a:stretch/>
        </p:blipFill>
        <p:spPr>
          <a:xfrm>
            <a:off x="10242502" y="0"/>
            <a:ext cx="1949501" cy="6858000"/>
          </a:xfrm>
          <a:prstGeom prst="rect">
            <a:avLst/>
          </a:prstGeom>
        </p:spPr>
      </p:pic>
      <p:pic>
        <p:nvPicPr>
          <p:cNvPr id="54" name="图片 53">
            <a:extLst>
              <a:ext uri="{FF2B5EF4-FFF2-40B4-BE49-F238E27FC236}">
                <a16:creationId xmlns:a16="http://schemas.microsoft.com/office/drawing/2014/main" id="{B084D209-23B3-4351-8DDB-9DF7E55EAE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2049" y="1675751"/>
            <a:ext cx="1056732" cy="1007960"/>
          </a:xfrm>
          <a:prstGeom prst="rect">
            <a:avLst/>
          </a:prstGeom>
        </p:spPr>
      </p:pic>
      <p:pic>
        <p:nvPicPr>
          <p:cNvPr id="55" name="图片 54">
            <a:extLst>
              <a:ext uri="{FF2B5EF4-FFF2-40B4-BE49-F238E27FC236}">
                <a16:creationId xmlns:a16="http://schemas.microsoft.com/office/drawing/2014/main" id="{8A48957D-0930-4CC6-BD89-09BECFA4F1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2049" y="3462330"/>
            <a:ext cx="1056732" cy="100796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178759" y="1837348"/>
            <a:ext cx="9798755" cy="553933"/>
          </a:xfrm>
          <a:prstGeom prst="rect">
            <a:avLst/>
          </a:prstGeom>
          <a:noFill/>
        </p:spPr>
        <p:txBody>
          <a:bodyPr wrap="square" lIns="121819" tIns="60910" rIns="121819" bIns="60910" rtlCol="0">
            <a:spAutoFit/>
          </a:bodyPr>
          <a:lstStyle/>
          <a:p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 được lời xin lỗi trong các tình huống cụ thể.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文本框 22">
            <a:extLst>
              <a:ext uri="{FF2B5EF4-FFF2-40B4-BE49-F238E27FC236}">
                <a16:creationId xmlns:a16="http://schemas.microsoft.com/office/drawing/2014/main" id="{0C9928D3-15CE-463A-8DD4-D2BDB8DB2C15}"/>
              </a:ext>
            </a:extLst>
          </p:cNvPr>
          <p:cNvSpPr txBox="1"/>
          <p:nvPr/>
        </p:nvSpPr>
        <p:spPr>
          <a:xfrm>
            <a:off x="2927945" y="412020"/>
            <a:ext cx="6780500" cy="923330"/>
          </a:xfrm>
          <a:prstGeom prst="rect">
            <a:avLst/>
          </a:prstGeom>
          <a:noFill/>
        </p:spPr>
        <p:txBody>
          <a:bodyPr wrap="square" lIns="91413" tIns="45707" rIns="91413" bIns="45707" rtlCol="0">
            <a:spAutoFit/>
          </a:bodyPr>
          <a:lstStyle/>
          <a:p>
            <a:r>
              <a:rPr lang="vi-VN" altLang="zh-CN" sz="5400" dirty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YÊU CẦU CẦN ĐẠT</a:t>
            </a:r>
            <a:endParaRPr lang="zh-CN" altLang="en-US" sz="5400" dirty="0">
              <a:solidFill>
                <a:srgbClr val="FF0000"/>
              </a:solidFill>
              <a:latin typeface="iCiel Cadena" panose="02000503000000020004" pitchFamily="2" charset="0"/>
              <a:ea typeface="思源黑体 CN Bold" panose="020B0800000000000000" pitchFamily="34" charset="-122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178759" y="3689346"/>
            <a:ext cx="9798755" cy="553933"/>
          </a:xfrm>
          <a:prstGeom prst="rect">
            <a:avLst/>
          </a:prstGeom>
          <a:noFill/>
        </p:spPr>
        <p:txBody>
          <a:bodyPr wrap="square" lIns="121819" tIns="60910" rIns="121819" bIns="60910" rtlCol="0">
            <a:spAutoFit/>
          </a:bodyPr>
          <a:lstStyle/>
          <a:p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lời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xin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lỗi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thành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đoạn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văn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86606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6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7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3">
            <a:extLst>
              <a:ext uri="{FF2B5EF4-FFF2-40B4-BE49-F238E27FC236}">
                <a16:creationId xmlns:a16="http://schemas.microsoft.com/office/drawing/2014/main" id="{E590BF65-17DE-4F4E-803F-4092E8EDD6C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1175" y="2478178"/>
            <a:ext cx="5707239" cy="3803510"/>
          </a:xfrm>
          <a:prstGeom prst="rect">
            <a:avLst/>
          </a:prstGeom>
        </p:spPr>
      </p:pic>
      <p:pic>
        <p:nvPicPr>
          <p:cNvPr id="12" name="图片 13">
            <a:extLst>
              <a:ext uri="{FF2B5EF4-FFF2-40B4-BE49-F238E27FC236}">
                <a16:creationId xmlns:a16="http://schemas.microsoft.com/office/drawing/2014/main" id="{B45F07B7-A08C-4F7E-A0D7-22628BBD932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695" y="576314"/>
            <a:ext cx="5707239" cy="380351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38350" y="2027259"/>
            <a:ext cx="5595582" cy="1200329"/>
          </a:xfrm>
          <a:prstGeom prst="rect">
            <a:avLst/>
          </a:prstGeom>
          <a:noFill/>
        </p:spPr>
        <p:txBody>
          <a:bodyPr wrap="square" lIns="91413" tIns="45707" rIns="91413" bIns="45707" rtlCol="0">
            <a:spAutoFit/>
          </a:bodyPr>
          <a:lstStyle/>
          <a:p>
            <a:pPr algn="ctr">
              <a:defRPr/>
            </a:pPr>
            <a:r>
              <a:rPr lang="en-US" sz="3600" b="1">
                <a:solidFill>
                  <a:prstClr val="black"/>
                </a:solidFill>
                <a:latin typeface="Times New Roman" panose="02020603050405020304" pitchFamily="18" charset="0"/>
                <a:ea typeface="Aachen" panose="02020500000000000000" pitchFamily="18" charset="0"/>
                <a:cs typeface="Times New Roman" panose="02020603050405020304" pitchFamily="18" charset="0"/>
              </a:rPr>
              <a:t>Hoàn thành bài viết </a:t>
            </a:r>
          </a:p>
          <a:p>
            <a:pPr algn="ctr">
              <a:defRPr/>
            </a:pPr>
            <a:r>
              <a:rPr lang="en-US" sz="3600" b="1">
                <a:solidFill>
                  <a:prstClr val="black"/>
                </a:solidFill>
                <a:latin typeface="Times New Roman" panose="02020603050405020304" pitchFamily="18" charset="0"/>
                <a:ea typeface="Aachen" panose="02020500000000000000" pitchFamily="18" charset="0"/>
                <a:cs typeface="Times New Roman" panose="02020603050405020304" pitchFamily="18" charset="0"/>
              </a:rPr>
              <a:t>vào vở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159752" y="3188089"/>
            <a:ext cx="3218688" cy="2308298"/>
          </a:xfrm>
          <a:prstGeom prst="rect">
            <a:avLst/>
          </a:prstGeom>
          <a:noFill/>
        </p:spPr>
        <p:txBody>
          <a:bodyPr wrap="square" lIns="91413" tIns="45707" rIns="91413" bIns="45707" rtlCol="0">
            <a:spAutoFit/>
          </a:bodyPr>
          <a:lstStyle/>
          <a:p>
            <a:pPr algn="just">
              <a:defRPr/>
            </a:pP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ea typeface="Aachen" panose="02020500000000000000" pitchFamily="18" charset="0"/>
                <a:cs typeface="Times New Roman" panose="02020603050405020304" pitchFamily="18" charset="0"/>
              </a:rPr>
              <a:t>Chuẩn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ea typeface="Aachen" panose="02020500000000000000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ea typeface="Aachen" panose="02020500000000000000" pitchFamily="18" charset="0"/>
                <a:cs typeface="Times New Roman" panose="02020603050405020304" pitchFamily="18" charset="0"/>
              </a:rPr>
              <a:t>bị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ea typeface="Aachen" panose="02020500000000000000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achen" panose="02020500000000000000" pitchFamily="18" charset="0"/>
                <a:cs typeface="Times New Roman" panose="02020603050405020304" pitchFamily="18" charset="0"/>
              </a:rPr>
              <a:t>đoạn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Aachen" panose="02020500000000000000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achen" panose="02020500000000000000" pitchFamily="18" charset="0"/>
                <a:cs typeface="Times New Roman" panose="02020603050405020304" pitchFamily="18" charset="0"/>
              </a:rPr>
              <a:t>viết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Aachen" panose="02020500000000000000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achen" panose="02020500000000000000" pitchFamily="18" charset="0"/>
                <a:cs typeface="Times New Roman" panose="02020603050405020304" pitchFamily="18" charset="0"/>
              </a:rPr>
              <a:t>kể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Aachen" panose="02020500000000000000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achen" panose="02020500000000000000" pitchFamily="18" charset="0"/>
                <a:cs typeface="Times New Roman" panose="02020603050405020304" pitchFamily="18" charset="0"/>
              </a:rPr>
              <a:t>về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Aachen" panose="02020500000000000000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achen" panose="02020500000000000000" pitchFamily="18" charset="0"/>
                <a:cs typeface="Times New Roman" panose="02020603050405020304" pitchFamily="18" charset="0"/>
              </a:rPr>
              <a:t>việc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Aachen" panose="02020500000000000000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achen" panose="02020500000000000000" pitchFamily="18" charset="0"/>
                <a:cs typeface="Times New Roman" panose="02020603050405020304" pitchFamily="18" charset="0"/>
              </a:rPr>
              <a:t>làm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Aachen" panose="02020500000000000000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achen" panose="02020500000000000000" pitchFamily="18" charset="0"/>
                <a:cs typeface="Times New Roman" panose="02020603050405020304" pitchFamily="18" charset="0"/>
              </a:rPr>
              <a:t>bảo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Aachen" panose="02020500000000000000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achen" panose="02020500000000000000" pitchFamily="18" charset="0"/>
                <a:cs typeface="Times New Roman" panose="02020603050405020304" pitchFamily="18" charset="0"/>
              </a:rPr>
              <a:t>vệ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Aachen" panose="02020500000000000000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achen" panose="02020500000000000000" pitchFamily="18" charset="0"/>
                <a:cs typeface="Times New Roman" panose="02020603050405020304" pitchFamily="18" charset="0"/>
              </a:rPr>
              <a:t>môi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Aachen" panose="02020500000000000000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achen" panose="02020500000000000000" pitchFamily="18" charset="0"/>
                <a:cs typeface="Times New Roman" panose="02020603050405020304" pitchFamily="18" charset="0"/>
              </a:rPr>
              <a:t>trường</a:t>
            </a:r>
            <a:endParaRPr lang="en-US" sz="3600" b="1" dirty="0">
              <a:solidFill>
                <a:prstClr val="black"/>
              </a:solidFill>
              <a:latin typeface="Times New Roman" panose="02020603050405020304" pitchFamily="18" charset="0"/>
              <a:ea typeface="Aachen" panose="02020500000000000000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540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379" t="20025" r="2299" b="24802"/>
          <a:stretch/>
        </p:blipFill>
        <p:spPr>
          <a:xfrm rot="20520875">
            <a:off x="1304480" y="673425"/>
            <a:ext cx="2439219" cy="2875935"/>
          </a:xfrm>
          <a:prstGeom prst="rect">
            <a:avLst/>
          </a:prstGeom>
        </p:spPr>
      </p:pic>
      <p:pic>
        <p:nvPicPr>
          <p:cNvPr id="7" name="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25" t="10830" r="28047" b="42989"/>
          <a:stretch/>
        </p:blipFill>
        <p:spPr>
          <a:xfrm rot="21395099">
            <a:off x="2126168" y="1925412"/>
            <a:ext cx="6528960" cy="3987959"/>
          </a:xfrm>
          <a:prstGeom prst="rect">
            <a:avLst/>
          </a:prstGeom>
        </p:spPr>
      </p:pic>
      <p:pic>
        <p:nvPicPr>
          <p:cNvPr id="4" name="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600" b="32444"/>
          <a:stretch/>
        </p:blipFill>
        <p:spPr>
          <a:xfrm rot="21079812">
            <a:off x="525709" y="2910835"/>
            <a:ext cx="11401209" cy="5833713"/>
          </a:xfrm>
          <a:prstGeom prst="rect">
            <a:avLst/>
          </a:prstGeom>
        </p:spPr>
      </p:pic>
      <p:pic>
        <p:nvPicPr>
          <p:cNvPr id="15" name="1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955"/>
          <a:stretch/>
        </p:blipFill>
        <p:spPr>
          <a:xfrm>
            <a:off x="0" y="3083038"/>
            <a:ext cx="12192000" cy="3774965"/>
          </a:xfrm>
          <a:prstGeom prst="rect">
            <a:avLst/>
          </a:prstGeom>
        </p:spPr>
      </p:pic>
      <p:pic>
        <p:nvPicPr>
          <p:cNvPr id="10" name="9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03" t="6948" r="17586" b="9272"/>
          <a:stretch/>
        </p:blipFill>
        <p:spPr>
          <a:xfrm>
            <a:off x="1877852" y="476473"/>
            <a:ext cx="8170041" cy="5745655"/>
          </a:xfrm>
          <a:prstGeom prst="rect">
            <a:avLst/>
          </a:prstGeom>
        </p:spPr>
      </p:pic>
      <p:pic>
        <p:nvPicPr>
          <p:cNvPr id="12" name="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898643" y="3621006"/>
            <a:ext cx="4128457" cy="2062103"/>
          </a:xfrm>
          <a:prstGeom prst="rect">
            <a:avLst/>
          </a:prstGeom>
          <a:noFill/>
        </p:spPr>
        <p:txBody>
          <a:bodyPr wrap="square" lIns="91413" tIns="45707" rIns="91413" bIns="45707" rtlCol="0">
            <a:spAutoFit/>
          </a:bodyPr>
          <a:lstStyle/>
          <a:p>
            <a:pPr algn="ctr" defTabSz="1218804">
              <a:defRPr/>
            </a:pPr>
            <a:r>
              <a:rPr lang="en-US" altLang="zh-CN" sz="6400" b="1" spc="-400" dirty="0" err="1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F79646">
                    <a:lumMod val="75000"/>
                  </a:srgb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Tạm</a:t>
            </a:r>
            <a:r>
              <a:rPr lang="en-US" altLang="zh-CN" sz="6400" b="1" spc="-400" dirty="0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F79646">
                    <a:lumMod val="75000"/>
                  </a:srgb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 </a:t>
            </a:r>
            <a:r>
              <a:rPr lang="en-US" altLang="zh-CN" sz="6400" b="1" spc="-400" dirty="0" err="1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F79646">
                    <a:lumMod val="75000"/>
                  </a:srgb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biệt</a:t>
            </a:r>
            <a:r>
              <a:rPr lang="en-US" altLang="zh-CN" sz="6400" b="1" spc="-400" dirty="0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F79646">
                    <a:lumMod val="75000"/>
                  </a:srgb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 </a:t>
            </a:r>
            <a:r>
              <a:rPr lang="en-US" altLang="zh-CN" sz="6400" b="1" spc="-400" dirty="0" err="1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F79646">
                    <a:lumMod val="75000"/>
                  </a:srgb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các</a:t>
            </a:r>
            <a:r>
              <a:rPr lang="en-US" altLang="zh-CN" sz="6400" b="1" spc="-400" dirty="0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F79646">
                    <a:lumMod val="75000"/>
                  </a:srgb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 con</a:t>
            </a:r>
            <a:endParaRPr lang="zh-CN" altLang="en-US" sz="6400" b="1" spc="-400" dirty="0">
              <a:ln w="19050">
                <a:solidFill>
                  <a:srgbClr val="1F497D">
                    <a:tint val="1000"/>
                  </a:srgbClr>
                </a:solidFill>
                <a:prstDash val="solid"/>
              </a:ln>
              <a:solidFill>
                <a:srgbClr val="F79646">
                  <a:lumMod val="75000"/>
                </a:srgbClr>
              </a:solidFill>
              <a:latin typeface="Segoe UI Black" panose="020B0A02040204020203" pitchFamily="34" charset="0"/>
              <a:ea typeface="方正粗圆_GBK" panose="03000509000000000000" pitchFamily="65" charset="-122"/>
              <a:cs typeface="Segoe UI Black" panose="020B0A02040204020203" pitchFamily="34" charset="0"/>
            </a:endParaRPr>
          </a:p>
        </p:txBody>
      </p:sp>
      <p:sp>
        <p:nvSpPr>
          <p:cNvPr id="14" name="灯片编号占位符 5">
            <a:extLst>
              <a:ext uri="{FF2B5EF4-FFF2-40B4-BE49-F238E27FC236}">
                <a16:creationId xmlns:a16="http://schemas.microsoft.com/office/drawing/2014/main" id="{A75BAE7D-BB61-4F16-BA08-2F64D81CE439}"/>
              </a:ext>
            </a:extLst>
          </p:cNvPr>
          <p:cNvSpPr txBox="1">
            <a:spLocks/>
          </p:cNvSpPr>
          <p:nvPr/>
        </p:nvSpPr>
        <p:spPr>
          <a:xfrm>
            <a:off x="8972773" y="6516035"/>
            <a:ext cx="2844800" cy="365125"/>
          </a:xfrm>
          <a:prstGeom prst="rect">
            <a:avLst/>
          </a:prstGeom>
        </p:spPr>
        <p:txBody>
          <a:bodyPr vert="horz" lIns="91413" tIns="45707" rIns="91413" bIns="45707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accent5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altLang="zh-CN">
                <a:solidFill>
                  <a:srgbClr val="4BACC6">
                    <a:lumMod val="50000"/>
                  </a:srgbClr>
                </a:solidFill>
              </a:rPr>
              <a:t>Design by: Hương Thảo</a:t>
            </a:r>
            <a:endParaRPr lang="zh-CN" altLang="en-US" dirty="0">
              <a:solidFill>
                <a:srgbClr val="4BACC6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8486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" r="34400" b="5897"/>
          <a:stretch/>
        </p:blipFill>
        <p:spPr>
          <a:xfrm>
            <a:off x="239349" y="13235"/>
            <a:ext cx="7575296" cy="645363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34103" y="2401047"/>
            <a:ext cx="6154229" cy="1938992"/>
          </a:xfrm>
          <a:prstGeom prst="rect">
            <a:avLst/>
          </a:prstGeom>
          <a:noFill/>
          <a:ln>
            <a:noFill/>
          </a:ln>
        </p:spPr>
        <p:txBody>
          <a:bodyPr wrap="square" lIns="91413" tIns="45707" rIns="91413" bIns="45707" rtlCol="0">
            <a:spAutoFit/>
          </a:bodyPr>
          <a:lstStyle/>
          <a:p>
            <a:pPr defTabSz="1218804">
              <a:defRPr/>
            </a:pPr>
            <a:r>
              <a:rPr lang="en-US" altLang="zh-CN" sz="6000" b="1" dirty="0" err="1">
                <a:solidFill>
                  <a:srgbClr val="9BBB59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Luyện</a:t>
            </a:r>
            <a:r>
              <a:rPr lang="en-US" altLang="zh-CN" sz="6000" b="1" dirty="0">
                <a:solidFill>
                  <a:srgbClr val="9BBB59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6000" b="1" dirty="0" err="1">
                <a:solidFill>
                  <a:srgbClr val="9BBB59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lang="en-US" altLang="zh-CN" sz="6000" b="1" dirty="0">
                <a:solidFill>
                  <a:srgbClr val="9BBB59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6000" b="1" dirty="0" err="1">
                <a:solidFill>
                  <a:srgbClr val="9BBB59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đoạn</a:t>
            </a:r>
            <a:endParaRPr lang="en-US" altLang="zh-CN" sz="6000" b="1" dirty="0">
              <a:solidFill>
                <a:srgbClr val="9BBB59">
                  <a:lumMod val="75000"/>
                </a:srgbClr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ctr" defTabSz="1218804">
              <a:defRPr/>
            </a:pPr>
            <a:r>
              <a:rPr lang="en-US" altLang="zh-CN" sz="6000" b="1" dirty="0">
                <a:solidFill>
                  <a:srgbClr val="9BBB59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(</a:t>
            </a:r>
            <a:r>
              <a:rPr lang="en-US" altLang="zh-CN" sz="6000" b="1" dirty="0" err="1">
                <a:solidFill>
                  <a:srgbClr val="9BBB59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Tiết</a:t>
            </a:r>
            <a:r>
              <a:rPr lang="en-US" altLang="zh-CN" sz="6000" b="1" dirty="0">
                <a:solidFill>
                  <a:srgbClr val="9BBB59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5)</a:t>
            </a:r>
          </a:p>
        </p:txBody>
      </p:sp>
      <p:pic>
        <p:nvPicPr>
          <p:cNvPr id="6" name="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67" t="52385" r="7734" b="5896"/>
          <a:stretch/>
        </p:blipFill>
        <p:spPr>
          <a:xfrm>
            <a:off x="6672064" y="3762717"/>
            <a:ext cx="5315712" cy="2861056"/>
          </a:xfrm>
          <a:prstGeom prst="rect">
            <a:avLst/>
          </a:prstGeom>
        </p:spPr>
      </p:pic>
      <p:pic>
        <p:nvPicPr>
          <p:cNvPr id="7" name="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33" t="41480" r="29200" b="9927"/>
          <a:stretch/>
        </p:blipFill>
        <p:spPr>
          <a:xfrm>
            <a:off x="7043904" y="2978368"/>
            <a:ext cx="2665984" cy="3332480"/>
          </a:xfrm>
          <a:prstGeom prst="rect">
            <a:avLst/>
          </a:prstGeom>
        </p:spPr>
      </p:pic>
      <p:pic>
        <p:nvPicPr>
          <p:cNvPr id="8" name="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00" t="40532" r="10666" b="10638"/>
          <a:stretch/>
        </p:blipFill>
        <p:spPr>
          <a:xfrm>
            <a:off x="9282112" y="2978368"/>
            <a:ext cx="2357120" cy="3348736"/>
          </a:xfrm>
          <a:prstGeom prst="rect">
            <a:avLst/>
          </a:prstGeom>
        </p:spPr>
      </p:pic>
      <p:sp>
        <p:nvSpPr>
          <p:cNvPr id="9" name="灯片编号占位符 5">
            <a:extLst>
              <a:ext uri="{FF2B5EF4-FFF2-40B4-BE49-F238E27FC236}">
                <a16:creationId xmlns:a16="http://schemas.microsoft.com/office/drawing/2014/main" id="{BC17B632-FE81-4C2B-8363-04069DF984B6}"/>
              </a:ext>
            </a:extLst>
          </p:cNvPr>
          <p:cNvSpPr txBox="1">
            <a:spLocks/>
          </p:cNvSpPr>
          <p:nvPr/>
        </p:nvSpPr>
        <p:spPr>
          <a:xfrm>
            <a:off x="9203592" y="-90486"/>
            <a:ext cx="2844800" cy="365125"/>
          </a:xfrm>
          <a:prstGeom prst="rect">
            <a:avLst/>
          </a:prstGeom>
        </p:spPr>
        <p:txBody>
          <a:bodyPr vert="horz" lIns="91413" tIns="45707" rIns="91413" bIns="45707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accent5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altLang="zh-CN">
                <a:solidFill>
                  <a:srgbClr val="4BACC6">
                    <a:lumMod val="50000"/>
                  </a:srgbClr>
                </a:solidFill>
              </a:rPr>
              <a:t>Design by: Hương Thảo</a:t>
            </a:r>
            <a:endParaRPr lang="zh-CN" altLang="en-US" dirty="0">
              <a:solidFill>
                <a:srgbClr val="4BACC6">
                  <a:lumMod val="50000"/>
                </a:srgbClr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0460675" y="13235"/>
            <a:ext cx="1608463" cy="296424"/>
          </a:xfrm>
          <a:prstGeom prst="rect">
            <a:avLst/>
          </a:prstGeom>
          <a:solidFill>
            <a:srgbClr val="FFFFFF"/>
          </a:solidFill>
          <a:ln w="25400" cap="flat" cmpd="sng" algn="ctr">
            <a:noFill/>
            <a:prstDash val="solid"/>
          </a:ln>
          <a:effectLst/>
        </p:spPr>
        <p:txBody>
          <a:bodyPr lIns="91413" tIns="45707" rIns="91413" bIns="45707" rtlCol="0" anchor="ctr"/>
          <a:lstStyle/>
          <a:p>
            <a:pPr algn="ctr">
              <a:defRPr/>
            </a:pPr>
            <a:endParaRPr lang="en-US" kern="0" smtClean="0">
              <a:solidFill>
                <a:srgbClr val="BAE5E4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0897409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458847" y="3251815"/>
            <a:ext cx="8606789" cy="1785078"/>
          </a:xfrm>
          <a:prstGeom prst="rect">
            <a:avLst/>
          </a:prstGeom>
          <a:noFill/>
        </p:spPr>
        <p:txBody>
          <a:bodyPr wrap="none" lIns="91413" tIns="45707" rIns="91413" bIns="45707">
            <a:spAutoFit/>
          </a:bodyPr>
          <a:lstStyle/>
          <a:p>
            <a:pPr algn="ctr"/>
            <a:r>
              <a:rPr lang="en-US" sz="11000" b="1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</p:txBody>
      </p:sp>
      <p:pic>
        <p:nvPicPr>
          <p:cNvPr id="6" name="图片 20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3880"/>
          <a:stretch>
            <a:fillRect/>
          </a:stretch>
        </p:blipFill>
        <p:spPr>
          <a:xfrm>
            <a:off x="1678675" y="5508978"/>
            <a:ext cx="9999024" cy="1306434"/>
          </a:xfrm>
          <a:prstGeom prst="rect">
            <a:avLst/>
          </a:prstGeom>
        </p:spPr>
      </p:pic>
      <p:pic>
        <p:nvPicPr>
          <p:cNvPr id="8" name="Picture 2" descr="Premium Vector | Cute cloud cartoon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029" b="96805" l="1438" r="9600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7084" y="-549192"/>
            <a:ext cx="2802217" cy="2802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6396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1"/>
          <p:cNvGrpSpPr/>
          <p:nvPr/>
        </p:nvGrpSpPr>
        <p:grpSpPr>
          <a:xfrm rot="7412823">
            <a:off x="9922943" y="30759"/>
            <a:ext cx="1896513" cy="2478961"/>
            <a:chOff x="0" y="0"/>
            <a:chExt cx="3793027" cy="4957923"/>
          </a:xfrm>
        </p:grpSpPr>
        <p:pic>
          <p:nvPicPr>
            <p:cNvPr id="4" name="Picture 32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 rot="88184">
              <a:off x="51191" y="41443"/>
              <a:ext cx="3283313" cy="4033785"/>
            </a:xfrm>
            <a:prstGeom prst="rect">
              <a:avLst/>
            </a:prstGeom>
          </p:spPr>
        </p:pic>
        <p:pic>
          <p:nvPicPr>
            <p:cNvPr id="5" name="Picture 33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 rot="-1925517">
              <a:off x="209714" y="2975940"/>
              <a:ext cx="3556750" cy="1122965"/>
            </a:xfrm>
            <a:prstGeom prst="rect">
              <a:avLst/>
            </a:prstGeom>
          </p:spPr>
        </p:pic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443" y="1727803"/>
            <a:ext cx="9727757" cy="383761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992523" y="2427859"/>
            <a:ext cx="2199477" cy="425983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781" y="363950"/>
            <a:ext cx="1583324" cy="136385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453060">
            <a:off x="1518508" y="-67015"/>
            <a:ext cx="833192" cy="10973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1" name="Rectangle 10"/>
          <p:cNvSpPr/>
          <p:nvPr/>
        </p:nvSpPr>
        <p:spPr>
          <a:xfrm>
            <a:off x="2061719" y="2626490"/>
            <a:ext cx="7631289" cy="1931286"/>
          </a:xfrm>
          <a:prstGeom prst="rect">
            <a:avLst/>
          </a:prstGeom>
        </p:spPr>
        <p:txBody>
          <a:bodyPr wrap="square" lIns="60948" tIns="30474" rIns="60948" bIns="30474">
            <a:spAutoFit/>
          </a:bodyPr>
          <a:lstStyle/>
          <a:p>
            <a:pPr algn="just" defTabSz="609478">
              <a:lnSpc>
                <a:spcPct val="150000"/>
              </a:lnSpc>
            </a:pPr>
            <a:r>
              <a:rPr lang="en-US" sz="27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en-US" sz="2700" b="1" i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7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700" b="1" i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7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i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lắng</a:t>
            </a:r>
            <a:r>
              <a:rPr lang="en-US" sz="27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i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27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i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giai</a:t>
            </a:r>
            <a:r>
              <a:rPr lang="en-US" sz="27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i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điệu</a:t>
            </a:r>
            <a:r>
              <a:rPr lang="en-US" sz="27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i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7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i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7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i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7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“ </a:t>
            </a:r>
            <a:r>
              <a:rPr lang="en-US" sz="2700" b="1" i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Tớ</a:t>
            </a:r>
            <a:r>
              <a:rPr lang="en-US" sz="27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i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xin</a:t>
            </a:r>
            <a:r>
              <a:rPr lang="en-US" sz="27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i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lỗi</a:t>
            </a:r>
            <a:r>
              <a:rPr lang="en-US" sz="27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i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nhé</a:t>
            </a:r>
            <a:r>
              <a:rPr lang="en-US" sz="27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!” </a:t>
            </a:r>
            <a:r>
              <a:rPr lang="en-US" sz="2700" b="1" i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7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i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7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i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7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700" b="1" i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7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700" b="1" i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mắc</a:t>
            </a:r>
            <a:r>
              <a:rPr lang="en-US" sz="27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i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lỗi</a:t>
            </a:r>
            <a:r>
              <a:rPr lang="en-US" sz="27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700" b="1" i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7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i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7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i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7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27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图片 32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070" y="5118089"/>
            <a:ext cx="1976036" cy="1583796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9579" y="-205031"/>
            <a:ext cx="2157412" cy="2157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18247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8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8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1"/>
          <p:cNvGrpSpPr/>
          <p:nvPr/>
        </p:nvGrpSpPr>
        <p:grpSpPr>
          <a:xfrm rot="7412823">
            <a:off x="9922943" y="30759"/>
            <a:ext cx="1896513" cy="2478961"/>
            <a:chOff x="0" y="0"/>
            <a:chExt cx="3793027" cy="4957923"/>
          </a:xfrm>
        </p:grpSpPr>
        <p:pic>
          <p:nvPicPr>
            <p:cNvPr id="4" name="Picture 32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 rot="88184">
              <a:off x="51191" y="41443"/>
              <a:ext cx="3283313" cy="4033785"/>
            </a:xfrm>
            <a:prstGeom prst="rect">
              <a:avLst/>
            </a:prstGeom>
          </p:spPr>
        </p:pic>
        <p:pic>
          <p:nvPicPr>
            <p:cNvPr id="5" name="Picture 33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 rot="-1925517">
              <a:off x="209714" y="2975940"/>
              <a:ext cx="3556750" cy="1122965"/>
            </a:xfrm>
            <a:prstGeom prst="rect">
              <a:avLst/>
            </a:prstGeom>
          </p:spPr>
        </p:pic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443" y="1099154"/>
            <a:ext cx="9727757" cy="322631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992523" y="2427859"/>
            <a:ext cx="2199477" cy="425983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781" y="363950"/>
            <a:ext cx="1583324" cy="136385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453060">
            <a:off x="1518508" y="-67015"/>
            <a:ext cx="833192" cy="10973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" name="图片 32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070" y="5118089"/>
            <a:ext cx="1976036" cy="1583796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5297" y="-62771"/>
            <a:ext cx="2157412" cy="2157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1935104" y="2299843"/>
            <a:ext cx="7631289" cy="1308038"/>
          </a:xfrm>
          <a:prstGeom prst="rect">
            <a:avLst/>
          </a:prstGeom>
        </p:spPr>
        <p:txBody>
          <a:bodyPr wrap="square" lIns="60948" tIns="30474" rIns="60948" bIns="30474">
            <a:spAutoFit/>
          </a:bodyPr>
          <a:lstStyle/>
          <a:p>
            <a:pPr algn="just" defTabSz="609478">
              <a:lnSpc>
                <a:spcPct val="150000"/>
              </a:lnSpc>
            </a:pPr>
            <a:r>
              <a:rPr lang="en-US" sz="27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27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7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mắc</a:t>
            </a:r>
            <a:r>
              <a:rPr lang="en-US" sz="27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lỗi</a:t>
            </a:r>
            <a:r>
              <a:rPr lang="en-US" sz="27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27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7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sai</a:t>
            </a:r>
            <a:r>
              <a:rPr lang="en-US" sz="27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27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7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7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7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27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27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7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xin</a:t>
            </a:r>
            <a:r>
              <a:rPr lang="en-US" sz="27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lỗi</a:t>
            </a:r>
            <a:r>
              <a:rPr lang="en-US" sz="27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7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301061" y="1513844"/>
            <a:ext cx="5165606" cy="650807"/>
          </a:xfrm>
          <a:prstGeom prst="rect">
            <a:avLst/>
          </a:prstGeom>
        </p:spPr>
        <p:txBody>
          <a:bodyPr wrap="square" lIns="60948" tIns="30474" rIns="60948" bIns="30474">
            <a:spAutoFit/>
          </a:bodyPr>
          <a:lstStyle/>
          <a:p>
            <a:pPr algn="ctr" defTabSz="609478">
              <a:lnSpc>
                <a:spcPct val="150000"/>
              </a:lnSpc>
            </a:pPr>
            <a:r>
              <a:rPr lang="en-US" sz="2900" b="1" i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9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b="1" i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mắc</a:t>
            </a:r>
            <a:r>
              <a:rPr lang="en-US" sz="29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b="1" i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lỗi</a:t>
            </a:r>
            <a:r>
              <a:rPr lang="en-US" sz="29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900" b="1" i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9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b="1" i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9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b="1" i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9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29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0850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id="{431AFA33-AE91-4A61-A807-3A28EC76028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5559" t="6591" b="4038"/>
          <a:stretch/>
        </p:blipFill>
        <p:spPr>
          <a:xfrm>
            <a:off x="0" y="0"/>
            <a:ext cx="4847000" cy="685800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F6AFA1B4-2960-4D3C-8A16-63FD261FE6C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941" r="81278" b="5687"/>
          <a:stretch/>
        </p:blipFill>
        <p:spPr>
          <a:xfrm>
            <a:off x="10242502" y="0"/>
            <a:ext cx="1949501" cy="6858000"/>
          </a:xfrm>
          <a:prstGeom prst="rect">
            <a:avLst/>
          </a:prstGeom>
        </p:spPr>
      </p:pic>
      <p:pic>
        <p:nvPicPr>
          <p:cNvPr id="54" name="图片 53">
            <a:extLst>
              <a:ext uri="{FF2B5EF4-FFF2-40B4-BE49-F238E27FC236}">
                <a16:creationId xmlns:a16="http://schemas.microsoft.com/office/drawing/2014/main" id="{B084D209-23B3-4351-8DDB-9DF7E55EAE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2049" y="1675751"/>
            <a:ext cx="1056732" cy="1007960"/>
          </a:xfrm>
          <a:prstGeom prst="rect">
            <a:avLst/>
          </a:prstGeom>
        </p:spPr>
      </p:pic>
      <p:pic>
        <p:nvPicPr>
          <p:cNvPr id="55" name="图片 54">
            <a:extLst>
              <a:ext uri="{FF2B5EF4-FFF2-40B4-BE49-F238E27FC236}">
                <a16:creationId xmlns:a16="http://schemas.microsoft.com/office/drawing/2014/main" id="{8A48957D-0930-4CC6-BD89-09BECFA4F1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2049" y="3462330"/>
            <a:ext cx="1056732" cy="100796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178759" y="1837348"/>
            <a:ext cx="9798755" cy="553933"/>
          </a:xfrm>
          <a:prstGeom prst="rect">
            <a:avLst/>
          </a:prstGeom>
          <a:noFill/>
        </p:spPr>
        <p:txBody>
          <a:bodyPr wrap="square" lIns="121819" tIns="60910" rIns="121819" bIns="60910" rtlCol="0">
            <a:spAutoFit/>
          </a:bodyPr>
          <a:lstStyle/>
          <a:p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 được lời xin lỗi trong các tình huống cụ thể.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文本框 22">
            <a:extLst>
              <a:ext uri="{FF2B5EF4-FFF2-40B4-BE49-F238E27FC236}">
                <a16:creationId xmlns:a16="http://schemas.microsoft.com/office/drawing/2014/main" id="{0C9928D3-15CE-463A-8DD4-D2BDB8DB2C15}"/>
              </a:ext>
            </a:extLst>
          </p:cNvPr>
          <p:cNvSpPr txBox="1"/>
          <p:nvPr/>
        </p:nvSpPr>
        <p:spPr>
          <a:xfrm>
            <a:off x="2927945" y="412020"/>
            <a:ext cx="6780500" cy="923330"/>
          </a:xfrm>
          <a:prstGeom prst="rect">
            <a:avLst/>
          </a:prstGeom>
          <a:noFill/>
        </p:spPr>
        <p:txBody>
          <a:bodyPr wrap="square" lIns="91413" tIns="45707" rIns="91413" bIns="45707" rtlCol="0">
            <a:spAutoFit/>
          </a:bodyPr>
          <a:lstStyle/>
          <a:p>
            <a:r>
              <a:rPr lang="vi-VN" altLang="zh-CN" sz="5400" dirty="0">
                <a:solidFill>
                  <a:srgbClr val="FF0000"/>
                </a:solidFill>
                <a:latin typeface="+mj-lt"/>
                <a:ea typeface="思源黑体 CN Bold" panose="020B0800000000000000" pitchFamily="34" charset="-122"/>
              </a:rPr>
              <a:t>YÊU CẦU CẦN ĐẠT</a:t>
            </a:r>
            <a:endParaRPr lang="zh-CN" altLang="en-US" sz="5400" dirty="0">
              <a:solidFill>
                <a:srgbClr val="FF0000"/>
              </a:solidFill>
              <a:latin typeface="+mj-lt"/>
              <a:ea typeface="思源黑体 CN Bold" panose="020B0800000000000000" pitchFamily="34" charset="-122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178759" y="3689346"/>
            <a:ext cx="9798755" cy="553933"/>
          </a:xfrm>
          <a:prstGeom prst="rect">
            <a:avLst/>
          </a:prstGeom>
          <a:noFill/>
        </p:spPr>
        <p:txBody>
          <a:bodyPr wrap="square" lIns="121819" tIns="60910" rIns="121819" bIns="60910" rtlCol="0">
            <a:spAutoFit/>
          </a:bodyPr>
          <a:lstStyle/>
          <a:p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lời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xin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lỗi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thành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đoạn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văn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918381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6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7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2">
            <a:extLst>
              <a:ext uri="{FF2B5EF4-FFF2-40B4-BE49-F238E27FC236}">
                <a16:creationId xmlns:a16="http://schemas.microsoft.com/office/drawing/2014/main" id="{431AFA33-AE91-4A61-A807-3A28EC76028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5559" t="6591" b="4038"/>
          <a:stretch/>
        </p:blipFill>
        <p:spPr>
          <a:xfrm>
            <a:off x="0" y="0"/>
            <a:ext cx="4847000" cy="6858000"/>
          </a:xfrm>
          <a:prstGeom prst="rect">
            <a:avLst/>
          </a:prstGeom>
        </p:spPr>
      </p:pic>
      <p:pic>
        <p:nvPicPr>
          <p:cNvPr id="5" name="图片 13">
            <a:extLst>
              <a:ext uri="{FF2B5EF4-FFF2-40B4-BE49-F238E27FC236}">
                <a16:creationId xmlns:a16="http://schemas.microsoft.com/office/drawing/2014/main" id="{F6AFA1B4-2960-4D3C-8A16-63FD261FE6C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941" r="81278" b="5687"/>
          <a:stretch/>
        </p:blipFill>
        <p:spPr>
          <a:xfrm>
            <a:off x="10242502" y="0"/>
            <a:ext cx="1949501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21084" y="709236"/>
            <a:ext cx="10696768" cy="2412522"/>
          </a:xfrm>
          <a:prstGeom prst="rect">
            <a:avLst/>
          </a:prstGeom>
          <a:noFill/>
        </p:spPr>
        <p:txBody>
          <a:bodyPr wrap="square" lIns="145101" tIns="72550" rIns="145101" bIns="72550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</a:t>
            </a:r>
            <a:r>
              <a:rPr lang="en-US" sz="3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en-US" sz="3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3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khoe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221084" y="3244759"/>
            <a:ext cx="10696768" cy="1535359"/>
          </a:xfrm>
          <a:prstGeom prst="rect">
            <a:avLst/>
          </a:prstGeom>
          <a:noFill/>
        </p:spPr>
        <p:txBody>
          <a:bodyPr wrap="square" lIns="145101" tIns="72550" rIns="145101" bIns="72550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non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non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non?</a:t>
            </a:r>
          </a:p>
        </p:txBody>
      </p:sp>
    </p:spTree>
    <p:extLst>
      <p:ext uri="{BB962C8B-B14F-4D97-AF65-F5344CB8AC3E}">
        <p14:creationId xmlns:p14="http://schemas.microsoft.com/office/powerpoint/2010/main" val="3799357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665335" y="1024866"/>
            <a:ext cx="10802885" cy="4970957"/>
          </a:xfrm>
          <a:prstGeom prst="rect">
            <a:avLst/>
          </a:prstGeom>
          <a:noFill/>
        </p:spPr>
        <p:txBody>
          <a:bodyPr wrap="square" lIns="145143" tIns="72571" rIns="145143" bIns="72571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en-US" sz="32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2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khoe</a:t>
            </a:r>
            <a:r>
              <a:rPr lang="en-US" sz="32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endParaRPr lang="en-US" sz="3200" b="1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32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vườn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thắm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sướng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reo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>
              <a:lnSpc>
                <a:spcPct val="150000"/>
              </a:lnSpc>
            </a:pPr>
            <a:r>
              <a:rPr lang="en-US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-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xinh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đáng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pPr algn="just">
              <a:lnSpc>
                <a:spcPct val="150000"/>
              </a:lnSpc>
            </a:pP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giơ</a:t>
            </a:r>
            <a:r>
              <a:rPr lang="en-US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hái</a:t>
            </a:r>
            <a:r>
              <a:rPr lang="en-US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Bỗng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thầm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>
              <a:lnSpc>
                <a:spcPct val="150000"/>
              </a:lnSpc>
            </a:pPr>
            <a:r>
              <a:rPr lang="en-US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- 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Xin </a:t>
            </a:r>
            <a:r>
              <a:rPr lang="en-US" sz="2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đừng</a:t>
            </a:r>
            <a:r>
              <a:rPr lang="en-US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hái</a:t>
            </a:r>
            <a:r>
              <a:rPr lang="en-US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buồn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khoe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5435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72928"/>
            <a:ext cx="121578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CỎ NON CƯỜI RỒI</a:t>
            </a:r>
            <a:endParaRPr lang="en-US" sz="3200" b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60220" y="811043"/>
            <a:ext cx="114654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bừng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giấc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ngủ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én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đùa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ấm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áp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60220" y="1624462"/>
            <a:ext cx="1146543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én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nâu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sửa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soạn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ngủ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khóc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thút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thít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khóc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én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nâu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non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khóc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én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nâu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-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ốm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à?</a:t>
            </a:r>
          </a:p>
          <a:p>
            <a:pPr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non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khóc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nấc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-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nữa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đùa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giẫm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Én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nâu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lặng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bỗng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reo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-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Đừng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khóc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nữa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60220" y="4620926"/>
            <a:ext cx="1146543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én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nâu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Suốt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én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tết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giẫm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!”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bãi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Xong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én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nâu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tươi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non:</a:t>
            </a:r>
          </a:p>
          <a:p>
            <a:pPr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-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nay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yên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giẫm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nữa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non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nhoẻn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miệng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én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nâu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6213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5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580</TotalTime>
  <Words>692</Words>
  <Application>Microsoft Office PowerPoint</Application>
  <PresentationFormat>Widescreen</PresentationFormat>
  <Paragraphs>67</Paragraphs>
  <Slides>16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16</vt:i4>
      </vt:variant>
    </vt:vector>
  </HeadingPairs>
  <TitlesOfParts>
    <vt:vector size="38" baseType="lpstr">
      <vt:lpstr>微软雅黑</vt:lpstr>
      <vt:lpstr>微软雅黑</vt:lpstr>
      <vt:lpstr>宋体</vt:lpstr>
      <vt:lpstr>Aachen</vt:lpstr>
      <vt:lpstr>Arial</vt:lpstr>
      <vt:lpstr>Arial-Rounded</vt:lpstr>
      <vt:lpstr>Calibri</vt:lpstr>
      <vt:lpstr>Calibri Light</vt:lpstr>
      <vt:lpstr>HP001 4 hàng</vt:lpstr>
      <vt:lpstr>iCiel Cadena</vt:lpstr>
      <vt:lpstr>Segoe UI Black</vt:lpstr>
      <vt:lpstr>Times New Roman</vt:lpstr>
      <vt:lpstr>UTM Cookies</vt:lpstr>
      <vt:lpstr>思源黑体 CN Bold</vt:lpstr>
      <vt:lpstr>方正粗圆_GBK</vt:lpstr>
      <vt:lpstr>Office Theme</vt:lpstr>
      <vt:lpstr>Office 主题​​</vt:lpstr>
      <vt:lpstr>1_Office Theme</vt:lpstr>
      <vt:lpstr>包图主题2</vt:lpstr>
      <vt:lpstr>1_Office 主题​​</vt:lpstr>
      <vt:lpstr>2_Office Theme</vt:lpstr>
      <vt:lpstr>1_包图主题2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TechCare</dc:creator>
  <cp:lastModifiedBy>Admin</cp:lastModifiedBy>
  <cp:revision>101</cp:revision>
  <dcterms:created xsi:type="dcterms:W3CDTF">2021-07-13T00:48:11Z</dcterms:created>
  <dcterms:modified xsi:type="dcterms:W3CDTF">2024-03-08T05:33:10Z</dcterms:modified>
</cp:coreProperties>
</file>