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19"/>
  </p:notesMasterIdLst>
  <p:sldIdLst>
    <p:sldId id="260" r:id="rId3"/>
    <p:sldId id="282" r:id="rId4"/>
    <p:sldId id="338" r:id="rId5"/>
    <p:sldId id="289" r:id="rId6"/>
    <p:sldId id="306" r:id="rId7"/>
    <p:sldId id="284" r:id="rId8"/>
    <p:sldId id="285" r:id="rId9"/>
    <p:sldId id="290" r:id="rId10"/>
    <p:sldId id="298" r:id="rId11"/>
    <p:sldId id="307" r:id="rId12"/>
    <p:sldId id="310" r:id="rId13"/>
    <p:sldId id="256" r:id="rId14"/>
    <p:sldId id="258" r:id="rId15"/>
    <p:sldId id="263" r:id="rId16"/>
    <p:sldId id="262" r:id="rId17"/>
    <p:sldId id="309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53" d="100"/>
          <a:sy n="53" d="100"/>
        </p:scale>
        <p:origin x="9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3-03-10T07:05:18.7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12105 12998 0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3-03-10T07:05:19.8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12204 12932 0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3 IcielNovecento sans E" panose="00000900000000000000" pitchFamily="2" charset="0"/>
              </a:rPr>
              <a:t>Củng cố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#9Slide03 IcielNovecento sans E" panose="00000900000000000000" pitchFamily="2" charset="0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0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494616" y="1572168"/>
            <a:ext cx="45649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0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6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216026" y="1522374"/>
            <a:ext cx="486084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6.emf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17875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6145" y="378219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935" y="1989215"/>
            <a:ext cx="3561616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Yêu</a:t>
            </a:r>
            <a:r>
              <a:rPr lang="en-US" sz="3999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999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cầu</a:t>
            </a:r>
            <a:r>
              <a:rPr lang="en-US" sz="3999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999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cần</a:t>
            </a:r>
            <a:r>
              <a:rPr lang="en-US" sz="3999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999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đạt</a:t>
            </a:r>
            <a:endParaRPr lang="en-US" sz="3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357800" y="467928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1960" y="46155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4393440" y="4655520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7600" y="459180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362</Words>
  <Application>Microsoft Office PowerPoint</Application>
  <PresentationFormat>Widescreen</PresentationFormat>
  <Paragraphs>62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#9Slide03 IcielNovecento sans E</vt:lpstr>
      <vt:lpstr>Arial</vt:lpstr>
      <vt:lpstr>Calibri</vt:lpstr>
      <vt:lpstr>等线</vt:lpstr>
      <vt:lpstr>Times New Roman</vt:lpstr>
      <vt:lpstr>UTM Cookies</vt:lpstr>
      <vt:lpstr>UTM Zebrawood</vt:lpstr>
      <vt:lpstr>Wingdings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229</cp:revision>
  <dcterms:created xsi:type="dcterms:W3CDTF">2021-06-02T01:34:28Z</dcterms:created>
  <dcterms:modified xsi:type="dcterms:W3CDTF">2024-03-08T03:57:30Z</dcterms:modified>
</cp:coreProperties>
</file>