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Lst>
  <p:notesMasterIdLst>
    <p:notesMasterId r:id="rId13"/>
  </p:notesMasterIdLst>
  <p:sldIdLst>
    <p:sldId id="313" r:id="rId2"/>
    <p:sldId id="509" r:id="rId3"/>
    <p:sldId id="510" r:id="rId4"/>
    <p:sldId id="317" r:id="rId5"/>
    <p:sldId id="513" r:id="rId6"/>
    <p:sldId id="514" r:id="rId7"/>
    <p:sldId id="506" r:id="rId8"/>
    <p:sldId id="517" r:id="rId9"/>
    <p:sldId id="518" r:id="rId10"/>
    <p:sldId id="327" r:id="rId11"/>
    <p:sldId id="512" r:id="rId12"/>
  </p:sldIdLst>
  <p:sldSz cx="12161838" cy="6858000"/>
  <p:notesSz cx="6858000" cy="9144000"/>
  <p:embeddedFontLst>
    <p:embeddedFont>
      <p:font typeface="Source Sans Pro" panose="020B0604020202020204" charset="0"/>
      <p:regular r:id="rId14"/>
      <p:bold r:id="rId15"/>
      <p:italic r:id="rId16"/>
      <p:boldItalic r:id="rId17"/>
    </p:embeddedFont>
    <p:embeddedFont>
      <p:font typeface="iCiel Cadena" panose="020B0604020202020204" charset="0"/>
      <p:bold r:id="rId18"/>
    </p:embeddedFont>
    <p:embeddedFont>
      <p:font typeface="Arial Rounded MT Bold" panose="020B0604020202020204" charset="0"/>
      <p:regular r:id="rId19"/>
    </p:embeddedFont>
    <p:embeddedFont>
      <p:font typeface="Quicksand" panose="020B0604020202020204" charset="0"/>
      <p:regular r:id="rId20"/>
      <p:bold r:id="rId21"/>
    </p:embeddedFont>
    <p:embeddedFont>
      <p:font typeface="Titan One" panose="020B0604020202020204" charset="0"/>
      <p:regular r:id="rId22"/>
    </p:embeddedFont>
    <p:embeddedFont>
      <p:font typeface="Bebas Neue" panose="020B0604020202020204" charset="0"/>
      <p:regular r:id="rId23"/>
    </p:embeddedFont>
    <p:embeddedFont>
      <p:font typeface="Arial-Rounded" panose="020B0500000000000000" charset="0"/>
      <p:regular r:id="rId24"/>
    </p:embeddedFont>
    <p:embeddedFont>
      <p:font typeface="Fira Sans Extra Condensed Medium" panose="020B0604020202020204" charset="0"/>
      <p:regular r:id="rId25"/>
      <p:bold r:id="rId26"/>
      <p:italic r:id="rId27"/>
      <p:boldItalic r:id="rId28"/>
    </p:embeddedFont>
    <p:embeddedFont>
      <p:font typeface="Dosis" panose="020B0604020202020204" charset="0"/>
      <p:regular r:id="rId29"/>
      <p:bold r:id="rId30"/>
    </p:embeddedFont>
    <p:embeddedFont>
      <p:font typeface="Arrus-Black" panose="02020500000000000000" charset="0"/>
      <p:regular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han Thi Linh (FE FSC DN)" initials="PTL(FD" lastIdx="2" clrIdx="0">
    <p:extLst>
      <p:ext uri="{19B8F6BF-5375-455C-9EA6-DF929625EA0E}">
        <p15:presenceInfo xmlns:p15="http://schemas.microsoft.com/office/powerpoint/2012/main" userId="Phan Thi Linh (FE FSC D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CB95AF5-CCCD-4433-B029-0209CC4ECF57}">
  <a:tblStyle styleId="{2CB95AF5-CCCD-4433-B029-0209CC4ECF5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6" autoAdjust="0"/>
    <p:restoredTop sz="88766" autoAdjust="0"/>
  </p:normalViewPr>
  <p:slideViewPr>
    <p:cSldViewPr>
      <p:cViewPr varScale="1">
        <p:scale>
          <a:sx n="64" d="100"/>
          <a:sy n="64" d="100"/>
        </p:scale>
        <p:origin x="96" y="90"/>
      </p:cViewPr>
      <p:guideLst>
        <p:guide orient="horz" pos="2160"/>
        <p:guide pos="3831"/>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41746586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vi-VN" sz="1100" b="1" dirty="0">
              <a:latin typeface="Arial" pitchFamily="34" charset="0"/>
              <a:cs typeface="Arial" pitchFamily="34" charset="0"/>
            </a:endParaRPr>
          </a:p>
        </p:txBody>
      </p:sp>
    </p:spTree>
    <p:extLst>
      <p:ext uri="{BB962C8B-B14F-4D97-AF65-F5344CB8AC3E}">
        <p14:creationId xmlns:p14="http://schemas.microsoft.com/office/powerpoint/2010/main" val="786538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2170396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047190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079901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6c6532119b_0_5: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6c6532119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1237531" y="2578533"/>
            <a:ext cx="6564520" cy="2163200"/>
          </a:xfrm>
          <a:prstGeom prst="rect">
            <a:avLst/>
          </a:prstGeom>
        </p:spPr>
        <p:txBody>
          <a:bodyPr spcFirstLastPara="1" wrap="square" lIns="121705" tIns="121705" rIns="121705" bIns="121705" anchor="ctr" anchorCtr="0">
            <a:noAutofit/>
          </a:bodyPr>
          <a:lstStyle>
            <a:lvl1pPr lvl="0" algn="ctr">
              <a:lnSpc>
                <a:spcPct val="80000"/>
              </a:lnSpc>
              <a:spcBef>
                <a:spcPts val="0"/>
              </a:spcBef>
              <a:spcAft>
                <a:spcPts val="0"/>
              </a:spcAft>
              <a:buClr>
                <a:srgbClr val="191919"/>
              </a:buClr>
              <a:buSzPts val="5200"/>
              <a:buNone/>
              <a:defRPr sz="5300">
                <a:solidFill>
                  <a:schemeClr val="accent2"/>
                </a:solidFill>
              </a:defRPr>
            </a:lvl1pPr>
            <a:lvl2pPr lvl="1" algn="ctr">
              <a:spcBef>
                <a:spcPts val="0"/>
              </a:spcBef>
              <a:spcAft>
                <a:spcPts val="0"/>
              </a:spcAft>
              <a:buClr>
                <a:srgbClr val="191919"/>
              </a:buClr>
              <a:buSzPts val="5200"/>
              <a:buNone/>
              <a:defRPr sz="6900">
                <a:solidFill>
                  <a:srgbClr val="191919"/>
                </a:solidFill>
              </a:defRPr>
            </a:lvl2pPr>
            <a:lvl3pPr lvl="2" algn="ctr">
              <a:spcBef>
                <a:spcPts val="0"/>
              </a:spcBef>
              <a:spcAft>
                <a:spcPts val="0"/>
              </a:spcAft>
              <a:buClr>
                <a:srgbClr val="191919"/>
              </a:buClr>
              <a:buSzPts val="5200"/>
              <a:buNone/>
              <a:defRPr sz="6900">
                <a:solidFill>
                  <a:srgbClr val="191919"/>
                </a:solidFill>
              </a:defRPr>
            </a:lvl3pPr>
            <a:lvl4pPr lvl="3" algn="ctr">
              <a:spcBef>
                <a:spcPts val="0"/>
              </a:spcBef>
              <a:spcAft>
                <a:spcPts val="0"/>
              </a:spcAft>
              <a:buClr>
                <a:srgbClr val="191919"/>
              </a:buClr>
              <a:buSzPts val="5200"/>
              <a:buNone/>
              <a:defRPr sz="6900">
                <a:solidFill>
                  <a:srgbClr val="191919"/>
                </a:solidFill>
              </a:defRPr>
            </a:lvl4pPr>
            <a:lvl5pPr lvl="4" algn="ctr">
              <a:spcBef>
                <a:spcPts val="0"/>
              </a:spcBef>
              <a:spcAft>
                <a:spcPts val="0"/>
              </a:spcAft>
              <a:buClr>
                <a:srgbClr val="191919"/>
              </a:buClr>
              <a:buSzPts val="5200"/>
              <a:buNone/>
              <a:defRPr sz="6900">
                <a:solidFill>
                  <a:srgbClr val="191919"/>
                </a:solidFill>
              </a:defRPr>
            </a:lvl5pPr>
            <a:lvl6pPr lvl="5" algn="ctr">
              <a:spcBef>
                <a:spcPts val="0"/>
              </a:spcBef>
              <a:spcAft>
                <a:spcPts val="0"/>
              </a:spcAft>
              <a:buClr>
                <a:srgbClr val="191919"/>
              </a:buClr>
              <a:buSzPts val="5200"/>
              <a:buNone/>
              <a:defRPr sz="6900">
                <a:solidFill>
                  <a:srgbClr val="191919"/>
                </a:solidFill>
              </a:defRPr>
            </a:lvl6pPr>
            <a:lvl7pPr lvl="6" algn="ctr">
              <a:spcBef>
                <a:spcPts val="0"/>
              </a:spcBef>
              <a:spcAft>
                <a:spcPts val="0"/>
              </a:spcAft>
              <a:buClr>
                <a:srgbClr val="191919"/>
              </a:buClr>
              <a:buSzPts val="5200"/>
              <a:buNone/>
              <a:defRPr sz="6900">
                <a:solidFill>
                  <a:srgbClr val="191919"/>
                </a:solidFill>
              </a:defRPr>
            </a:lvl7pPr>
            <a:lvl8pPr lvl="7" algn="ctr">
              <a:spcBef>
                <a:spcPts val="0"/>
              </a:spcBef>
              <a:spcAft>
                <a:spcPts val="0"/>
              </a:spcAft>
              <a:buClr>
                <a:srgbClr val="191919"/>
              </a:buClr>
              <a:buSzPts val="5200"/>
              <a:buNone/>
              <a:defRPr sz="6900">
                <a:solidFill>
                  <a:srgbClr val="191919"/>
                </a:solidFill>
              </a:defRPr>
            </a:lvl8pPr>
            <a:lvl9pPr lvl="8" algn="ctr">
              <a:spcBef>
                <a:spcPts val="0"/>
              </a:spcBef>
              <a:spcAft>
                <a:spcPts val="0"/>
              </a:spcAft>
              <a:buClr>
                <a:srgbClr val="191919"/>
              </a:buClr>
              <a:buSzPts val="5200"/>
              <a:buNone/>
              <a:defRPr sz="6900">
                <a:solidFill>
                  <a:srgbClr val="191919"/>
                </a:solidFill>
              </a:defRPr>
            </a:lvl9pPr>
          </a:lstStyle>
          <a:p>
            <a:endParaRPr/>
          </a:p>
        </p:txBody>
      </p:sp>
      <p:sp>
        <p:nvSpPr>
          <p:cNvPr id="11" name="Google Shape;11;p2"/>
          <p:cNvSpPr txBox="1">
            <a:spLocks noGrp="1"/>
          </p:cNvSpPr>
          <p:nvPr>
            <p:ph type="subTitle" idx="1"/>
          </p:nvPr>
        </p:nvSpPr>
        <p:spPr>
          <a:xfrm>
            <a:off x="1237531" y="4774100"/>
            <a:ext cx="6564520" cy="634400"/>
          </a:xfrm>
          <a:prstGeom prst="rect">
            <a:avLst/>
          </a:prstGeom>
        </p:spPr>
        <p:txBody>
          <a:bodyPr spcFirstLastPara="1" wrap="square" lIns="121705" tIns="121705" rIns="121705" bIns="121705" anchor="t" anchorCtr="0">
            <a:noAutofit/>
          </a:bodyPr>
          <a:lstStyle>
            <a:lvl1pPr lvl="0" algn="ctr">
              <a:lnSpc>
                <a:spcPct val="100000"/>
              </a:lnSpc>
              <a:spcBef>
                <a:spcPts val="0"/>
              </a:spcBef>
              <a:spcAft>
                <a:spcPts val="0"/>
              </a:spcAft>
              <a:buSzPts val="1400"/>
              <a:buNone/>
              <a:defRPr sz="2400"/>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2" name="Google Shape;12;p2"/>
          <p:cNvSpPr txBox="1">
            <a:spLocks noGrp="1"/>
          </p:cNvSpPr>
          <p:nvPr>
            <p:ph type="title" idx="2"/>
          </p:nvPr>
        </p:nvSpPr>
        <p:spPr>
          <a:xfrm>
            <a:off x="1371765" y="1437000"/>
            <a:ext cx="6301572" cy="634400"/>
          </a:xfrm>
          <a:prstGeom prst="rect">
            <a:avLst/>
          </a:prstGeom>
        </p:spPr>
        <p:txBody>
          <a:bodyPr spcFirstLastPara="1" wrap="square" lIns="121705" tIns="121705" rIns="121705" bIns="121705" anchor="t" anchorCtr="0">
            <a:noAutofit/>
          </a:bodyPr>
          <a:lstStyle>
            <a:lvl1pPr lvl="0" algn="ctr">
              <a:spcBef>
                <a:spcPts val="0"/>
              </a:spcBef>
              <a:spcAft>
                <a:spcPts val="0"/>
              </a:spcAft>
              <a:buSzPts val="1800"/>
              <a:buNone/>
              <a:defRPr sz="2400"/>
            </a:lvl1pPr>
            <a:lvl2pPr lvl="1">
              <a:spcBef>
                <a:spcPts val="0"/>
              </a:spcBef>
              <a:spcAft>
                <a:spcPts val="0"/>
              </a:spcAft>
              <a:buSzPts val="3500"/>
              <a:buNone/>
              <a:defRPr>
                <a:latin typeface="Dosis"/>
                <a:ea typeface="Dosis"/>
                <a:cs typeface="Dosis"/>
                <a:sym typeface="Dosis"/>
              </a:defRPr>
            </a:lvl2pPr>
            <a:lvl3pPr lvl="2">
              <a:spcBef>
                <a:spcPts val="0"/>
              </a:spcBef>
              <a:spcAft>
                <a:spcPts val="0"/>
              </a:spcAft>
              <a:buSzPts val="3500"/>
              <a:buNone/>
              <a:defRPr>
                <a:latin typeface="Dosis"/>
                <a:ea typeface="Dosis"/>
                <a:cs typeface="Dosis"/>
                <a:sym typeface="Dosis"/>
              </a:defRPr>
            </a:lvl3pPr>
            <a:lvl4pPr lvl="3">
              <a:spcBef>
                <a:spcPts val="0"/>
              </a:spcBef>
              <a:spcAft>
                <a:spcPts val="0"/>
              </a:spcAft>
              <a:buSzPts val="3500"/>
              <a:buNone/>
              <a:defRPr>
                <a:latin typeface="Dosis"/>
                <a:ea typeface="Dosis"/>
                <a:cs typeface="Dosis"/>
                <a:sym typeface="Dosis"/>
              </a:defRPr>
            </a:lvl4pPr>
            <a:lvl5pPr lvl="4">
              <a:spcBef>
                <a:spcPts val="0"/>
              </a:spcBef>
              <a:spcAft>
                <a:spcPts val="0"/>
              </a:spcAft>
              <a:buSzPts val="3500"/>
              <a:buNone/>
              <a:defRPr>
                <a:latin typeface="Dosis"/>
                <a:ea typeface="Dosis"/>
                <a:cs typeface="Dosis"/>
                <a:sym typeface="Dosis"/>
              </a:defRPr>
            </a:lvl5pPr>
            <a:lvl6pPr lvl="5">
              <a:spcBef>
                <a:spcPts val="0"/>
              </a:spcBef>
              <a:spcAft>
                <a:spcPts val="0"/>
              </a:spcAft>
              <a:buSzPts val="3500"/>
              <a:buNone/>
              <a:defRPr>
                <a:latin typeface="Dosis"/>
                <a:ea typeface="Dosis"/>
                <a:cs typeface="Dosis"/>
                <a:sym typeface="Dosis"/>
              </a:defRPr>
            </a:lvl6pPr>
            <a:lvl7pPr lvl="6">
              <a:spcBef>
                <a:spcPts val="0"/>
              </a:spcBef>
              <a:spcAft>
                <a:spcPts val="0"/>
              </a:spcAft>
              <a:buSzPts val="3500"/>
              <a:buNone/>
              <a:defRPr>
                <a:latin typeface="Dosis"/>
                <a:ea typeface="Dosis"/>
                <a:cs typeface="Dosis"/>
                <a:sym typeface="Dosis"/>
              </a:defRPr>
            </a:lvl7pPr>
            <a:lvl8pPr lvl="7">
              <a:spcBef>
                <a:spcPts val="0"/>
              </a:spcBef>
              <a:spcAft>
                <a:spcPts val="0"/>
              </a:spcAft>
              <a:buSzPts val="3500"/>
              <a:buNone/>
              <a:defRPr>
                <a:latin typeface="Dosis"/>
                <a:ea typeface="Dosis"/>
                <a:cs typeface="Dosis"/>
                <a:sym typeface="Dosis"/>
              </a:defRPr>
            </a:lvl8pPr>
            <a:lvl9pPr lvl="8">
              <a:spcBef>
                <a:spcPts val="0"/>
              </a:spcBef>
              <a:spcAft>
                <a:spcPts val="0"/>
              </a:spcAft>
              <a:buSzPts val="3500"/>
              <a:buNone/>
              <a:defRPr>
                <a:latin typeface="Dosis"/>
                <a:ea typeface="Dosis"/>
                <a:cs typeface="Dosis"/>
                <a:sym typeface="Dosis"/>
              </a:defRPr>
            </a:lvl9pPr>
          </a:lstStyle>
          <a:p>
            <a:endParaRPr/>
          </a:p>
        </p:txBody>
      </p:sp>
      <p:grpSp>
        <p:nvGrpSpPr>
          <p:cNvPr id="13" name="Google Shape;13;p2"/>
          <p:cNvGrpSpPr/>
          <p:nvPr/>
        </p:nvGrpSpPr>
        <p:grpSpPr>
          <a:xfrm>
            <a:off x="622877" y="490827"/>
            <a:ext cx="10842281" cy="1810607"/>
            <a:chOff x="468316" y="368120"/>
            <a:chExt cx="8151878" cy="1357955"/>
          </a:xfrm>
        </p:grpSpPr>
        <p:grpSp>
          <p:nvGrpSpPr>
            <p:cNvPr id="14" name="Google Shape;14;p2"/>
            <p:cNvGrpSpPr/>
            <p:nvPr/>
          </p:nvGrpSpPr>
          <p:grpSpPr>
            <a:xfrm>
              <a:off x="7935890" y="368120"/>
              <a:ext cx="684304" cy="634375"/>
              <a:chOff x="6408388" y="676125"/>
              <a:chExt cx="957068" cy="887238"/>
            </a:xfrm>
          </p:grpSpPr>
          <p:sp>
            <p:nvSpPr>
              <p:cNvPr id="15" name="Google Shape;15;p2"/>
              <p:cNvSpPr/>
              <p:nvPr/>
            </p:nvSpPr>
            <p:spPr>
              <a:xfrm>
                <a:off x="6408388" y="676125"/>
                <a:ext cx="957068" cy="887238"/>
              </a:xfrm>
              <a:custGeom>
                <a:avLst/>
                <a:gdLst/>
                <a:ahLst/>
                <a:cxnLst/>
                <a:rect l="l" t="t" r="r" b="b"/>
                <a:pathLst>
                  <a:path w="17694" h="16403" extrusionOk="0">
                    <a:moveTo>
                      <a:pt x="11121" y="0"/>
                    </a:moveTo>
                    <a:cubicBezTo>
                      <a:pt x="10889" y="0"/>
                      <a:pt x="10632" y="141"/>
                      <a:pt x="10384" y="423"/>
                    </a:cubicBezTo>
                    <a:cubicBezTo>
                      <a:pt x="9083" y="1940"/>
                      <a:pt x="7547" y="7950"/>
                      <a:pt x="7547" y="7950"/>
                    </a:cubicBezTo>
                    <a:cubicBezTo>
                      <a:pt x="6051" y="7484"/>
                      <a:pt x="6476" y="794"/>
                      <a:pt x="4635" y="794"/>
                    </a:cubicBezTo>
                    <a:cubicBezTo>
                      <a:pt x="4293" y="794"/>
                      <a:pt x="3874" y="1024"/>
                      <a:pt x="3350" y="1566"/>
                    </a:cubicBezTo>
                    <a:cubicBezTo>
                      <a:pt x="0" y="5034"/>
                      <a:pt x="0" y="16383"/>
                      <a:pt x="8729" y="16402"/>
                    </a:cubicBezTo>
                    <a:cubicBezTo>
                      <a:pt x="14521" y="16402"/>
                      <a:pt x="15802" y="11871"/>
                      <a:pt x="15802" y="11871"/>
                    </a:cubicBezTo>
                    <a:cubicBezTo>
                      <a:pt x="11310" y="10945"/>
                      <a:pt x="11270" y="9999"/>
                      <a:pt x="11270" y="9999"/>
                    </a:cubicBezTo>
                    <a:cubicBezTo>
                      <a:pt x="17102" y="8994"/>
                      <a:pt x="17694" y="4147"/>
                      <a:pt x="16334" y="3911"/>
                    </a:cubicBezTo>
                    <a:cubicBezTo>
                      <a:pt x="16281" y="3902"/>
                      <a:pt x="16227" y="3898"/>
                      <a:pt x="16172" y="3898"/>
                    </a:cubicBezTo>
                    <a:cubicBezTo>
                      <a:pt x="15478" y="3898"/>
                      <a:pt x="14691" y="4569"/>
                      <a:pt x="14101" y="5203"/>
                    </a:cubicBezTo>
                    <a:lnTo>
                      <a:pt x="14101" y="5203"/>
                    </a:lnTo>
                    <a:cubicBezTo>
                      <a:pt x="15113" y="3802"/>
                      <a:pt x="16392" y="1429"/>
                      <a:pt x="14561" y="226"/>
                    </a:cubicBezTo>
                    <a:cubicBezTo>
                      <a:pt x="14532" y="207"/>
                      <a:pt x="14500" y="198"/>
                      <a:pt x="14464" y="198"/>
                    </a:cubicBezTo>
                    <a:cubicBezTo>
                      <a:pt x="13639" y="198"/>
                      <a:pt x="11131" y="5213"/>
                      <a:pt x="11112" y="5213"/>
                    </a:cubicBezTo>
                    <a:cubicBezTo>
                      <a:pt x="11112" y="5213"/>
                      <a:pt x="11112" y="5212"/>
                      <a:pt x="11113" y="5211"/>
                    </a:cubicBezTo>
                    <a:cubicBezTo>
                      <a:pt x="12449" y="1756"/>
                      <a:pt x="11942" y="0"/>
                      <a:pt x="11121"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577853" y="807673"/>
                <a:ext cx="106611" cy="103691"/>
              </a:xfrm>
              <a:custGeom>
                <a:avLst/>
                <a:gdLst/>
                <a:ahLst/>
                <a:cxnLst/>
                <a:rect l="l" t="t" r="r" b="b"/>
                <a:pathLst>
                  <a:path w="1971" h="1917" extrusionOk="0">
                    <a:moveTo>
                      <a:pt x="749" y="1"/>
                    </a:moveTo>
                    <a:cubicBezTo>
                      <a:pt x="749" y="1"/>
                      <a:pt x="0" y="1656"/>
                      <a:pt x="867" y="1892"/>
                    </a:cubicBezTo>
                    <a:cubicBezTo>
                      <a:pt x="928" y="1909"/>
                      <a:pt x="986" y="1916"/>
                      <a:pt x="1041" y="1916"/>
                    </a:cubicBezTo>
                    <a:cubicBezTo>
                      <a:pt x="1783" y="1916"/>
                      <a:pt x="1970" y="533"/>
                      <a:pt x="1970" y="533"/>
                    </a:cubicBezTo>
                    <a:lnTo>
                      <a:pt x="1734" y="395"/>
                    </a:lnTo>
                    <a:cubicBezTo>
                      <a:pt x="1734" y="395"/>
                      <a:pt x="1466" y="1468"/>
                      <a:pt x="1071" y="1468"/>
                    </a:cubicBezTo>
                    <a:cubicBezTo>
                      <a:pt x="1024" y="1468"/>
                      <a:pt x="976" y="1453"/>
                      <a:pt x="926" y="1420"/>
                    </a:cubicBezTo>
                    <a:cubicBezTo>
                      <a:pt x="453" y="1085"/>
                      <a:pt x="1064" y="178"/>
                      <a:pt x="1064" y="178"/>
                    </a:cubicBezTo>
                    <a:lnTo>
                      <a:pt x="74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6413700" y="777875"/>
                <a:ext cx="167998" cy="133278"/>
              </a:xfrm>
              <a:custGeom>
                <a:avLst/>
                <a:gdLst/>
                <a:ahLst/>
                <a:cxnLst/>
                <a:rect l="l" t="t" r="r" b="b"/>
                <a:pathLst>
                  <a:path w="2582" h="2464" extrusionOk="0">
                    <a:moveTo>
                      <a:pt x="1" y="0"/>
                    </a:moveTo>
                    <a:lnTo>
                      <a:pt x="1715" y="2463"/>
                    </a:lnTo>
                    <a:cubicBezTo>
                      <a:pt x="1715" y="2463"/>
                      <a:pt x="1912" y="1419"/>
                      <a:pt x="2582" y="552"/>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6611118" y="1260788"/>
                <a:ext cx="42461" cy="48302"/>
              </a:xfrm>
              <a:custGeom>
                <a:avLst/>
                <a:gdLst/>
                <a:ahLst/>
                <a:cxnLst/>
                <a:rect l="l" t="t" r="r" b="b"/>
                <a:pathLst>
                  <a:path w="785" h="893" extrusionOk="0">
                    <a:moveTo>
                      <a:pt x="253" y="1"/>
                    </a:moveTo>
                    <a:cubicBezTo>
                      <a:pt x="1" y="1"/>
                      <a:pt x="289" y="892"/>
                      <a:pt x="513" y="892"/>
                    </a:cubicBezTo>
                    <a:cubicBezTo>
                      <a:pt x="525" y="892"/>
                      <a:pt x="536" y="890"/>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6755864" y="1437555"/>
                <a:ext cx="68207" cy="30290"/>
              </a:xfrm>
              <a:custGeom>
                <a:avLst/>
                <a:gdLst/>
                <a:ahLst/>
                <a:cxnLst/>
                <a:rect l="l" t="t" r="r" b="b"/>
                <a:pathLst>
                  <a:path w="1261" h="560" extrusionOk="0">
                    <a:moveTo>
                      <a:pt x="492" y="0"/>
                    </a:moveTo>
                    <a:lnTo>
                      <a:pt x="492" y="0"/>
                    </a:lnTo>
                    <a:cubicBezTo>
                      <a:pt x="1" y="82"/>
                      <a:pt x="735" y="559"/>
                      <a:pt x="1053" y="559"/>
                    </a:cubicBezTo>
                    <a:cubicBezTo>
                      <a:pt x="1118" y="559"/>
                      <a:pt x="1165" y="539"/>
                      <a:pt x="1182" y="493"/>
                    </a:cubicBezTo>
                    <a:cubicBezTo>
                      <a:pt x="1261" y="256"/>
                      <a:pt x="492" y="0"/>
                      <a:pt x="4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6914403" y="1510523"/>
                <a:ext cx="60851" cy="18282"/>
              </a:xfrm>
              <a:custGeom>
                <a:avLst/>
                <a:gdLst/>
                <a:ahLst/>
                <a:cxnLst/>
                <a:rect l="l" t="t" r="r" b="b"/>
                <a:pathLst>
                  <a:path w="1125" h="338" extrusionOk="0">
                    <a:moveTo>
                      <a:pt x="686" y="1"/>
                    </a:moveTo>
                    <a:cubicBezTo>
                      <a:pt x="482" y="1"/>
                      <a:pt x="280" y="31"/>
                      <a:pt x="280" y="31"/>
                    </a:cubicBezTo>
                    <a:cubicBezTo>
                      <a:pt x="0" y="232"/>
                      <a:pt x="318" y="338"/>
                      <a:pt x="637" y="338"/>
                    </a:cubicBezTo>
                    <a:cubicBezTo>
                      <a:pt x="880" y="338"/>
                      <a:pt x="1125" y="276"/>
                      <a:pt x="1108" y="149"/>
                    </a:cubicBezTo>
                    <a:cubicBezTo>
                      <a:pt x="1098" y="31"/>
                      <a:pt x="891" y="1"/>
                      <a:pt x="6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6802274" y="1503599"/>
                <a:ext cx="67613" cy="25422"/>
              </a:xfrm>
              <a:custGeom>
                <a:avLst/>
                <a:gdLst/>
                <a:ahLst/>
                <a:cxnLst/>
                <a:rect l="l" t="t" r="r" b="b"/>
                <a:pathLst>
                  <a:path w="1250" h="470" extrusionOk="0">
                    <a:moveTo>
                      <a:pt x="442" y="1"/>
                    </a:moveTo>
                    <a:cubicBezTo>
                      <a:pt x="1" y="153"/>
                      <a:pt x="653" y="470"/>
                      <a:pt x="999" y="470"/>
                    </a:cubicBezTo>
                    <a:cubicBezTo>
                      <a:pt x="1102" y="470"/>
                      <a:pt x="1177" y="442"/>
                      <a:pt x="1191" y="375"/>
                    </a:cubicBezTo>
                    <a:cubicBezTo>
                      <a:pt x="1250" y="139"/>
                      <a:pt x="442" y="1"/>
                      <a:pt x="4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6532363" y="1237367"/>
                <a:ext cx="42352" cy="47329"/>
              </a:xfrm>
              <a:custGeom>
                <a:avLst/>
                <a:gdLst/>
                <a:ahLst/>
                <a:cxnLst/>
                <a:rect l="l" t="t" r="r" b="b"/>
                <a:pathLst>
                  <a:path w="783" h="875" extrusionOk="0">
                    <a:moveTo>
                      <a:pt x="250" y="0"/>
                    </a:moveTo>
                    <a:cubicBezTo>
                      <a:pt x="1" y="0"/>
                      <a:pt x="282" y="875"/>
                      <a:pt x="505" y="875"/>
                    </a:cubicBezTo>
                    <a:cubicBezTo>
                      <a:pt x="519" y="875"/>
                      <a:pt x="532" y="871"/>
                      <a:pt x="546" y="864"/>
                    </a:cubicBezTo>
                    <a:cubicBezTo>
                      <a:pt x="782" y="766"/>
                      <a:pt x="388" y="56"/>
                      <a:pt x="388" y="56"/>
                    </a:cubicBezTo>
                    <a:cubicBezTo>
                      <a:pt x="331" y="17"/>
                      <a:pt x="285" y="0"/>
                      <a:pt x="2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545128" y="1322667"/>
                <a:ext cx="42352" cy="48356"/>
              </a:xfrm>
              <a:custGeom>
                <a:avLst/>
                <a:gdLst/>
                <a:ahLst/>
                <a:cxnLst/>
                <a:rect l="l" t="t" r="r" b="b"/>
                <a:pathLst>
                  <a:path w="783" h="894" extrusionOk="0">
                    <a:moveTo>
                      <a:pt x="252" y="0"/>
                    </a:moveTo>
                    <a:cubicBezTo>
                      <a:pt x="0" y="0"/>
                      <a:pt x="285" y="893"/>
                      <a:pt x="523" y="893"/>
                    </a:cubicBezTo>
                    <a:cubicBezTo>
                      <a:pt x="537" y="893"/>
                      <a:pt x="552" y="890"/>
                      <a:pt x="566" y="883"/>
                    </a:cubicBezTo>
                    <a:cubicBezTo>
                      <a:pt x="782" y="785"/>
                      <a:pt x="388" y="56"/>
                      <a:pt x="388" y="56"/>
                    </a:cubicBezTo>
                    <a:cubicBezTo>
                      <a:pt x="332" y="17"/>
                      <a:pt x="287" y="0"/>
                      <a:pt x="2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6611118" y="1347116"/>
                <a:ext cx="42461" cy="48248"/>
              </a:xfrm>
              <a:custGeom>
                <a:avLst/>
                <a:gdLst/>
                <a:ahLst/>
                <a:cxnLst/>
                <a:rect l="l" t="t" r="r" b="b"/>
                <a:pathLst>
                  <a:path w="785" h="892" extrusionOk="0">
                    <a:moveTo>
                      <a:pt x="253" y="1"/>
                    </a:moveTo>
                    <a:cubicBezTo>
                      <a:pt x="1" y="1"/>
                      <a:pt x="289" y="892"/>
                      <a:pt x="513" y="892"/>
                    </a:cubicBezTo>
                    <a:cubicBezTo>
                      <a:pt x="525" y="892"/>
                      <a:pt x="536" y="889"/>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618150" y="1432795"/>
                <a:ext cx="58850" cy="39756"/>
              </a:xfrm>
              <a:custGeom>
                <a:avLst/>
                <a:gdLst/>
                <a:ahLst/>
                <a:cxnLst/>
                <a:rect l="l" t="t" r="r" b="b"/>
                <a:pathLst>
                  <a:path w="1088" h="735" extrusionOk="0">
                    <a:moveTo>
                      <a:pt x="374" y="0"/>
                    </a:moveTo>
                    <a:cubicBezTo>
                      <a:pt x="1" y="0"/>
                      <a:pt x="572" y="734"/>
                      <a:pt x="846" y="734"/>
                    </a:cubicBezTo>
                    <a:cubicBezTo>
                      <a:pt x="879" y="734"/>
                      <a:pt x="908" y="723"/>
                      <a:pt x="930" y="699"/>
                    </a:cubicBezTo>
                    <a:cubicBezTo>
                      <a:pt x="1088" y="522"/>
                      <a:pt x="457" y="10"/>
                      <a:pt x="457" y="10"/>
                    </a:cubicBezTo>
                    <a:cubicBezTo>
                      <a:pt x="425" y="3"/>
                      <a:pt x="397" y="0"/>
                      <a:pt x="3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6692849" y="1482288"/>
                <a:ext cx="67288" cy="26775"/>
              </a:xfrm>
              <a:custGeom>
                <a:avLst/>
                <a:gdLst/>
                <a:ahLst/>
                <a:cxnLst/>
                <a:rect l="l" t="t" r="r" b="b"/>
                <a:pathLst>
                  <a:path w="1244" h="495" extrusionOk="0">
                    <a:moveTo>
                      <a:pt x="455" y="1"/>
                    </a:moveTo>
                    <a:lnTo>
                      <a:pt x="455" y="1"/>
                    </a:lnTo>
                    <a:cubicBezTo>
                      <a:pt x="1" y="142"/>
                      <a:pt x="693" y="495"/>
                      <a:pt x="1025" y="495"/>
                    </a:cubicBezTo>
                    <a:cubicBezTo>
                      <a:pt x="1110" y="495"/>
                      <a:pt x="1172" y="471"/>
                      <a:pt x="1184" y="415"/>
                    </a:cubicBezTo>
                    <a:cubicBezTo>
                      <a:pt x="1243" y="158"/>
                      <a:pt x="455" y="1"/>
                      <a:pt x="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6864315" y="1457893"/>
                <a:ext cx="60851" cy="18715"/>
              </a:xfrm>
              <a:custGeom>
                <a:avLst/>
                <a:gdLst/>
                <a:ahLst/>
                <a:cxnLst/>
                <a:rect l="l" t="t" r="r" b="b"/>
                <a:pathLst>
                  <a:path w="1125" h="346" extrusionOk="0">
                    <a:moveTo>
                      <a:pt x="701" y="1"/>
                    </a:moveTo>
                    <a:cubicBezTo>
                      <a:pt x="492" y="1"/>
                      <a:pt x="280" y="38"/>
                      <a:pt x="280" y="38"/>
                    </a:cubicBezTo>
                    <a:cubicBezTo>
                      <a:pt x="0" y="239"/>
                      <a:pt x="318" y="346"/>
                      <a:pt x="637" y="346"/>
                    </a:cubicBezTo>
                    <a:cubicBezTo>
                      <a:pt x="880" y="346"/>
                      <a:pt x="1125" y="284"/>
                      <a:pt x="1108" y="156"/>
                    </a:cubicBezTo>
                    <a:cubicBezTo>
                      <a:pt x="1089" y="33"/>
                      <a:pt x="896" y="1"/>
                      <a:pt x="7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6681111" y="1375243"/>
                <a:ext cx="58742" cy="39756"/>
              </a:xfrm>
              <a:custGeom>
                <a:avLst/>
                <a:gdLst/>
                <a:ahLst/>
                <a:cxnLst/>
                <a:rect l="l" t="t" r="r" b="b"/>
                <a:pathLst>
                  <a:path w="1086" h="735" extrusionOk="0">
                    <a:moveTo>
                      <a:pt x="372" y="0"/>
                    </a:moveTo>
                    <a:cubicBezTo>
                      <a:pt x="1" y="0"/>
                      <a:pt x="586" y="734"/>
                      <a:pt x="849" y="734"/>
                    </a:cubicBezTo>
                    <a:cubicBezTo>
                      <a:pt x="881" y="734"/>
                      <a:pt x="908" y="723"/>
                      <a:pt x="928" y="699"/>
                    </a:cubicBezTo>
                    <a:cubicBezTo>
                      <a:pt x="1086" y="502"/>
                      <a:pt x="456" y="10"/>
                      <a:pt x="456" y="10"/>
                    </a:cubicBezTo>
                    <a:cubicBezTo>
                      <a:pt x="424" y="3"/>
                      <a:pt x="396" y="0"/>
                      <a:pt x="3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29;p2"/>
            <p:cNvGrpSpPr/>
            <p:nvPr/>
          </p:nvGrpSpPr>
          <p:grpSpPr>
            <a:xfrm>
              <a:off x="468316" y="402231"/>
              <a:ext cx="684280" cy="566153"/>
              <a:chOff x="7558775" y="805000"/>
              <a:chExt cx="862247" cy="713399"/>
            </a:xfrm>
          </p:grpSpPr>
          <p:sp>
            <p:nvSpPr>
              <p:cNvPr id="30" name="Google Shape;30;p2"/>
              <p:cNvSpPr/>
              <p:nvPr/>
            </p:nvSpPr>
            <p:spPr>
              <a:xfrm>
                <a:off x="7558775" y="805000"/>
                <a:ext cx="861539" cy="713399"/>
              </a:xfrm>
              <a:custGeom>
                <a:avLst/>
                <a:gdLst/>
                <a:ahLst/>
                <a:cxnLst/>
                <a:rect l="l" t="t" r="r" b="b"/>
                <a:pathLst>
                  <a:path w="23920" h="19807" extrusionOk="0">
                    <a:moveTo>
                      <a:pt x="6252" y="0"/>
                    </a:moveTo>
                    <a:cubicBezTo>
                      <a:pt x="6112" y="0"/>
                      <a:pt x="5973" y="14"/>
                      <a:pt x="5833" y="44"/>
                    </a:cubicBezTo>
                    <a:cubicBezTo>
                      <a:pt x="4000" y="438"/>
                      <a:pt x="6601" y="3669"/>
                      <a:pt x="6601" y="3669"/>
                    </a:cubicBezTo>
                    <a:cubicBezTo>
                      <a:pt x="6601" y="3669"/>
                      <a:pt x="4590" y="1565"/>
                      <a:pt x="3213" y="1565"/>
                    </a:cubicBezTo>
                    <a:cubicBezTo>
                      <a:pt x="2910" y="1565"/>
                      <a:pt x="2638" y="1667"/>
                      <a:pt x="2424" y="1916"/>
                    </a:cubicBezTo>
                    <a:cubicBezTo>
                      <a:pt x="1163" y="3354"/>
                      <a:pt x="4592" y="5837"/>
                      <a:pt x="4592" y="5837"/>
                    </a:cubicBezTo>
                    <a:cubicBezTo>
                      <a:pt x="4592" y="5837"/>
                      <a:pt x="2636" y="4760"/>
                      <a:pt x="1416" y="4760"/>
                    </a:cubicBezTo>
                    <a:cubicBezTo>
                      <a:pt x="953" y="4760"/>
                      <a:pt x="596" y="4916"/>
                      <a:pt x="493" y="5344"/>
                    </a:cubicBezTo>
                    <a:cubicBezTo>
                      <a:pt x="1" y="7393"/>
                      <a:pt x="4119" y="10624"/>
                      <a:pt x="7961" y="11629"/>
                    </a:cubicBezTo>
                    <a:cubicBezTo>
                      <a:pt x="7961" y="11629"/>
                      <a:pt x="5401" y="13430"/>
                      <a:pt x="2896" y="13430"/>
                    </a:cubicBezTo>
                    <a:cubicBezTo>
                      <a:pt x="2436" y="13430"/>
                      <a:pt x="1978" y="13369"/>
                      <a:pt x="1538" y="13225"/>
                    </a:cubicBezTo>
                    <a:lnTo>
                      <a:pt x="1538" y="13225"/>
                    </a:lnTo>
                    <a:cubicBezTo>
                      <a:pt x="1538" y="13226"/>
                      <a:pt x="2025" y="19807"/>
                      <a:pt x="11322" y="19807"/>
                    </a:cubicBezTo>
                    <a:cubicBezTo>
                      <a:pt x="11377" y="19807"/>
                      <a:pt x="11432" y="19806"/>
                      <a:pt x="11488" y="19806"/>
                    </a:cubicBezTo>
                    <a:cubicBezTo>
                      <a:pt x="22029" y="19727"/>
                      <a:pt x="23920" y="1758"/>
                      <a:pt x="18482" y="1108"/>
                    </a:cubicBezTo>
                    <a:cubicBezTo>
                      <a:pt x="18193" y="1074"/>
                      <a:pt x="17922" y="1058"/>
                      <a:pt x="17669" y="1058"/>
                    </a:cubicBezTo>
                    <a:cubicBezTo>
                      <a:pt x="13957" y="1058"/>
                      <a:pt x="13821" y="4556"/>
                      <a:pt x="12512" y="7433"/>
                    </a:cubicBezTo>
                    <a:cubicBezTo>
                      <a:pt x="12512" y="7433"/>
                      <a:pt x="9438" y="0"/>
                      <a:pt x="6252"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020052" y="1100380"/>
                <a:ext cx="273625" cy="163952"/>
              </a:xfrm>
              <a:custGeom>
                <a:avLst/>
                <a:gdLst/>
                <a:ahLst/>
                <a:cxnLst/>
                <a:rect l="l" t="t" r="r" b="b"/>
                <a:pathLst>
                  <a:path w="7597" h="4552" extrusionOk="0">
                    <a:moveTo>
                      <a:pt x="2207" y="729"/>
                    </a:moveTo>
                    <a:lnTo>
                      <a:pt x="2207" y="729"/>
                    </a:lnTo>
                    <a:cubicBezTo>
                      <a:pt x="2207" y="729"/>
                      <a:pt x="2172" y="778"/>
                      <a:pt x="2124" y="861"/>
                    </a:cubicBezTo>
                    <a:lnTo>
                      <a:pt x="2124" y="861"/>
                    </a:lnTo>
                    <a:cubicBezTo>
                      <a:pt x="2176" y="781"/>
                      <a:pt x="2207" y="729"/>
                      <a:pt x="2207" y="729"/>
                    </a:cubicBezTo>
                    <a:close/>
                    <a:moveTo>
                      <a:pt x="907" y="0"/>
                    </a:moveTo>
                    <a:lnTo>
                      <a:pt x="907" y="0"/>
                    </a:lnTo>
                    <a:cubicBezTo>
                      <a:pt x="907" y="0"/>
                      <a:pt x="1" y="237"/>
                      <a:pt x="237" y="1497"/>
                    </a:cubicBezTo>
                    <a:cubicBezTo>
                      <a:pt x="344" y="2066"/>
                      <a:pt x="618" y="2222"/>
                      <a:pt x="888" y="2222"/>
                    </a:cubicBezTo>
                    <a:cubicBezTo>
                      <a:pt x="1216" y="2222"/>
                      <a:pt x="1537" y="1990"/>
                      <a:pt x="1537" y="1990"/>
                    </a:cubicBezTo>
                    <a:lnTo>
                      <a:pt x="1537" y="1990"/>
                    </a:lnTo>
                    <a:cubicBezTo>
                      <a:pt x="1537" y="1990"/>
                      <a:pt x="947" y="2601"/>
                      <a:pt x="1971" y="3054"/>
                    </a:cubicBezTo>
                    <a:cubicBezTo>
                      <a:pt x="2156" y="3132"/>
                      <a:pt x="2332" y="3164"/>
                      <a:pt x="2497" y="3164"/>
                    </a:cubicBezTo>
                    <a:cubicBezTo>
                      <a:pt x="3247" y="3164"/>
                      <a:pt x="3764" y="2503"/>
                      <a:pt x="3764" y="2502"/>
                    </a:cubicBezTo>
                    <a:lnTo>
                      <a:pt x="3764" y="2502"/>
                    </a:lnTo>
                    <a:cubicBezTo>
                      <a:pt x="3764" y="2503"/>
                      <a:pt x="2937" y="3960"/>
                      <a:pt x="4118" y="4256"/>
                    </a:cubicBezTo>
                    <a:cubicBezTo>
                      <a:pt x="4263" y="4292"/>
                      <a:pt x="4396" y="4308"/>
                      <a:pt x="4519" y="4308"/>
                    </a:cubicBezTo>
                    <a:cubicBezTo>
                      <a:pt x="5147" y="4308"/>
                      <a:pt x="5506" y="3895"/>
                      <a:pt x="5661" y="3655"/>
                    </a:cubicBezTo>
                    <a:lnTo>
                      <a:pt x="5661" y="3655"/>
                    </a:lnTo>
                    <a:cubicBezTo>
                      <a:pt x="5587" y="3860"/>
                      <a:pt x="5595" y="4216"/>
                      <a:pt x="6306" y="4492"/>
                    </a:cubicBezTo>
                    <a:cubicBezTo>
                      <a:pt x="6411" y="4533"/>
                      <a:pt x="6508" y="4552"/>
                      <a:pt x="6598" y="4552"/>
                    </a:cubicBezTo>
                    <a:cubicBezTo>
                      <a:pt x="7416" y="4552"/>
                      <a:pt x="7597" y="2992"/>
                      <a:pt x="7153" y="2423"/>
                    </a:cubicBezTo>
                    <a:lnTo>
                      <a:pt x="7153" y="2423"/>
                    </a:lnTo>
                    <a:cubicBezTo>
                      <a:pt x="7153" y="2424"/>
                      <a:pt x="7251" y="3684"/>
                      <a:pt x="6463" y="3960"/>
                    </a:cubicBezTo>
                    <a:cubicBezTo>
                      <a:pt x="6410" y="3980"/>
                      <a:pt x="6361" y="3990"/>
                      <a:pt x="6317" y="3990"/>
                    </a:cubicBezTo>
                    <a:cubicBezTo>
                      <a:pt x="5709" y="3990"/>
                      <a:pt x="5931" y="2227"/>
                      <a:pt x="5931" y="2226"/>
                    </a:cubicBezTo>
                    <a:lnTo>
                      <a:pt x="5931" y="2226"/>
                    </a:lnTo>
                    <a:cubicBezTo>
                      <a:pt x="5931" y="2227"/>
                      <a:pt x="5633" y="3602"/>
                      <a:pt x="4839" y="3602"/>
                    </a:cubicBezTo>
                    <a:cubicBezTo>
                      <a:pt x="4767" y="3602"/>
                      <a:pt x="4691" y="3591"/>
                      <a:pt x="4611" y="3566"/>
                    </a:cubicBezTo>
                    <a:cubicBezTo>
                      <a:pt x="3626" y="3290"/>
                      <a:pt x="4118" y="1400"/>
                      <a:pt x="4118" y="1399"/>
                    </a:cubicBezTo>
                    <a:lnTo>
                      <a:pt x="4118" y="1399"/>
                    </a:lnTo>
                    <a:cubicBezTo>
                      <a:pt x="4118" y="1399"/>
                      <a:pt x="3548" y="2627"/>
                      <a:pt x="2735" y="2627"/>
                    </a:cubicBezTo>
                    <a:cubicBezTo>
                      <a:pt x="2604" y="2627"/>
                      <a:pt x="2467" y="2596"/>
                      <a:pt x="2326" y="2522"/>
                    </a:cubicBezTo>
                    <a:cubicBezTo>
                      <a:pt x="1503" y="2095"/>
                      <a:pt x="1925" y="1198"/>
                      <a:pt x="2124" y="861"/>
                    </a:cubicBezTo>
                    <a:lnTo>
                      <a:pt x="2124" y="861"/>
                    </a:lnTo>
                    <a:cubicBezTo>
                      <a:pt x="1948" y="1124"/>
                      <a:pt x="1530" y="1693"/>
                      <a:pt x="1187" y="1693"/>
                    </a:cubicBezTo>
                    <a:cubicBezTo>
                      <a:pt x="1084" y="1693"/>
                      <a:pt x="988" y="1642"/>
                      <a:pt x="907" y="1517"/>
                    </a:cubicBezTo>
                    <a:cubicBezTo>
                      <a:pt x="493" y="867"/>
                      <a:pt x="907" y="0"/>
                      <a:pt x="9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939373" y="1202958"/>
                <a:ext cx="234762" cy="243514"/>
              </a:xfrm>
              <a:custGeom>
                <a:avLst/>
                <a:gdLst/>
                <a:ahLst/>
                <a:cxnLst/>
                <a:rect l="l" t="t" r="r" b="b"/>
                <a:pathLst>
                  <a:path w="6518" h="6761" extrusionOk="0">
                    <a:moveTo>
                      <a:pt x="2418" y="1250"/>
                    </a:moveTo>
                    <a:cubicBezTo>
                      <a:pt x="2418" y="1250"/>
                      <a:pt x="2380" y="1273"/>
                      <a:pt x="2319" y="1314"/>
                    </a:cubicBezTo>
                    <a:lnTo>
                      <a:pt x="2319" y="1314"/>
                    </a:lnTo>
                    <a:cubicBezTo>
                      <a:pt x="2381" y="1275"/>
                      <a:pt x="2418" y="1250"/>
                      <a:pt x="2418" y="1250"/>
                    </a:cubicBezTo>
                    <a:close/>
                    <a:moveTo>
                      <a:pt x="1392" y="1"/>
                    </a:moveTo>
                    <a:cubicBezTo>
                      <a:pt x="1123" y="1"/>
                      <a:pt x="478" y="109"/>
                      <a:pt x="231" y="1112"/>
                    </a:cubicBezTo>
                    <a:cubicBezTo>
                      <a:pt x="1" y="2048"/>
                      <a:pt x="653" y="2174"/>
                      <a:pt x="1022" y="2174"/>
                    </a:cubicBezTo>
                    <a:cubicBezTo>
                      <a:pt x="1158" y="2174"/>
                      <a:pt x="1255" y="2157"/>
                      <a:pt x="1255" y="2157"/>
                    </a:cubicBezTo>
                    <a:lnTo>
                      <a:pt x="1255" y="2157"/>
                    </a:lnTo>
                    <a:cubicBezTo>
                      <a:pt x="1255" y="2157"/>
                      <a:pt x="428" y="2452"/>
                      <a:pt x="1196" y="3319"/>
                    </a:cubicBezTo>
                    <a:cubicBezTo>
                      <a:pt x="1525" y="3673"/>
                      <a:pt x="1920" y="3776"/>
                      <a:pt x="2267" y="3776"/>
                    </a:cubicBezTo>
                    <a:cubicBezTo>
                      <a:pt x="2752" y="3776"/>
                      <a:pt x="3147" y="3575"/>
                      <a:pt x="3147" y="3575"/>
                    </a:cubicBezTo>
                    <a:lnTo>
                      <a:pt x="3147" y="3575"/>
                    </a:lnTo>
                    <a:cubicBezTo>
                      <a:pt x="3147" y="3575"/>
                      <a:pt x="1728" y="4600"/>
                      <a:pt x="2713" y="5368"/>
                    </a:cubicBezTo>
                    <a:cubicBezTo>
                      <a:pt x="3043" y="5620"/>
                      <a:pt x="3357" y="5705"/>
                      <a:pt x="3631" y="5705"/>
                    </a:cubicBezTo>
                    <a:cubicBezTo>
                      <a:pt x="3984" y="5705"/>
                      <a:pt x="4269" y="5565"/>
                      <a:pt x="4433" y="5460"/>
                    </a:cubicBezTo>
                    <a:lnTo>
                      <a:pt x="4433" y="5460"/>
                    </a:lnTo>
                    <a:cubicBezTo>
                      <a:pt x="4276" y="5619"/>
                      <a:pt x="4125" y="5958"/>
                      <a:pt x="4684" y="6531"/>
                    </a:cubicBezTo>
                    <a:cubicBezTo>
                      <a:pt x="4845" y="6692"/>
                      <a:pt x="5014" y="6760"/>
                      <a:pt x="5181" y="6760"/>
                    </a:cubicBezTo>
                    <a:cubicBezTo>
                      <a:pt x="5871" y="6760"/>
                      <a:pt x="6517" y="5589"/>
                      <a:pt x="6358" y="4954"/>
                    </a:cubicBezTo>
                    <a:lnTo>
                      <a:pt x="6358" y="4954"/>
                    </a:lnTo>
                    <a:cubicBezTo>
                      <a:pt x="6358" y="4955"/>
                      <a:pt x="5933" y="6101"/>
                      <a:pt x="5136" y="6101"/>
                    </a:cubicBezTo>
                    <a:cubicBezTo>
                      <a:pt x="5111" y="6101"/>
                      <a:pt x="5085" y="6100"/>
                      <a:pt x="5058" y="6097"/>
                    </a:cubicBezTo>
                    <a:cubicBezTo>
                      <a:pt x="4191" y="6038"/>
                      <a:pt x="5294" y="4246"/>
                      <a:pt x="5295" y="4245"/>
                    </a:cubicBezTo>
                    <a:lnTo>
                      <a:pt x="5295" y="4245"/>
                    </a:lnTo>
                    <a:cubicBezTo>
                      <a:pt x="5294" y="4246"/>
                      <a:pt x="4639" y="5128"/>
                      <a:pt x="3963" y="5128"/>
                    </a:cubicBezTo>
                    <a:cubicBezTo>
                      <a:pt x="3794" y="5128"/>
                      <a:pt x="3624" y="5073"/>
                      <a:pt x="3462" y="4935"/>
                    </a:cubicBezTo>
                    <a:cubicBezTo>
                      <a:pt x="2654" y="4245"/>
                      <a:pt x="3935" y="2689"/>
                      <a:pt x="3935" y="2689"/>
                    </a:cubicBezTo>
                    <a:lnTo>
                      <a:pt x="3935" y="2689"/>
                    </a:lnTo>
                    <a:cubicBezTo>
                      <a:pt x="3935" y="2689"/>
                      <a:pt x="3189" y="3331"/>
                      <a:pt x="2494" y="3331"/>
                    </a:cubicBezTo>
                    <a:cubicBezTo>
                      <a:pt x="2230" y="3331"/>
                      <a:pt x="1974" y="3239"/>
                      <a:pt x="1768" y="2984"/>
                    </a:cubicBezTo>
                    <a:cubicBezTo>
                      <a:pt x="1160" y="2212"/>
                      <a:pt x="2017" y="1523"/>
                      <a:pt x="2319" y="1314"/>
                    </a:cubicBezTo>
                    <a:lnTo>
                      <a:pt x="2319" y="1314"/>
                    </a:lnTo>
                    <a:cubicBezTo>
                      <a:pt x="2103" y="1450"/>
                      <a:pt x="1581" y="1753"/>
                      <a:pt x="1222" y="1753"/>
                    </a:cubicBezTo>
                    <a:cubicBezTo>
                      <a:pt x="1037" y="1753"/>
                      <a:pt x="895" y="1672"/>
                      <a:pt x="861" y="1447"/>
                    </a:cubicBezTo>
                    <a:cubicBezTo>
                      <a:pt x="743" y="639"/>
                      <a:pt x="1512" y="9"/>
                      <a:pt x="1512" y="9"/>
                    </a:cubicBezTo>
                    <a:cubicBezTo>
                      <a:pt x="1512" y="9"/>
                      <a:pt x="1466" y="1"/>
                      <a:pt x="13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7796527" y="1263720"/>
                <a:ext cx="173172" cy="251222"/>
              </a:xfrm>
              <a:custGeom>
                <a:avLst/>
                <a:gdLst/>
                <a:ahLst/>
                <a:cxnLst/>
                <a:rect l="l" t="t" r="r" b="b"/>
                <a:pathLst>
                  <a:path w="4808" h="6975" extrusionOk="0">
                    <a:moveTo>
                      <a:pt x="2502" y="1376"/>
                    </a:moveTo>
                    <a:cubicBezTo>
                      <a:pt x="2502" y="1376"/>
                      <a:pt x="2456" y="1390"/>
                      <a:pt x="2382" y="1419"/>
                    </a:cubicBezTo>
                    <a:lnTo>
                      <a:pt x="2382" y="1419"/>
                    </a:lnTo>
                    <a:cubicBezTo>
                      <a:pt x="2457" y="1393"/>
                      <a:pt x="2502" y="1376"/>
                      <a:pt x="2502" y="1376"/>
                    </a:cubicBezTo>
                    <a:close/>
                    <a:moveTo>
                      <a:pt x="1776" y="0"/>
                    </a:moveTo>
                    <a:cubicBezTo>
                      <a:pt x="1487" y="0"/>
                      <a:pt x="1043" y="130"/>
                      <a:pt x="650" y="785"/>
                    </a:cubicBezTo>
                    <a:cubicBezTo>
                      <a:pt x="0" y="1888"/>
                      <a:pt x="1222" y="1947"/>
                      <a:pt x="1222" y="1947"/>
                    </a:cubicBezTo>
                    <a:cubicBezTo>
                      <a:pt x="1222" y="1947"/>
                      <a:pt x="414" y="2046"/>
                      <a:pt x="828" y="2992"/>
                    </a:cubicBezTo>
                    <a:cubicBezTo>
                      <a:pt x="1094" y="3573"/>
                      <a:pt x="1645" y="3685"/>
                      <a:pt x="2029" y="3685"/>
                    </a:cubicBezTo>
                    <a:cubicBezTo>
                      <a:pt x="2268" y="3685"/>
                      <a:pt x="2443" y="3642"/>
                      <a:pt x="2443" y="3642"/>
                    </a:cubicBezTo>
                    <a:lnTo>
                      <a:pt x="2443" y="3642"/>
                    </a:lnTo>
                    <a:cubicBezTo>
                      <a:pt x="2443" y="3642"/>
                      <a:pt x="907" y="4272"/>
                      <a:pt x="1537" y="5179"/>
                    </a:cubicBezTo>
                    <a:cubicBezTo>
                      <a:pt x="1827" y="5595"/>
                      <a:pt x="2192" y="5708"/>
                      <a:pt x="2502" y="5708"/>
                    </a:cubicBezTo>
                    <a:cubicBezTo>
                      <a:pt x="2699" y="5708"/>
                      <a:pt x="2874" y="5662"/>
                      <a:pt x="2993" y="5620"/>
                    </a:cubicBezTo>
                    <a:lnTo>
                      <a:pt x="2993" y="5620"/>
                    </a:lnTo>
                    <a:cubicBezTo>
                      <a:pt x="2808" y="5731"/>
                      <a:pt x="2568" y="6005"/>
                      <a:pt x="2877" y="6637"/>
                    </a:cubicBezTo>
                    <a:cubicBezTo>
                      <a:pt x="2997" y="6877"/>
                      <a:pt x="3177" y="6975"/>
                      <a:pt x="3379" y="6975"/>
                    </a:cubicBezTo>
                    <a:cubicBezTo>
                      <a:pt x="3974" y="6975"/>
                      <a:pt x="4764" y="6131"/>
                      <a:pt x="4808" y="5573"/>
                    </a:cubicBezTo>
                    <a:lnTo>
                      <a:pt x="4808" y="5573"/>
                    </a:lnTo>
                    <a:cubicBezTo>
                      <a:pt x="4808" y="5573"/>
                      <a:pt x="4208" y="6377"/>
                      <a:pt x="3560" y="6377"/>
                    </a:cubicBezTo>
                    <a:cubicBezTo>
                      <a:pt x="3484" y="6377"/>
                      <a:pt x="3407" y="6366"/>
                      <a:pt x="3330" y="6341"/>
                    </a:cubicBezTo>
                    <a:cubicBezTo>
                      <a:pt x="2601" y="6085"/>
                      <a:pt x="4098" y="4706"/>
                      <a:pt x="4098" y="4706"/>
                    </a:cubicBezTo>
                    <a:lnTo>
                      <a:pt x="4098" y="4706"/>
                    </a:lnTo>
                    <a:cubicBezTo>
                      <a:pt x="4098" y="4706"/>
                      <a:pt x="3422" y="5249"/>
                      <a:pt x="2860" y="5249"/>
                    </a:cubicBezTo>
                    <a:cubicBezTo>
                      <a:pt x="2643" y="5249"/>
                      <a:pt x="2443" y="5167"/>
                      <a:pt x="2305" y="4942"/>
                    </a:cubicBezTo>
                    <a:cubicBezTo>
                      <a:pt x="1813" y="4154"/>
                      <a:pt x="3389" y="2992"/>
                      <a:pt x="3389" y="2992"/>
                    </a:cubicBezTo>
                    <a:lnTo>
                      <a:pt x="3389" y="2992"/>
                    </a:lnTo>
                    <a:cubicBezTo>
                      <a:pt x="3389" y="2992"/>
                      <a:pt x="2771" y="3312"/>
                      <a:pt x="2219" y="3312"/>
                    </a:cubicBezTo>
                    <a:cubicBezTo>
                      <a:pt x="1884" y="3312"/>
                      <a:pt x="1573" y="3194"/>
                      <a:pt x="1439" y="2814"/>
                    </a:cubicBezTo>
                    <a:cubicBezTo>
                      <a:pt x="1131" y="1990"/>
                      <a:pt x="2045" y="1550"/>
                      <a:pt x="2382" y="1419"/>
                    </a:cubicBezTo>
                    <a:lnTo>
                      <a:pt x="2382" y="1419"/>
                    </a:lnTo>
                    <a:cubicBezTo>
                      <a:pt x="2191" y="1483"/>
                      <a:pt x="1810" y="1597"/>
                      <a:pt x="1511" y="1597"/>
                    </a:cubicBezTo>
                    <a:cubicBezTo>
                      <a:pt x="1248" y="1597"/>
                      <a:pt x="1050" y="1509"/>
                      <a:pt x="1104" y="1218"/>
                    </a:cubicBezTo>
                    <a:cubicBezTo>
                      <a:pt x="1241" y="470"/>
                      <a:pt x="2089" y="56"/>
                      <a:pt x="2089" y="56"/>
                    </a:cubicBezTo>
                    <a:cubicBezTo>
                      <a:pt x="2089" y="56"/>
                      <a:pt x="1965" y="0"/>
                      <a:pt x="17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8161637" y="887480"/>
                <a:ext cx="99012" cy="91737"/>
              </a:xfrm>
              <a:custGeom>
                <a:avLst/>
                <a:gdLst/>
                <a:ahLst/>
                <a:cxnLst/>
                <a:rect l="l" t="t" r="r" b="b"/>
                <a:pathLst>
                  <a:path w="2749" h="2547" extrusionOk="0">
                    <a:moveTo>
                      <a:pt x="2296" y="0"/>
                    </a:moveTo>
                    <a:lnTo>
                      <a:pt x="1724" y="158"/>
                    </a:lnTo>
                    <a:cubicBezTo>
                      <a:pt x="1724" y="158"/>
                      <a:pt x="2197" y="1636"/>
                      <a:pt x="1527" y="1951"/>
                    </a:cubicBezTo>
                    <a:cubicBezTo>
                      <a:pt x="1465" y="1979"/>
                      <a:pt x="1407" y="1992"/>
                      <a:pt x="1353" y="1992"/>
                    </a:cubicBezTo>
                    <a:cubicBezTo>
                      <a:pt x="721" y="1992"/>
                      <a:pt x="621" y="237"/>
                      <a:pt x="621" y="237"/>
                    </a:cubicBezTo>
                    <a:lnTo>
                      <a:pt x="207" y="276"/>
                    </a:lnTo>
                    <a:cubicBezTo>
                      <a:pt x="207" y="276"/>
                      <a:pt x="1" y="2546"/>
                      <a:pt x="1419" y="2546"/>
                    </a:cubicBezTo>
                    <a:cubicBezTo>
                      <a:pt x="1454" y="2546"/>
                      <a:pt x="1490" y="2545"/>
                      <a:pt x="1527" y="2542"/>
                    </a:cubicBezTo>
                    <a:cubicBezTo>
                      <a:pt x="2749" y="2443"/>
                      <a:pt x="2296" y="0"/>
                      <a:pt x="22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8278174" y="933575"/>
                <a:ext cx="142849" cy="80253"/>
              </a:xfrm>
              <a:custGeom>
                <a:avLst/>
                <a:gdLst/>
                <a:ahLst/>
                <a:cxnLst/>
                <a:rect l="l" t="t" r="r" b="b"/>
                <a:pathLst>
                  <a:path w="3074" h="2228" extrusionOk="0">
                    <a:moveTo>
                      <a:pt x="0" y="1"/>
                    </a:moveTo>
                    <a:cubicBezTo>
                      <a:pt x="118" y="316"/>
                      <a:pt x="414" y="2227"/>
                      <a:pt x="414" y="2227"/>
                    </a:cubicBezTo>
                    <a:lnTo>
                      <a:pt x="30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8125800" y="958435"/>
                <a:ext cx="60365" cy="59645"/>
              </a:xfrm>
              <a:custGeom>
                <a:avLst/>
                <a:gdLst/>
                <a:ahLst/>
                <a:cxnLst/>
                <a:rect l="l" t="t" r="r" b="b"/>
                <a:pathLst>
                  <a:path w="1676" h="1656" extrusionOk="0">
                    <a:moveTo>
                      <a:pt x="828" y="0"/>
                    </a:moveTo>
                    <a:cubicBezTo>
                      <a:pt x="375" y="0"/>
                      <a:pt x="0" y="375"/>
                      <a:pt x="0" y="828"/>
                    </a:cubicBezTo>
                    <a:cubicBezTo>
                      <a:pt x="0" y="1281"/>
                      <a:pt x="375" y="1656"/>
                      <a:pt x="828" y="1656"/>
                    </a:cubicBezTo>
                    <a:cubicBezTo>
                      <a:pt x="1301" y="1656"/>
                      <a:pt x="1675" y="1281"/>
                      <a:pt x="1675" y="828"/>
                    </a:cubicBezTo>
                    <a:cubicBezTo>
                      <a:pt x="1675" y="375"/>
                      <a:pt x="1301"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Google Shape;37;p2"/>
            <p:cNvSpPr/>
            <p:nvPr/>
          </p:nvSpPr>
          <p:spPr>
            <a:xfrm>
              <a:off x="7571588" y="526075"/>
              <a:ext cx="363050" cy="704450"/>
            </a:xfrm>
            <a:custGeom>
              <a:avLst/>
              <a:gdLst/>
              <a:ahLst/>
              <a:cxnLst/>
              <a:rect l="l" t="t" r="r" b="b"/>
              <a:pathLst>
                <a:path w="14522" h="28178" extrusionOk="0">
                  <a:moveTo>
                    <a:pt x="1517" y="0"/>
                  </a:moveTo>
                  <a:cubicBezTo>
                    <a:pt x="1150" y="0"/>
                    <a:pt x="769" y="119"/>
                    <a:pt x="493" y="343"/>
                  </a:cubicBezTo>
                  <a:cubicBezTo>
                    <a:pt x="139" y="658"/>
                    <a:pt x="1" y="1131"/>
                    <a:pt x="60" y="1584"/>
                  </a:cubicBezTo>
                  <a:cubicBezTo>
                    <a:pt x="119" y="2116"/>
                    <a:pt x="414" y="2589"/>
                    <a:pt x="749" y="3003"/>
                  </a:cubicBezTo>
                  <a:cubicBezTo>
                    <a:pt x="1084" y="3436"/>
                    <a:pt x="1478" y="3830"/>
                    <a:pt x="1872" y="4205"/>
                  </a:cubicBezTo>
                  <a:cubicBezTo>
                    <a:pt x="2680" y="4953"/>
                    <a:pt x="3587" y="5584"/>
                    <a:pt x="4552" y="6096"/>
                  </a:cubicBezTo>
                  <a:cubicBezTo>
                    <a:pt x="4769" y="6510"/>
                    <a:pt x="4985" y="6923"/>
                    <a:pt x="5202" y="7337"/>
                  </a:cubicBezTo>
                  <a:cubicBezTo>
                    <a:pt x="5655" y="8283"/>
                    <a:pt x="6089" y="9229"/>
                    <a:pt x="6463" y="10194"/>
                  </a:cubicBezTo>
                  <a:cubicBezTo>
                    <a:pt x="5872" y="9583"/>
                    <a:pt x="5419" y="8835"/>
                    <a:pt x="4887" y="8165"/>
                  </a:cubicBezTo>
                  <a:cubicBezTo>
                    <a:pt x="4355" y="7495"/>
                    <a:pt x="3724" y="6884"/>
                    <a:pt x="2917" y="6589"/>
                  </a:cubicBezTo>
                  <a:cubicBezTo>
                    <a:pt x="2674" y="6497"/>
                    <a:pt x="2382" y="6440"/>
                    <a:pt x="2094" y="6440"/>
                  </a:cubicBezTo>
                  <a:cubicBezTo>
                    <a:pt x="1518" y="6440"/>
                    <a:pt x="953" y="6667"/>
                    <a:pt x="808" y="7298"/>
                  </a:cubicBezTo>
                  <a:cubicBezTo>
                    <a:pt x="572" y="8283"/>
                    <a:pt x="1695" y="8815"/>
                    <a:pt x="2424" y="9091"/>
                  </a:cubicBezTo>
                  <a:cubicBezTo>
                    <a:pt x="3370" y="9445"/>
                    <a:pt x="4394" y="9623"/>
                    <a:pt x="5399" y="9662"/>
                  </a:cubicBezTo>
                  <a:cubicBezTo>
                    <a:pt x="5411" y="9668"/>
                    <a:pt x="5422" y="9670"/>
                    <a:pt x="5434" y="9670"/>
                  </a:cubicBezTo>
                  <a:cubicBezTo>
                    <a:pt x="5462" y="9670"/>
                    <a:pt x="5490" y="9656"/>
                    <a:pt x="5517" y="9642"/>
                  </a:cubicBezTo>
                  <a:cubicBezTo>
                    <a:pt x="5892" y="10155"/>
                    <a:pt x="6286" y="10647"/>
                    <a:pt x="6778" y="11022"/>
                  </a:cubicBezTo>
                  <a:cubicBezTo>
                    <a:pt x="7054" y="11770"/>
                    <a:pt x="7310" y="12539"/>
                    <a:pt x="7547" y="13287"/>
                  </a:cubicBezTo>
                  <a:cubicBezTo>
                    <a:pt x="7409" y="13150"/>
                    <a:pt x="7251" y="12992"/>
                    <a:pt x="7113" y="12854"/>
                  </a:cubicBezTo>
                  <a:cubicBezTo>
                    <a:pt x="7094" y="12775"/>
                    <a:pt x="7035" y="12696"/>
                    <a:pt x="6936" y="12677"/>
                  </a:cubicBezTo>
                  <a:cubicBezTo>
                    <a:pt x="6424" y="12164"/>
                    <a:pt x="5892" y="11672"/>
                    <a:pt x="5281" y="11258"/>
                  </a:cubicBezTo>
                  <a:cubicBezTo>
                    <a:pt x="4564" y="10799"/>
                    <a:pt x="3710" y="10425"/>
                    <a:pt x="2847" y="10425"/>
                  </a:cubicBezTo>
                  <a:cubicBezTo>
                    <a:pt x="2785" y="10425"/>
                    <a:pt x="2723" y="10427"/>
                    <a:pt x="2661" y="10431"/>
                  </a:cubicBezTo>
                  <a:cubicBezTo>
                    <a:pt x="2227" y="10470"/>
                    <a:pt x="1754" y="10608"/>
                    <a:pt x="1478" y="10963"/>
                  </a:cubicBezTo>
                  <a:cubicBezTo>
                    <a:pt x="1222" y="11298"/>
                    <a:pt x="1222" y="11731"/>
                    <a:pt x="1400" y="12105"/>
                  </a:cubicBezTo>
                  <a:cubicBezTo>
                    <a:pt x="1813" y="12992"/>
                    <a:pt x="3074" y="13169"/>
                    <a:pt x="3921" y="13287"/>
                  </a:cubicBezTo>
                  <a:cubicBezTo>
                    <a:pt x="4249" y="13328"/>
                    <a:pt x="4580" y="13347"/>
                    <a:pt x="4910" y="13347"/>
                  </a:cubicBezTo>
                  <a:cubicBezTo>
                    <a:pt x="5552" y="13347"/>
                    <a:pt x="6193" y="13273"/>
                    <a:pt x="6818" y="13130"/>
                  </a:cubicBezTo>
                  <a:cubicBezTo>
                    <a:pt x="7113" y="13425"/>
                    <a:pt x="7409" y="13741"/>
                    <a:pt x="7724" y="14036"/>
                  </a:cubicBezTo>
                  <a:cubicBezTo>
                    <a:pt x="7744" y="14056"/>
                    <a:pt x="7764" y="14076"/>
                    <a:pt x="7783" y="14076"/>
                  </a:cubicBezTo>
                  <a:cubicBezTo>
                    <a:pt x="8039" y="15021"/>
                    <a:pt x="8276" y="15967"/>
                    <a:pt x="8493" y="16913"/>
                  </a:cubicBezTo>
                  <a:cubicBezTo>
                    <a:pt x="8118" y="16617"/>
                    <a:pt x="7823" y="16263"/>
                    <a:pt x="7507" y="15908"/>
                  </a:cubicBezTo>
                  <a:cubicBezTo>
                    <a:pt x="7153" y="15494"/>
                    <a:pt x="6759" y="15100"/>
                    <a:pt x="6286" y="14805"/>
                  </a:cubicBezTo>
                  <a:cubicBezTo>
                    <a:pt x="5615" y="14385"/>
                    <a:pt x="4801" y="14109"/>
                    <a:pt x="4003" y="14109"/>
                  </a:cubicBezTo>
                  <a:cubicBezTo>
                    <a:pt x="3863" y="14109"/>
                    <a:pt x="3724" y="14117"/>
                    <a:pt x="3587" y="14135"/>
                  </a:cubicBezTo>
                  <a:cubicBezTo>
                    <a:pt x="3114" y="14194"/>
                    <a:pt x="2661" y="14411"/>
                    <a:pt x="2385" y="14805"/>
                  </a:cubicBezTo>
                  <a:cubicBezTo>
                    <a:pt x="2129" y="15159"/>
                    <a:pt x="2050" y="15612"/>
                    <a:pt x="2247" y="16006"/>
                  </a:cubicBezTo>
                  <a:cubicBezTo>
                    <a:pt x="2661" y="16854"/>
                    <a:pt x="3862" y="17070"/>
                    <a:pt x="4710" y="17149"/>
                  </a:cubicBezTo>
                  <a:cubicBezTo>
                    <a:pt x="4868" y="17162"/>
                    <a:pt x="5028" y="17168"/>
                    <a:pt x="5188" y="17168"/>
                  </a:cubicBezTo>
                  <a:cubicBezTo>
                    <a:pt x="6003" y="17168"/>
                    <a:pt x="6835" y="17012"/>
                    <a:pt x="7626" y="16814"/>
                  </a:cubicBezTo>
                  <a:cubicBezTo>
                    <a:pt x="7665" y="16795"/>
                    <a:pt x="7704" y="16775"/>
                    <a:pt x="7724" y="16755"/>
                  </a:cubicBezTo>
                  <a:cubicBezTo>
                    <a:pt x="7980" y="17011"/>
                    <a:pt x="8256" y="17267"/>
                    <a:pt x="8552" y="17464"/>
                  </a:cubicBezTo>
                  <a:cubicBezTo>
                    <a:pt x="8571" y="17484"/>
                    <a:pt x="8591" y="17484"/>
                    <a:pt x="8611" y="17484"/>
                  </a:cubicBezTo>
                  <a:cubicBezTo>
                    <a:pt x="8808" y="18489"/>
                    <a:pt x="8985" y="19514"/>
                    <a:pt x="9143" y="20518"/>
                  </a:cubicBezTo>
                  <a:cubicBezTo>
                    <a:pt x="9084" y="20459"/>
                    <a:pt x="9025" y="20400"/>
                    <a:pt x="8946" y="20341"/>
                  </a:cubicBezTo>
                  <a:cubicBezTo>
                    <a:pt x="8788" y="20164"/>
                    <a:pt x="8611" y="19986"/>
                    <a:pt x="8414" y="19829"/>
                  </a:cubicBezTo>
                  <a:cubicBezTo>
                    <a:pt x="8059" y="19533"/>
                    <a:pt x="7704" y="19238"/>
                    <a:pt x="7291" y="19021"/>
                  </a:cubicBezTo>
                  <a:cubicBezTo>
                    <a:pt x="6834" y="18770"/>
                    <a:pt x="6299" y="18575"/>
                    <a:pt x="5762" y="18575"/>
                  </a:cubicBezTo>
                  <a:cubicBezTo>
                    <a:pt x="5582" y="18575"/>
                    <a:pt x="5400" y="18597"/>
                    <a:pt x="5222" y="18647"/>
                  </a:cubicBezTo>
                  <a:cubicBezTo>
                    <a:pt x="4828" y="18745"/>
                    <a:pt x="4552" y="18982"/>
                    <a:pt x="4473" y="19376"/>
                  </a:cubicBezTo>
                  <a:cubicBezTo>
                    <a:pt x="4414" y="19730"/>
                    <a:pt x="4493" y="20085"/>
                    <a:pt x="4670" y="20400"/>
                  </a:cubicBezTo>
                  <a:cubicBezTo>
                    <a:pt x="5084" y="21070"/>
                    <a:pt x="5813" y="21346"/>
                    <a:pt x="6562" y="21425"/>
                  </a:cubicBezTo>
                  <a:cubicBezTo>
                    <a:pt x="6677" y="21431"/>
                    <a:pt x="6794" y="21433"/>
                    <a:pt x="6912" y="21433"/>
                  </a:cubicBezTo>
                  <a:cubicBezTo>
                    <a:pt x="7196" y="21433"/>
                    <a:pt x="7485" y="21419"/>
                    <a:pt x="7764" y="21405"/>
                  </a:cubicBezTo>
                  <a:cubicBezTo>
                    <a:pt x="8236" y="21385"/>
                    <a:pt x="8690" y="21366"/>
                    <a:pt x="9162" y="21326"/>
                  </a:cubicBezTo>
                  <a:cubicBezTo>
                    <a:pt x="9182" y="21366"/>
                    <a:pt x="9222" y="21385"/>
                    <a:pt x="9261" y="21405"/>
                  </a:cubicBezTo>
                  <a:cubicBezTo>
                    <a:pt x="9340" y="21957"/>
                    <a:pt x="9399" y="22508"/>
                    <a:pt x="9458" y="23060"/>
                  </a:cubicBezTo>
                  <a:cubicBezTo>
                    <a:pt x="8847" y="22765"/>
                    <a:pt x="8197" y="22548"/>
                    <a:pt x="7547" y="22410"/>
                  </a:cubicBezTo>
                  <a:cubicBezTo>
                    <a:pt x="7261" y="22344"/>
                    <a:pt x="6913" y="22259"/>
                    <a:pt x="6584" y="22259"/>
                  </a:cubicBezTo>
                  <a:cubicBezTo>
                    <a:pt x="6322" y="22259"/>
                    <a:pt x="6072" y="22312"/>
                    <a:pt x="5872" y="22469"/>
                  </a:cubicBezTo>
                  <a:cubicBezTo>
                    <a:pt x="5399" y="22863"/>
                    <a:pt x="5636" y="23533"/>
                    <a:pt x="5990" y="23907"/>
                  </a:cubicBezTo>
                  <a:cubicBezTo>
                    <a:pt x="6264" y="24207"/>
                    <a:pt x="6640" y="24282"/>
                    <a:pt x="7028" y="24282"/>
                  </a:cubicBezTo>
                  <a:cubicBezTo>
                    <a:pt x="7228" y="24282"/>
                    <a:pt x="7432" y="24262"/>
                    <a:pt x="7626" y="24242"/>
                  </a:cubicBezTo>
                  <a:cubicBezTo>
                    <a:pt x="8256" y="24144"/>
                    <a:pt x="8887" y="23927"/>
                    <a:pt x="9458" y="23612"/>
                  </a:cubicBezTo>
                  <a:cubicBezTo>
                    <a:pt x="9478" y="23612"/>
                    <a:pt x="9497" y="23592"/>
                    <a:pt x="9497" y="23592"/>
                  </a:cubicBezTo>
                  <a:cubicBezTo>
                    <a:pt x="9635" y="25050"/>
                    <a:pt x="9714" y="26508"/>
                    <a:pt x="9754" y="27986"/>
                  </a:cubicBezTo>
                  <a:cubicBezTo>
                    <a:pt x="9763" y="28114"/>
                    <a:pt x="9867" y="28178"/>
                    <a:pt x="9968" y="28178"/>
                  </a:cubicBezTo>
                  <a:cubicBezTo>
                    <a:pt x="10069" y="28178"/>
                    <a:pt x="10167" y="28114"/>
                    <a:pt x="10167" y="27986"/>
                  </a:cubicBezTo>
                  <a:cubicBezTo>
                    <a:pt x="10128" y="26469"/>
                    <a:pt x="10029" y="24971"/>
                    <a:pt x="9891" y="23474"/>
                  </a:cubicBezTo>
                  <a:lnTo>
                    <a:pt x="9891" y="23474"/>
                  </a:lnTo>
                  <a:cubicBezTo>
                    <a:pt x="10522" y="23577"/>
                    <a:pt x="11164" y="23701"/>
                    <a:pt x="11800" y="23701"/>
                  </a:cubicBezTo>
                  <a:cubicBezTo>
                    <a:pt x="12019" y="23701"/>
                    <a:pt x="12236" y="23686"/>
                    <a:pt x="12453" y="23651"/>
                  </a:cubicBezTo>
                  <a:cubicBezTo>
                    <a:pt x="13202" y="23533"/>
                    <a:pt x="13950" y="23099"/>
                    <a:pt x="14246" y="22370"/>
                  </a:cubicBezTo>
                  <a:cubicBezTo>
                    <a:pt x="14522" y="21701"/>
                    <a:pt x="14029" y="21050"/>
                    <a:pt x="13359" y="20932"/>
                  </a:cubicBezTo>
                  <a:cubicBezTo>
                    <a:pt x="13263" y="20914"/>
                    <a:pt x="13167" y="20905"/>
                    <a:pt x="13072" y="20905"/>
                  </a:cubicBezTo>
                  <a:cubicBezTo>
                    <a:pt x="12350" y="20905"/>
                    <a:pt x="11668" y="21392"/>
                    <a:pt x="11093" y="21740"/>
                  </a:cubicBezTo>
                  <a:cubicBezTo>
                    <a:pt x="10739" y="21976"/>
                    <a:pt x="10364" y="22213"/>
                    <a:pt x="10029" y="22489"/>
                  </a:cubicBezTo>
                  <a:cubicBezTo>
                    <a:pt x="9951" y="22548"/>
                    <a:pt x="9891" y="22607"/>
                    <a:pt x="9813" y="22666"/>
                  </a:cubicBezTo>
                  <a:cubicBezTo>
                    <a:pt x="9793" y="22410"/>
                    <a:pt x="9754" y="22154"/>
                    <a:pt x="9734" y="21917"/>
                  </a:cubicBezTo>
                  <a:cubicBezTo>
                    <a:pt x="9694" y="21641"/>
                    <a:pt x="9655" y="21366"/>
                    <a:pt x="9635" y="21090"/>
                  </a:cubicBezTo>
                  <a:cubicBezTo>
                    <a:pt x="10167" y="20105"/>
                    <a:pt x="11566" y="19947"/>
                    <a:pt x="12453" y="19474"/>
                  </a:cubicBezTo>
                  <a:cubicBezTo>
                    <a:pt x="13280" y="19021"/>
                    <a:pt x="14049" y="18154"/>
                    <a:pt x="14049" y="17169"/>
                  </a:cubicBezTo>
                  <a:cubicBezTo>
                    <a:pt x="14066" y="16412"/>
                    <a:pt x="13493" y="15727"/>
                    <a:pt x="12761" y="15727"/>
                  </a:cubicBezTo>
                  <a:cubicBezTo>
                    <a:pt x="12636" y="15727"/>
                    <a:pt x="12506" y="15747"/>
                    <a:pt x="12374" y="15790"/>
                  </a:cubicBezTo>
                  <a:cubicBezTo>
                    <a:pt x="11941" y="15947"/>
                    <a:pt x="11586" y="16263"/>
                    <a:pt x="11271" y="16598"/>
                  </a:cubicBezTo>
                  <a:cubicBezTo>
                    <a:pt x="10955" y="16933"/>
                    <a:pt x="10660" y="17287"/>
                    <a:pt x="10443" y="17681"/>
                  </a:cubicBezTo>
                  <a:cubicBezTo>
                    <a:pt x="9951" y="18489"/>
                    <a:pt x="9655" y="19395"/>
                    <a:pt x="9576" y="20341"/>
                  </a:cubicBezTo>
                  <a:cubicBezTo>
                    <a:pt x="9557" y="20400"/>
                    <a:pt x="9576" y="20440"/>
                    <a:pt x="9596" y="20479"/>
                  </a:cubicBezTo>
                  <a:cubicBezTo>
                    <a:pt x="9576" y="20499"/>
                    <a:pt x="9557" y="20518"/>
                    <a:pt x="9557" y="20538"/>
                  </a:cubicBezTo>
                  <a:cubicBezTo>
                    <a:pt x="9379" y="19415"/>
                    <a:pt x="9182" y="18292"/>
                    <a:pt x="8965" y="17189"/>
                  </a:cubicBezTo>
                  <a:cubicBezTo>
                    <a:pt x="9025" y="17149"/>
                    <a:pt x="9064" y="17070"/>
                    <a:pt x="9044" y="16972"/>
                  </a:cubicBezTo>
                  <a:cubicBezTo>
                    <a:pt x="8709" y="15691"/>
                    <a:pt x="10069" y="14805"/>
                    <a:pt x="10955" y="14154"/>
                  </a:cubicBezTo>
                  <a:cubicBezTo>
                    <a:pt x="11803" y="13524"/>
                    <a:pt x="12729" y="12637"/>
                    <a:pt x="12926" y="11534"/>
                  </a:cubicBezTo>
                  <a:cubicBezTo>
                    <a:pt x="13004" y="11081"/>
                    <a:pt x="12945" y="10608"/>
                    <a:pt x="12630" y="10253"/>
                  </a:cubicBezTo>
                  <a:cubicBezTo>
                    <a:pt x="12371" y="9959"/>
                    <a:pt x="11975" y="9832"/>
                    <a:pt x="11602" y="9832"/>
                  </a:cubicBezTo>
                  <a:cubicBezTo>
                    <a:pt x="11550" y="9832"/>
                    <a:pt x="11499" y="9835"/>
                    <a:pt x="11448" y="9840"/>
                  </a:cubicBezTo>
                  <a:cubicBezTo>
                    <a:pt x="10384" y="9918"/>
                    <a:pt x="9793" y="10864"/>
                    <a:pt x="9497" y="11790"/>
                  </a:cubicBezTo>
                  <a:cubicBezTo>
                    <a:pt x="9162" y="12874"/>
                    <a:pt x="9025" y="14056"/>
                    <a:pt x="9044" y="15179"/>
                  </a:cubicBezTo>
                  <a:cubicBezTo>
                    <a:pt x="9044" y="15218"/>
                    <a:pt x="9064" y="15258"/>
                    <a:pt x="9064" y="15277"/>
                  </a:cubicBezTo>
                  <a:cubicBezTo>
                    <a:pt x="8906" y="15494"/>
                    <a:pt x="8788" y="15750"/>
                    <a:pt x="8690" y="16006"/>
                  </a:cubicBezTo>
                  <a:cubicBezTo>
                    <a:pt x="8473" y="15061"/>
                    <a:pt x="8217" y="14115"/>
                    <a:pt x="7941" y="13169"/>
                  </a:cubicBezTo>
                  <a:cubicBezTo>
                    <a:pt x="7980" y="13130"/>
                    <a:pt x="8020" y="13071"/>
                    <a:pt x="8000" y="12972"/>
                  </a:cubicBezTo>
                  <a:cubicBezTo>
                    <a:pt x="7803" y="11770"/>
                    <a:pt x="8847" y="10805"/>
                    <a:pt x="9517" y="9958"/>
                  </a:cubicBezTo>
                  <a:cubicBezTo>
                    <a:pt x="10148" y="9150"/>
                    <a:pt x="10620" y="8184"/>
                    <a:pt x="10778" y="7180"/>
                  </a:cubicBezTo>
                  <a:cubicBezTo>
                    <a:pt x="10837" y="6726"/>
                    <a:pt x="10817" y="6234"/>
                    <a:pt x="10542" y="5860"/>
                  </a:cubicBezTo>
                  <a:cubicBezTo>
                    <a:pt x="10350" y="5613"/>
                    <a:pt x="10073" y="5500"/>
                    <a:pt x="9789" y="5500"/>
                  </a:cubicBezTo>
                  <a:cubicBezTo>
                    <a:pt x="9665" y="5500"/>
                    <a:pt x="9539" y="5522"/>
                    <a:pt x="9419" y="5564"/>
                  </a:cubicBezTo>
                  <a:cubicBezTo>
                    <a:pt x="8512" y="5899"/>
                    <a:pt x="8177" y="6963"/>
                    <a:pt x="8059" y="7830"/>
                  </a:cubicBezTo>
                  <a:cubicBezTo>
                    <a:pt x="7901" y="8973"/>
                    <a:pt x="7941" y="10135"/>
                    <a:pt x="7980" y="11278"/>
                  </a:cubicBezTo>
                  <a:cubicBezTo>
                    <a:pt x="7980" y="11298"/>
                    <a:pt x="7980" y="11298"/>
                    <a:pt x="7980" y="11298"/>
                  </a:cubicBezTo>
                  <a:cubicBezTo>
                    <a:pt x="7823" y="11593"/>
                    <a:pt x="7685" y="11908"/>
                    <a:pt x="7626" y="12224"/>
                  </a:cubicBezTo>
                  <a:cubicBezTo>
                    <a:pt x="7527" y="11948"/>
                    <a:pt x="7448" y="11672"/>
                    <a:pt x="7350" y="11396"/>
                  </a:cubicBezTo>
                  <a:cubicBezTo>
                    <a:pt x="7291" y="11219"/>
                    <a:pt x="7212" y="11041"/>
                    <a:pt x="7153" y="10864"/>
                  </a:cubicBezTo>
                  <a:cubicBezTo>
                    <a:pt x="7153" y="10844"/>
                    <a:pt x="7153" y="10825"/>
                    <a:pt x="7133" y="10825"/>
                  </a:cubicBezTo>
                  <a:cubicBezTo>
                    <a:pt x="6995" y="10470"/>
                    <a:pt x="6857" y="10115"/>
                    <a:pt x="6719" y="9761"/>
                  </a:cubicBezTo>
                  <a:cubicBezTo>
                    <a:pt x="6719" y="9721"/>
                    <a:pt x="6719" y="9702"/>
                    <a:pt x="6719" y="9662"/>
                  </a:cubicBezTo>
                  <a:cubicBezTo>
                    <a:pt x="6384" y="8500"/>
                    <a:pt x="6818" y="7318"/>
                    <a:pt x="7251" y="6234"/>
                  </a:cubicBezTo>
                  <a:cubicBezTo>
                    <a:pt x="7626" y="5268"/>
                    <a:pt x="8059" y="4264"/>
                    <a:pt x="8039" y="3200"/>
                  </a:cubicBezTo>
                  <a:cubicBezTo>
                    <a:pt x="8020" y="2668"/>
                    <a:pt x="7882" y="2096"/>
                    <a:pt x="7488" y="1742"/>
                  </a:cubicBezTo>
                  <a:cubicBezTo>
                    <a:pt x="7240" y="1521"/>
                    <a:pt x="6934" y="1388"/>
                    <a:pt x="6618" y="1388"/>
                  </a:cubicBezTo>
                  <a:cubicBezTo>
                    <a:pt x="6482" y="1388"/>
                    <a:pt x="6343" y="1412"/>
                    <a:pt x="6207" y="1466"/>
                  </a:cubicBezTo>
                  <a:cubicBezTo>
                    <a:pt x="5104" y="1919"/>
                    <a:pt x="5320" y="3377"/>
                    <a:pt x="5439" y="4303"/>
                  </a:cubicBezTo>
                  <a:cubicBezTo>
                    <a:pt x="5577" y="5525"/>
                    <a:pt x="5833" y="6726"/>
                    <a:pt x="6187" y="7909"/>
                  </a:cubicBezTo>
                  <a:cubicBezTo>
                    <a:pt x="6207" y="7968"/>
                    <a:pt x="6227" y="7987"/>
                    <a:pt x="6266" y="8027"/>
                  </a:cubicBezTo>
                  <a:cubicBezTo>
                    <a:pt x="6227" y="8184"/>
                    <a:pt x="6207" y="8362"/>
                    <a:pt x="6207" y="8539"/>
                  </a:cubicBezTo>
                  <a:cubicBezTo>
                    <a:pt x="5813" y="7652"/>
                    <a:pt x="5380" y="6805"/>
                    <a:pt x="4926" y="5958"/>
                  </a:cubicBezTo>
                  <a:cubicBezTo>
                    <a:pt x="4926" y="5919"/>
                    <a:pt x="4926" y="5879"/>
                    <a:pt x="4887" y="5840"/>
                  </a:cubicBezTo>
                  <a:cubicBezTo>
                    <a:pt x="4710" y="5150"/>
                    <a:pt x="4532" y="4480"/>
                    <a:pt x="4335" y="3791"/>
                  </a:cubicBezTo>
                  <a:cubicBezTo>
                    <a:pt x="4158" y="3141"/>
                    <a:pt x="3981" y="2510"/>
                    <a:pt x="3705" y="1899"/>
                  </a:cubicBezTo>
                  <a:cubicBezTo>
                    <a:pt x="3330" y="1032"/>
                    <a:pt x="2700" y="106"/>
                    <a:pt x="1675" y="8"/>
                  </a:cubicBezTo>
                  <a:cubicBezTo>
                    <a:pt x="1623" y="3"/>
                    <a:pt x="1570" y="0"/>
                    <a:pt x="1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346075" y="70040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2"/>
            <p:cNvGrpSpPr/>
            <p:nvPr/>
          </p:nvGrpSpPr>
          <p:grpSpPr>
            <a:xfrm>
              <a:off x="8243225" y="1343850"/>
              <a:ext cx="375350" cy="382225"/>
              <a:chOff x="8090375" y="1459050"/>
              <a:chExt cx="375350" cy="382225"/>
            </a:xfrm>
          </p:grpSpPr>
          <p:sp>
            <p:nvSpPr>
              <p:cNvPr id="40" name="Google Shape;40;p2"/>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1">
  <p:cSld name="CUSTOM_11">
    <p:spTree>
      <p:nvGrpSpPr>
        <p:cNvPr id="1" name="Shape 288"/>
        <p:cNvGrpSpPr/>
        <p:nvPr/>
      </p:nvGrpSpPr>
      <p:grpSpPr>
        <a:xfrm>
          <a:off x="0" y="0"/>
          <a:ext cx="0" cy="0"/>
          <a:chOff x="0" y="0"/>
          <a:chExt cx="0" cy="0"/>
        </a:xfrm>
      </p:grpSpPr>
      <p:sp>
        <p:nvSpPr>
          <p:cNvPr id="289" name="Google Shape;289;p18"/>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90" name="Google Shape;290;p18"/>
          <p:cNvSpPr txBox="1">
            <a:spLocks noGrp="1"/>
          </p:cNvSpPr>
          <p:nvPr>
            <p:ph type="title"/>
          </p:nvPr>
        </p:nvSpPr>
        <p:spPr>
          <a:xfrm>
            <a:off x="957625" y="719200"/>
            <a:ext cx="10255765" cy="710800"/>
          </a:xfrm>
          <a:prstGeom prst="rect">
            <a:avLst/>
          </a:prstGeom>
        </p:spPr>
        <p:txBody>
          <a:bodyPr spcFirstLastPara="1" wrap="square" lIns="121705" tIns="121705" rIns="121705" bIns="12170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ext 2">
  <p:cSld name="CUSTOM_4">
    <p:spTree>
      <p:nvGrpSpPr>
        <p:cNvPr id="1" name="Shape 359"/>
        <p:cNvGrpSpPr/>
        <p:nvPr/>
      </p:nvGrpSpPr>
      <p:grpSpPr>
        <a:xfrm>
          <a:off x="0" y="0"/>
          <a:ext cx="0" cy="0"/>
          <a:chOff x="0" y="0"/>
          <a:chExt cx="0" cy="0"/>
        </a:xfrm>
      </p:grpSpPr>
      <p:sp>
        <p:nvSpPr>
          <p:cNvPr id="360" name="Google Shape;360;p23"/>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61" name="Google Shape;361;p23"/>
          <p:cNvSpPr txBox="1">
            <a:spLocks noGrp="1"/>
          </p:cNvSpPr>
          <p:nvPr>
            <p:ph type="title"/>
          </p:nvPr>
        </p:nvSpPr>
        <p:spPr>
          <a:xfrm>
            <a:off x="948448" y="2119000"/>
            <a:ext cx="4335248" cy="825600"/>
          </a:xfrm>
          <a:prstGeom prst="rect">
            <a:avLst/>
          </a:prstGeom>
        </p:spPr>
        <p:txBody>
          <a:bodyPr spcFirstLastPara="1" wrap="square" lIns="121705" tIns="121705" rIns="121705" bIns="12170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62" name="Google Shape;362;p23"/>
          <p:cNvSpPr txBox="1">
            <a:spLocks noGrp="1"/>
          </p:cNvSpPr>
          <p:nvPr>
            <p:ph type="subTitle" idx="1"/>
          </p:nvPr>
        </p:nvSpPr>
        <p:spPr>
          <a:xfrm>
            <a:off x="948448" y="2944600"/>
            <a:ext cx="4335248" cy="1794400"/>
          </a:xfrm>
          <a:prstGeom prst="rect">
            <a:avLst/>
          </a:prstGeom>
        </p:spPr>
        <p:txBody>
          <a:bodyPr spcFirstLastPara="1" wrap="square" lIns="121705" tIns="121705" rIns="121705" bIns="12170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0"/>
              </a:spcBef>
              <a:spcAft>
                <a:spcPts val="0"/>
              </a:spcAft>
              <a:buSzPts val="1400"/>
              <a:buNone/>
              <a:defRPr/>
            </a:lvl3pPr>
            <a:lvl4pPr lvl="3" algn="ctr" rtl="0">
              <a:lnSpc>
                <a:spcPct val="100000"/>
              </a:lnSpc>
              <a:spcBef>
                <a:spcPts val="2130"/>
              </a:spcBef>
              <a:spcAft>
                <a:spcPts val="0"/>
              </a:spcAft>
              <a:buSzPts val="1400"/>
              <a:buNone/>
              <a:defRPr/>
            </a:lvl4pPr>
            <a:lvl5pPr lvl="4" algn="ctr" rtl="0">
              <a:lnSpc>
                <a:spcPct val="100000"/>
              </a:lnSpc>
              <a:spcBef>
                <a:spcPts val="2130"/>
              </a:spcBef>
              <a:spcAft>
                <a:spcPts val="0"/>
              </a:spcAft>
              <a:buSzPts val="1400"/>
              <a:buNone/>
              <a:defRPr/>
            </a:lvl5pPr>
            <a:lvl6pPr lvl="5" algn="ctr" rtl="0">
              <a:lnSpc>
                <a:spcPct val="100000"/>
              </a:lnSpc>
              <a:spcBef>
                <a:spcPts val="2130"/>
              </a:spcBef>
              <a:spcAft>
                <a:spcPts val="0"/>
              </a:spcAft>
              <a:buSzPts val="1400"/>
              <a:buNone/>
              <a:defRPr/>
            </a:lvl6pPr>
            <a:lvl7pPr lvl="6" algn="ctr" rtl="0">
              <a:lnSpc>
                <a:spcPct val="100000"/>
              </a:lnSpc>
              <a:spcBef>
                <a:spcPts val="2130"/>
              </a:spcBef>
              <a:spcAft>
                <a:spcPts val="0"/>
              </a:spcAft>
              <a:buSzPts val="1400"/>
              <a:buNone/>
              <a:defRPr/>
            </a:lvl7pPr>
            <a:lvl8pPr lvl="7" algn="ctr" rtl="0">
              <a:lnSpc>
                <a:spcPct val="100000"/>
              </a:lnSpc>
              <a:spcBef>
                <a:spcPts val="2130"/>
              </a:spcBef>
              <a:spcAft>
                <a:spcPts val="0"/>
              </a:spcAft>
              <a:buSzPts val="1400"/>
              <a:buNone/>
              <a:defRPr/>
            </a:lvl8pPr>
            <a:lvl9pPr lvl="8" algn="ctr" rtl="0">
              <a:lnSpc>
                <a:spcPct val="100000"/>
              </a:lnSpc>
              <a:spcBef>
                <a:spcPts val="2130"/>
              </a:spcBef>
              <a:spcAft>
                <a:spcPts val="213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552"/>
        <p:cNvGrpSpPr/>
        <p:nvPr/>
      </p:nvGrpSpPr>
      <p:grpSpPr>
        <a:xfrm>
          <a:off x="0" y="0"/>
          <a:ext cx="0" cy="0"/>
          <a:chOff x="0" y="0"/>
          <a:chExt cx="0" cy="0"/>
        </a:xfrm>
      </p:grpSpPr>
      <p:sp>
        <p:nvSpPr>
          <p:cNvPr id="553" name="Google Shape;553;p37"/>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grpSp>
        <p:nvGrpSpPr>
          <p:cNvPr id="554" name="Google Shape;554;p37"/>
          <p:cNvGrpSpPr/>
          <p:nvPr/>
        </p:nvGrpSpPr>
        <p:grpSpPr>
          <a:xfrm>
            <a:off x="981533" y="757468"/>
            <a:ext cx="10224290" cy="5381337"/>
            <a:chOff x="737975" y="568100"/>
            <a:chExt cx="7687235" cy="4036003"/>
          </a:xfrm>
        </p:grpSpPr>
        <p:sp>
          <p:nvSpPr>
            <p:cNvPr id="555" name="Google Shape;555;p37"/>
            <p:cNvSpPr/>
            <p:nvPr/>
          </p:nvSpPr>
          <p:spPr>
            <a:xfrm>
              <a:off x="7604632" y="3727884"/>
              <a:ext cx="820578" cy="876218"/>
            </a:xfrm>
            <a:custGeom>
              <a:avLst/>
              <a:gdLst/>
              <a:ahLst/>
              <a:cxnLst/>
              <a:rect l="l" t="t" r="r" b="b"/>
              <a:pathLst>
                <a:path w="21753" h="23228" extrusionOk="0">
                  <a:moveTo>
                    <a:pt x="20092" y="0"/>
                  </a:moveTo>
                  <a:cubicBezTo>
                    <a:pt x="20022" y="0"/>
                    <a:pt x="19954" y="35"/>
                    <a:pt x="19920" y="117"/>
                  </a:cubicBezTo>
                  <a:cubicBezTo>
                    <a:pt x="19290" y="1437"/>
                    <a:pt x="18600" y="2738"/>
                    <a:pt x="17891" y="4018"/>
                  </a:cubicBezTo>
                  <a:cubicBezTo>
                    <a:pt x="17891" y="3999"/>
                    <a:pt x="17871" y="3979"/>
                    <a:pt x="17871" y="3959"/>
                  </a:cubicBezTo>
                  <a:cubicBezTo>
                    <a:pt x="17477" y="3447"/>
                    <a:pt x="16984" y="2994"/>
                    <a:pt x="16433" y="2659"/>
                  </a:cubicBezTo>
                  <a:cubicBezTo>
                    <a:pt x="16068" y="2440"/>
                    <a:pt x="15670" y="2210"/>
                    <a:pt x="15256" y="2210"/>
                  </a:cubicBezTo>
                  <a:cubicBezTo>
                    <a:pt x="15111" y="2210"/>
                    <a:pt x="14965" y="2238"/>
                    <a:pt x="14817" y="2304"/>
                  </a:cubicBezTo>
                  <a:cubicBezTo>
                    <a:pt x="14325" y="2501"/>
                    <a:pt x="13852" y="3014"/>
                    <a:pt x="14127" y="3565"/>
                  </a:cubicBezTo>
                  <a:cubicBezTo>
                    <a:pt x="14384" y="4077"/>
                    <a:pt x="15113" y="4196"/>
                    <a:pt x="15625" y="4294"/>
                  </a:cubicBezTo>
                  <a:cubicBezTo>
                    <a:pt x="16275" y="4452"/>
                    <a:pt x="16945" y="4491"/>
                    <a:pt x="17635" y="4491"/>
                  </a:cubicBezTo>
                  <a:cubicBezTo>
                    <a:pt x="17359" y="4964"/>
                    <a:pt x="17063" y="5437"/>
                    <a:pt x="16787" y="5910"/>
                  </a:cubicBezTo>
                  <a:cubicBezTo>
                    <a:pt x="16748" y="5910"/>
                    <a:pt x="16689" y="5910"/>
                    <a:pt x="16669" y="5930"/>
                  </a:cubicBezTo>
                  <a:cubicBezTo>
                    <a:pt x="16255" y="5733"/>
                    <a:pt x="15822" y="5516"/>
                    <a:pt x="15408" y="5299"/>
                  </a:cubicBezTo>
                  <a:cubicBezTo>
                    <a:pt x="15054" y="5122"/>
                    <a:pt x="14699" y="4944"/>
                    <a:pt x="14325" y="4806"/>
                  </a:cubicBezTo>
                  <a:cubicBezTo>
                    <a:pt x="14006" y="4691"/>
                    <a:pt x="13671" y="4624"/>
                    <a:pt x="13341" y="4624"/>
                  </a:cubicBezTo>
                  <a:cubicBezTo>
                    <a:pt x="12935" y="4624"/>
                    <a:pt x="12535" y="4725"/>
                    <a:pt x="12177" y="4964"/>
                  </a:cubicBezTo>
                  <a:cubicBezTo>
                    <a:pt x="11881" y="5181"/>
                    <a:pt x="11665" y="5476"/>
                    <a:pt x="11586" y="5831"/>
                  </a:cubicBezTo>
                  <a:cubicBezTo>
                    <a:pt x="11507" y="6225"/>
                    <a:pt x="11665" y="6540"/>
                    <a:pt x="11960" y="6796"/>
                  </a:cubicBezTo>
                  <a:cubicBezTo>
                    <a:pt x="12451" y="7173"/>
                    <a:pt x="13064" y="7305"/>
                    <a:pt x="13664" y="7305"/>
                  </a:cubicBezTo>
                  <a:cubicBezTo>
                    <a:pt x="13787" y="7305"/>
                    <a:pt x="13909" y="7299"/>
                    <a:pt x="14029" y="7289"/>
                  </a:cubicBezTo>
                  <a:cubicBezTo>
                    <a:pt x="14482" y="7250"/>
                    <a:pt x="14935" y="7151"/>
                    <a:pt x="15369" y="7013"/>
                  </a:cubicBezTo>
                  <a:cubicBezTo>
                    <a:pt x="15605" y="6934"/>
                    <a:pt x="15842" y="6856"/>
                    <a:pt x="16058" y="6777"/>
                  </a:cubicBezTo>
                  <a:cubicBezTo>
                    <a:pt x="16157" y="6737"/>
                    <a:pt x="16236" y="6698"/>
                    <a:pt x="16314" y="6659"/>
                  </a:cubicBezTo>
                  <a:lnTo>
                    <a:pt x="16314" y="6659"/>
                  </a:lnTo>
                  <a:cubicBezTo>
                    <a:pt x="15763" y="7525"/>
                    <a:pt x="15191" y="8392"/>
                    <a:pt x="14600" y="9220"/>
                  </a:cubicBezTo>
                  <a:lnTo>
                    <a:pt x="14541" y="9220"/>
                  </a:lnTo>
                  <a:cubicBezTo>
                    <a:pt x="14167" y="9279"/>
                    <a:pt x="13832" y="9397"/>
                    <a:pt x="13497" y="9535"/>
                  </a:cubicBezTo>
                  <a:cubicBezTo>
                    <a:pt x="13477" y="9515"/>
                    <a:pt x="13458" y="9476"/>
                    <a:pt x="13418" y="9437"/>
                  </a:cubicBezTo>
                  <a:cubicBezTo>
                    <a:pt x="12650" y="8826"/>
                    <a:pt x="11822" y="8274"/>
                    <a:pt x="10877" y="7959"/>
                  </a:cubicBezTo>
                  <a:cubicBezTo>
                    <a:pt x="10434" y="7793"/>
                    <a:pt x="9861" y="7633"/>
                    <a:pt x="9318" y="7633"/>
                  </a:cubicBezTo>
                  <a:cubicBezTo>
                    <a:pt x="8894" y="7633"/>
                    <a:pt x="8488" y="7731"/>
                    <a:pt x="8177" y="7998"/>
                  </a:cubicBezTo>
                  <a:cubicBezTo>
                    <a:pt x="7842" y="8274"/>
                    <a:pt x="7724" y="8708"/>
                    <a:pt x="7803" y="9141"/>
                  </a:cubicBezTo>
                  <a:cubicBezTo>
                    <a:pt x="7901" y="9614"/>
                    <a:pt x="8236" y="9988"/>
                    <a:pt x="8630" y="10244"/>
                  </a:cubicBezTo>
                  <a:cubicBezTo>
                    <a:pt x="9243" y="10618"/>
                    <a:pt x="9980" y="10788"/>
                    <a:pt x="10705" y="10788"/>
                  </a:cubicBezTo>
                  <a:cubicBezTo>
                    <a:pt x="10935" y="10788"/>
                    <a:pt x="11165" y="10770"/>
                    <a:pt x="11389" y="10737"/>
                  </a:cubicBezTo>
                  <a:cubicBezTo>
                    <a:pt x="11940" y="10658"/>
                    <a:pt x="12453" y="10461"/>
                    <a:pt x="12945" y="10225"/>
                  </a:cubicBezTo>
                  <a:cubicBezTo>
                    <a:pt x="13379" y="10028"/>
                    <a:pt x="13793" y="9831"/>
                    <a:pt x="14246" y="9693"/>
                  </a:cubicBezTo>
                  <a:lnTo>
                    <a:pt x="14246" y="9693"/>
                  </a:lnTo>
                  <a:cubicBezTo>
                    <a:pt x="13674" y="10481"/>
                    <a:pt x="13064" y="11249"/>
                    <a:pt x="12433" y="11998"/>
                  </a:cubicBezTo>
                  <a:cubicBezTo>
                    <a:pt x="12413" y="11998"/>
                    <a:pt x="12394" y="12018"/>
                    <a:pt x="12374" y="12018"/>
                  </a:cubicBezTo>
                  <a:cubicBezTo>
                    <a:pt x="11980" y="12156"/>
                    <a:pt x="11586" y="12333"/>
                    <a:pt x="11172" y="12471"/>
                  </a:cubicBezTo>
                  <a:cubicBezTo>
                    <a:pt x="10404" y="11899"/>
                    <a:pt x="9537" y="11446"/>
                    <a:pt x="8611" y="11170"/>
                  </a:cubicBezTo>
                  <a:cubicBezTo>
                    <a:pt x="8131" y="11022"/>
                    <a:pt x="7520" y="10841"/>
                    <a:pt x="6944" y="10841"/>
                  </a:cubicBezTo>
                  <a:cubicBezTo>
                    <a:pt x="6527" y="10841"/>
                    <a:pt x="6128" y="10936"/>
                    <a:pt x="5813" y="11210"/>
                  </a:cubicBezTo>
                  <a:cubicBezTo>
                    <a:pt x="5498" y="11466"/>
                    <a:pt x="5320" y="11880"/>
                    <a:pt x="5419" y="12294"/>
                  </a:cubicBezTo>
                  <a:cubicBezTo>
                    <a:pt x="5537" y="12727"/>
                    <a:pt x="5911" y="13042"/>
                    <a:pt x="6286" y="13239"/>
                  </a:cubicBezTo>
                  <a:cubicBezTo>
                    <a:pt x="6830" y="13524"/>
                    <a:pt x="7451" y="13630"/>
                    <a:pt x="8070" y="13630"/>
                  </a:cubicBezTo>
                  <a:cubicBezTo>
                    <a:pt x="8392" y="13630"/>
                    <a:pt x="8714" y="13602"/>
                    <a:pt x="9024" y="13555"/>
                  </a:cubicBezTo>
                  <a:cubicBezTo>
                    <a:pt x="9734" y="13436"/>
                    <a:pt x="10443" y="13200"/>
                    <a:pt x="11113" y="12944"/>
                  </a:cubicBezTo>
                  <a:cubicBezTo>
                    <a:pt x="11130" y="12947"/>
                    <a:pt x="11146" y="12949"/>
                    <a:pt x="11162" y="12949"/>
                  </a:cubicBezTo>
                  <a:cubicBezTo>
                    <a:pt x="11238" y="12949"/>
                    <a:pt x="11300" y="12911"/>
                    <a:pt x="11349" y="12845"/>
                  </a:cubicBezTo>
                  <a:cubicBezTo>
                    <a:pt x="11527" y="12766"/>
                    <a:pt x="11724" y="12707"/>
                    <a:pt x="11921" y="12628"/>
                  </a:cubicBezTo>
                  <a:lnTo>
                    <a:pt x="11921" y="12628"/>
                  </a:lnTo>
                  <a:cubicBezTo>
                    <a:pt x="11389" y="13220"/>
                    <a:pt x="10857" y="13811"/>
                    <a:pt x="10305" y="14382"/>
                  </a:cubicBezTo>
                  <a:cubicBezTo>
                    <a:pt x="9675" y="14540"/>
                    <a:pt x="9123" y="14816"/>
                    <a:pt x="8571" y="15131"/>
                  </a:cubicBezTo>
                  <a:cubicBezTo>
                    <a:pt x="8552" y="15091"/>
                    <a:pt x="8532" y="15072"/>
                    <a:pt x="8492" y="15072"/>
                  </a:cubicBezTo>
                  <a:cubicBezTo>
                    <a:pt x="7547" y="14697"/>
                    <a:pt x="6542" y="14441"/>
                    <a:pt x="5537" y="14382"/>
                  </a:cubicBezTo>
                  <a:cubicBezTo>
                    <a:pt x="5410" y="14373"/>
                    <a:pt x="5271" y="14366"/>
                    <a:pt x="5127" y="14366"/>
                  </a:cubicBezTo>
                  <a:cubicBezTo>
                    <a:pt x="4376" y="14366"/>
                    <a:pt x="3479" y="14541"/>
                    <a:pt x="3330" y="15367"/>
                  </a:cubicBezTo>
                  <a:cubicBezTo>
                    <a:pt x="3153" y="16313"/>
                    <a:pt x="4178" y="16825"/>
                    <a:pt x="4966" y="16865"/>
                  </a:cubicBezTo>
                  <a:cubicBezTo>
                    <a:pt x="5040" y="16870"/>
                    <a:pt x="5114" y="16872"/>
                    <a:pt x="5188" y="16872"/>
                  </a:cubicBezTo>
                  <a:cubicBezTo>
                    <a:pt x="5974" y="16872"/>
                    <a:pt x="6725" y="16594"/>
                    <a:pt x="7409" y="16234"/>
                  </a:cubicBezTo>
                  <a:cubicBezTo>
                    <a:pt x="8158" y="15840"/>
                    <a:pt x="8887" y="15347"/>
                    <a:pt x="9675" y="15013"/>
                  </a:cubicBezTo>
                  <a:lnTo>
                    <a:pt x="9675" y="15013"/>
                  </a:lnTo>
                  <a:cubicBezTo>
                    <a:pt x="8926" y="15742"/>
                    <a:pt x="8158" y="16431"/>
                    <a:pt x="7350" y="17101"/>
                  </a:cubicBezTo>
                  <a:cubicBezTo>
                    <a:pt x="6995" y="17397"/>
                    <a:pt x="6621" y="17692"/>
                    <a:pt x="6246" y="17988"/>
                  </a:cubicBezTo>
                  <a:cubicBezTo>
                    <a:pt x="5163" y="18047"/>
                    <a:pt x="4079" y="18263"/>
                    <a:pt x="3054" y="18618"/>
                  </a:cubicBezTo>
                  <a:cubicBezTo>
                    <a:pt x="2523" y="18795"/>
                    <a:pt x="2010" y="19012"/>
                    <a:pt x="1518" y="19268"/>
                  </a:cubicBezTo>
                  <a:cubicBezTo>
                    <a:pt x="1045" y="19505"/>
                    <a:pt x="572" y="19800"/>
                    <a:pt x="316" y="20273"/>
                  </a:cubicBezTo>
                  <a:cubicBezTo>
                    <a:pt x="79" y="20667"/>
                    <a:pt x="1" y="21160"/>
                    <a:pt x="198" y="21574"/>
                  </a:cubicBezTo>
                  <a:cubicBezTo>
                    <a:pt x="395" y="21968"/>
                    <a:pt x="749" y="22243"/>
                    <a:pt x="1143" y="22362"/>
                  </a:cubicBezTo>
                  <a:cubicBezTo>
                    <a:pt x="1344" y="22430"/>
                    <a:pt x="1543" y="22461"/>
                    <a:pt x="1739" y="22461"/>
                  </a:cubicBezTo>
                  <a:cubicBezTo>
                    <a:pt x="2503" y="22461"/>
                    <a:pt x="3215" y="21993"/>
                    <a:pt x="3764" y="21475"/>
                  </a:cubicBezTo>
                  <a:cubicBezTo>
                    <a:pt x="4256" y="21022"/>
                    <a:pt x="4690" y="20510"/>
                    <a:pt x="5123" y="19997"/>
                  </a:cubicBezTo>
                  <a:cubicBezTo>
                    <a:pt x="5576" y="19446"/>
                    <a:pt x="6010" y="18914"/>
                    <a:pt x="6463" y="18362"/>
                  </a:cubicBezTo>
                  <a:cubicBezTo>
                    <a:pt x="6502" y="18323"/>
                    <a:pt x="6522" y="18303"/>
                    <a:pt x="6542" y="18263"/>
                  </a:cubicBezTo>
                  <a:cubicBezTo>
                    <a:pt x="7310" y="17672"/>
                    <a:pt x="8039" y="17062"/>
                    <a:pt x="8749" y="16431"/>
                  </a:cubicBezTo>
                  <a:lnTo>
                    <a:pt x="8749" y="16431"/>
                  </a:lnTo>
                  <a:cubicBezTo>
                    <a:pt x="8690" y="16589"/>
                    <a:pt x="8650" y="16746"/>
                    <a:pt x="8591" y="16924"/>
                  </a:cubicBezTo>
                  <a:cubicBezTo>
                    <a:pt x="8552" y="16924"/>
                    <a:pt x="8512" y="16943"/>
                    <a:pt x="8492" y="16983"/>
                  </a:cubicBezTo>
                  <a:cubicBezTo>
                    <a:pt x="7685" y="17929"/>
                    <a:pt x="6956" y="18933"/>
                    <a:pt x="6325" y="19978"/>
                  </a:cubicBezTo>
                  <a:cubicBezTo>
                    <a:pt x="5852" y="20785"/>
                    <a:pt x="5064" y="22027"/>
                    <a:pt x="5892" y="22894"/>
                  </a:cubicBezTo>
                  <a:cubicBezTo>
                    <a:pt x="6103" y="23118"/>
                    <a:pt x="6404" y="23228"/>
                    <a:pt x="6709" y="23228"/>
                  </a:cubicBezTo>
                  <a:cubicBezTo>
                    <a:pt x="6859" y="23228"/>
                    <a:pt x="7010" y="23202"/>
                    <a:pt x="7153" y="23150"/>
                  </a:cubicBezTo>
                  <a:cubicBezTo>
                    <a:pt x="7685" y="22992"/>
                    <a:pt x="8039" y="22539"/>
                    <a:pt x="8256" y="22046"/>
                  </a:cubicBezTo>
                  <a:cubicBezTo>
                    <a:pt x="8709" y="21101"/>
                    <a:pt x="8729" y="19997"/>
                    <a:pt x="8768" y="18953"/>
                  </a:cubicBezTo>
                  <a:cubicBezTo>
                    <a:pt x="8827" y="17791"/>
                    <a:pt x="8906" y="16530"/>
                    <a:pt x="9675" y="15604"/>
                  </a:cubicBezTo>
                  <a:cubicBezTo>
                    <a:pt x="9714" y="15584"/>
                    <a:pt x="9714" y="15545"/>
                    <a:pt x="9734" y="15525"/>
                  </a:cubicBezTo>
                  <a:cubicBezTo>
                    <a:pt x="9990" y="15269"/>
                    <a:pt x="10266" y="14993"/>
                    <a:pt x="10542" y="14717"/>
                  </a:cubicBezTo>
                  <a:cubicBezTo>
                    <a:pt x="10542" y="14717"/>
                    <a:pt x="10561" y="14697"/>
                    <a:pt x="10581" y="14678"/>
                  </a:cubicBezTo>
                  <a:cubicBezTo>
                    <a:pt x="10699" y="14540"/>
                    <a:pt x="10837" y="14421"/>
                    <a:pt x="10955" y="14284"/>
                  </a:cubicBezTo>
                  <a:cubicBezTo>
                    <a:pt x="11152" y="14067"/>
                    <a:pt x="11349" y="13850"/>
                    <a:pt x="11546" y="13633"/>
                  </a:cubicBezTo>
                  <a:lnTo>
                    <a:pt x="11546" y="13633"/>
                  </a:lnTo>
                  <a:cubicBezTo>
                    <a:pt x="11487" y="13949"/>
                    <a:pt x="11468" y="14284"/>
                    <a:pt x="11507" y="14618"/>
                  </a:cubicBezTo>
                  <a:cubicBezTo>
                    <a:pt x="11507" y="14618"/>
                    <a:pt x="11507" y="14638"/>
                    <a:pt x="11487" y="14638"/>
                  </a:cubicBezTo>
                  <a:cubicBezTo>
                    <a:pt x="10995" y="15682"/>
                    <a:pt x="10482" y="16727"/>
                    <a:pt x="10148" y="17830"/>
                  </a:cubicBezTo>
                  <a:cubicBezTo>
                    <a:pt x="9911" y="18658"/>
                    <a:pt x="9793" y="19761"/>
                    <a:pt x="10482" y="20450"/>
                  </a:cubicBezTo>
                  <a:cubicBezTo>
                    <a:pt x="10669" y="20637"/>
                    <a:pt x="10918" y="20745"/>
                    <a:pt x="11175" y="20745"/>
                  </a:cubicBezTo>
                  <a:cubicBezTo>
                    <a:pt x="11326" y="20745"/>
                    <a:pt x="11480" y="20708"/>
                    <a:pt x="11625" y="20628"/>
                  </a:cubicBezTo>
                  <a:cubicBezTo>
                    <a:pt x="12039" y="20411"/>
                    <a:pt x="12256" y="19958"/>
                    <a:pt x="12374" y="19524"/>
                  </a:cubicBezTo>
                  <a:cubicBezTo>
                    <a:pt x="12650" y="18539"/>
                    <a:pt x="12610" y="17475"/>
                    <a:pt x="12354" y="16490"/>
                  </a:cubicBezTo>
                  <a:cubicBezTo>
                    <a:pt x="12098" y="15426"/>
                    <a:pt x="11527" y="14126"/>
                    <a:pt x="12216" y="13101"/>
                  </a:cubicBezTo>
                  <a:cubicBezTo>
                    <a:pt x="12256" y="13023"/>
                    <a:pt x="12256" y="12944"/>
                    <a:pt x="12216" y="12885"/>
                  </a:cubicBezTo>
                  <a:cubicBezTo>
                    <a:pt x="12866" y="12156"/>
                    <a:pt x="13477" y="11387"/>
                    <a:pt x="14068" y="10619"/>
                  </a:cubicBezTo>
                  <a:lnTo>
                    <a:pt x="14068" y="10619"/>
                  </a:lnTo>
                  <a:cubicBezTo>
                    <a:pt x="14049" y="10895"/>
                    <a:pt x="14068" y="11170"/>
                    <a:pt x="14108" y="11427"/>
                  </a:cubicBezTo>
                  <a:cubicBezTo>
                    <a:pt x="14088" y="11446"/>
                    <a:pt x="14068" y="11486"/>
                    <a:pt x="14049" y="11505"/>
                  </a:cubicBezTo>
                  <a:cubicBezTo>
                    <a:pt x="13576" y="12550"/>
                    <a:pt x="13221" y="13653"/>
                    <a:pt x="13083" y="14796"/>
                  </a:cubicBezTo>
                  <a:cubicBezTo>
                    <a:pt x="12985" y="15761"/>
                    <a:pt x="13142" y="16865"/>
                    <a:pt x="14068" y="17377"/>
                  </a:cubicBezTo>
                  <a:cubicBezTo>
                    <a:pt x="14298" y="17498"/>
                    <a:pt x="14565" y="17574"/>
                    <a:pt x="14828" y="17574"/>
                  </a:cubicBezTo>
                  <a:cubicBezTo>
                    <a:pt x="14993" y="17574"/>
                    <a:pt x="15157" y="17544"/>
                    <a:pt x="15310" y="17475"/>
                  </a:cubicBezTo>
                  <a:cubicBezTo>
                    <a:pt x="15743" y="17278"/>
                    <a:pt x="16019" y="16865"/>
                    <a:pt x="16117" y="16411"/>
                  </a:cubicBezTo>
                  <a:cubicBezTo>
                    <a:pt x="16374" y="15328"/>
                    <a:pt x="15901" y="14146"/>
                    <a:pt x="15388" y="13220"/>
                  </a:cubicBezTo>
                  <a:cubicBezTo>
                    <a:pt x="14837" y="12274"/>
                    <a:pt x="13950" y="10914"/>
                    <a:pt x="14778" y="9870"/>
                  </a:cubicBezTo>
                  <a:cubicBezTo>
                    <a:pt x="14837" y="9791"/>
                    <a:pt x="14837" y="9712"/>
                    <a:pt x="14797" y="9634"/>
                  </a:cubicBezTo>
                  <a:cubicBezTo>
                    <a:pt x="15448" y="8727"/>
                    <a:pt x="16078" y="7782"/>
                    <a:pt x="16689" y="6836"/>
                  </a:cubicBezTo>
                  <a:cubicBezTo>
                    <a:pt x="16689" y="6856"/>
                    <a:pt x="16709" y="6875"/>
                    <a:pt x="16709" y="6915"/>
                  </a:cubicBezTo>
                  <a:cubicBezTo>
                    <a:pt x="16669" y="6934"/>
                    <a:pt x="16649" y="6954"/>
                    <a:pt x="16630" y="7013"/>
                  </a:cubicBezTo>
                  <a:cubicBezTo>
                    <a:pt x="16334" y="7900"/>
                    <a:pt x="16236" y="8846"/>
                    <a:pt x="16334" y="9791"/>
                  </a:cubicBezTo>
                  <a:cubicBezTo>
                    <a:pt x="16393" y="10244"/>
                    <a:pt x="16492" y="10698"/>
                    <a:pt x="16649" y="11131"/>
                  </a:cubicBezTo>
                  <a:cubicBezTo>
                    <a:pt x="16807" y="11565"/>
                    <a:pt x="17004" y="11998"/>
                    <a:pt x="17339" y="12313"/>
                  </a:cubicBezTo>
                  <a:cubicBezTo>
                    <a:pt x="17579" y="12527"/>
                    <a:pt x="17858" y="12621"/>
                    <a:pt x="18135" y="12621"/>
                  </a:cubicBezTo>
                  <a:cubicBezTo>
                    <a:pt x="18677" y="12621"/>
                    <a:pt x="19213" y="12263"/>
                    <a:pt x="19447" y="11742"/>
                  </a:cubicBezTo>
                  <a:cubicBezTo>
                    <a:pt x="19841" y="10836"/>
                    <a:pt x="19487" y="9712"/>
                    <a:pt x="18915" y="8983"/>
                  </a:cubicBezTo>
                  <a:cubicBezTo>
                    <a:pt x="18285" y="8176"/>
                    <a:pt x="17083" y="7466"/>
                    <a:pt x="16984" y="6343"/>
                  </a:cubicBezTo>
                  <a:cubicBezTo>
                    <a:pt x="17142" y="6107"/>
                    <a:pt x="17280" y="5870"/>
                    <a:pt x="17418" y="5654"/>
                  </a:cubicBezTo>
                  <a:cubicBezTo>
                    <a:pt x="17556" y="5417"/>
                    <a:pt x="17674" y="5201"/>
                    <a:pt x="17812" y="4984"/>
                  </a:cubicBezTo>
                  <a:cubicBezTo>
                    <a:pt x="17832" y="5082"/>
                    <a:pt x="17871" y="5161"/>
                    <a:pt x="17930" y="5240"/>
                  </a:cubicBezTo>
                  <a:cubicBezTo>
                    <a:pt x="18127" y="5634"/>
                    <a:pt x="18364" y="5989"/>
                    <a:pt x="18600" y="6343"/>
                  </a:cubicBezTo>
                  <a:cubicBezTo>
                    <a:pt x="19033" y="6993"/>
                    <a:pt x="19526" y="7821"/>
                    <a:pt x="20334" y="8018"/>
                  </a:cubicBezTo>
                  <a:cubicBezTo>
                    <a:pt x="20432" y="8041"/>
                    <a:pt x="20532" y="8052"/>
                    <a:pt x="20630" y="8052"/>
                  </a:cubicBezTo>
                  <a:cubicBezTo>
                    <a:pt x="21198" y="8052"/>
                    <a:pt x="21716" y="7674"/>
                    <a:pt x="21733" y="7053"/>
                  </a:cubicBezTo>
                  <a:cubicBezTo>
                    <a:pt x="21752" y="6284"/>
                    <a:pt x="21240" y="5575"/>
                    <a:pt x="20610" y="5161"/>
                  </a:cubicBezTo>
                  <a:cubicBezTo>
                    <a:pt x="19900" y="4688"/>
                    <a:pt x="19033" y="4491"/>
                    <a:pt x="18206" y="4294"/>
                  </a:cubicBezTo>
                  <a:cubicBezTo>
                    <a:pt x="18935" y="2974"/>
                    <a:pt x="19644" y="1634"/>
                    <a:pt x="20294" y="275"/>
                  </a:cubicBezTo>
                  <a:cubicBezTo>
                    <a:pt x="20359" y="121"/>
                    <a:pt x="20222" y="0"/>
                    <a:pt x="200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7"/>
            <p:cNvSpPr/>
            <p:nvPr/>
          </p:nvSpPr>
          <p:spPr>
            <a:xfrm>
              <a:off x="737975" y="568100"/>
              <a:ext cx="764846" cy="876211"/>
            </a:xfrm>
            <a:custGeom>
              <a:avLst/>
              <a:gdLst/>
              <a:ahLst/>
              <a:cxnLst/>
              <a:rect l="l" t="t" r="r" b="b"/>
              <a:pathLst>
                <a:path w="20906" h="23950" extrusionOk="0">
                  <a:moveTo>
                    <a:pt x="14158" y="1"/>
                  </a:moveTo>
                  <a:cubicBezTo>
                    <a:pt x="13988" y="1"/>
                    <a:pt x="13816" y="32"/>
                    <a:pt x="13654" y="91"/>
                  </a:cubicBezTo>
                  <a:cubicBezTo>
                    <a:pt x="13142" y="288"/>
                    <a:pt x="12807" y="780"/>
                    <a:pt x="12610" y="1253"/>
                  </a:cubicBezTo>
                  <a:cubicBezTo>
                    <a:pt x="12216" y="2258"/>
                    <a:pt x="12256" y="3342"/>
                    <a:pt x="12275" y="4386"/>
                  </a:cubicBezTo>
                  <a:cubicBezTo>
                    <a:pt x="12295" y="5548"/>
                    <a:pt x="12275" y="6809"/>
                    <a:pt x="11566" y="7794"/>
                  </a:cubicBezTo>
                  <a:cubicBezTo>
                    <a:pt x="11546" y="7814"/>
                    <a:pt x="11527" y="7834"/>
                    <a:pt x="11527" y="7873"/>
                  </a:cubicBezTo>
                  <a:cubicBezTo>
                    <a:pt x="11270" y="8149"/>
                    <a:pt x="11014" y="8425"/>
                    <a:pt x="10758" y="8701"/>
                  </a:cubicBezTo>
                  <a:cubicBezTo>
                    <a:pt x="10738" y="8720"/>
                    <a:pt x="10738" y="8740"/>
                    <a:pt x="10719" y="8760"/>
                  </a:cubicBezTo>
                  <a:cubicBezTo>
                    <a:pt x="10600" y="8898"/>
                    <a:pt x="10482" y="9036"/>
                    <a:pt x="10364" y="9174"/>
                  </a:cubicBezTo>
                  <a:cubicBezTo>
                    <a:pt x="10167" y="9390"/>
                    <a:pt x="9990" y="9627"/>
                    <a:pt x="9793" y="9843"/>
                  </a:cubicBezTo>
                  <a:cubicBezTo>
                    <a:pt x="9852" y="9528"/>
                    <a:pt x="9852" y="9193"/>
                    <a:pt x="9793" y="8858"/>
                  </a:cubicBezTo>
                  <a:cubicBezTo>
                    <a:pt x="9793" y="8858"/>
                    <a:pt x="9793" y="8858"/>
                    <a:pt x="9812" y="8839"/>
                  </a:cubicBezTo>
                  <a:cubicBezTo>
                    <a:pt x="10246" y="7794"/>
                    <a:pt x="10699" y="6711"/>
                    <a:pt x="10955" y="5588"/>
                  </a:cubicBezTo>
                  <a:cubicBezTo>
                    <a:pt x="11152" y="4740"/>
                    <a:pt x="11231" y="3637"/>
                    <a:pt x="10482" y="2987"/>
                  </a:cubicBezTo>
                  <a:cubicBezTo>
                    <a:pt x="10295" y="2823"/>
                    <a:pt x="10059" y="2729"/>
                    <a:pt x="9820" y="2729"/>
                  </a:cubicBezTo>
                  <a:cubicBezTo>
                    <a:pt x="9656" y="2729"/>
                    <a:pt x="9491" y="2773"/>
                    <a:pt x="9340" y="2869"/>
                  </a:cubicBezTo>
                  <a:cubicBezTo>
                    <a:pt x="8945" y="3105"/>
                    <a:pt x="8748" y="3578"/>
                    <a:pt x="8650" y="4011"/>
                  </a:cubicBezTo>
                  <a:cubicBezTo>
                    <a:pt x="8433" y="5016"/>
                    <a:pt x="8532" y="6080"/>
                    <a:pt x="8847" y="7046"/>
                  </a:cubicBezTo>
                  <a:cubicBezTo>
                    <a:pt x="9162" y="8090"/>
                    <a:pt x="9812" y="9371"/>
                    <a:pt x="9182" y="10415"/>
                  </a:cubicBezTo>
                  <a:cubicBezTo>
                    <a:pt x="9123" y="10494"/>
                    <a:pt x="9142" y="10572"/>
                    <a:pt x="9182" y="10632"/>
                  </a:cubicBezTo>
                  <a:cubicBezTo>
                    <a:pt x="8571" y="11400"/>
                    <a:pt x="8000" y="12208"/>
                    <a:pt x="7468" y="13016"/>
                  </a:cubicBezTo>
                  <a:cubicBezTo>
                    <a:pt x="7468" y="12740"/>
                    <a:pt x="7428" y="12464"/>
                    <a:pt x="7369" y="12188"/>
                  </a:cubicBezTo>
                  <a:cubicBezTo>
                    <a:pt x="7389" y="12168"/>
                    <a:pt x="7409" y="12149"/>
                    <a:pt x="7428" y="12109"/>
                  </a:cubicBezTo>
                  <a:cubicBezTo>
                    <a:pt x="7842" y="11065"/>
                    <a:pt x="8138" y="9922"/>
                    <a:pt x="8197" y="8779"/>
                  </a:cubicBezTo>
                  <a:cubicBezTo>
                    <a:pt x="8256" y="7814"/>
                    <a:pt x="8039" y="6730"/>
                    <a:pt x="7074" y="6258"/>
                  </a:cubicBezTo>
                  <a:cubicBezTo>
                    <a:pt x="6872" y="6162"/>
                    <a:pt x="6641" y="6106"/>
                    <a:pt x="6410" y="6106"/>
                  </a:cubicBezTo>
                  <a:cubicBezTo>
                    <a:pt x="6212" y="6106"/>
                    <a:pt x="6014" y="6147"/>
                    <a:pt x="5832" y="6238"/>
                  </a:cubicBezTo>
                  <a:cubicBezTo>
                    <a:pt x="5399" y="6455"/>
                    <a:pt x="5163" y="6868"/>
                    <a:pt x="5084" y="7341"/>
                  </a:cubicBezTo>
                  <a:cubicBezTo>
                    <a:pt x="4887" y="8425"/>
                    <a:pt x="5438" y="9587"/>
                    <a:pt x="6010" y="10474"/>
                  </a:cubicBezTo>
                  <a:cubicBezTo>
                    <a:pt x="6581" y="11400"/>
                    <a:pt x="7547" y="12700"/>
                    <a:pt x="6798" y="13804"/>
                  </a:cubicBezTo>
                  <a:cubicBezTo>
                    <a:pt x="6739" y="13883"/>
                    <a:pt x="6758" y="13961"/>
                    <a:pt x="6798" y="14020"/>
                  </a:cubicBezTo>
                  <a:cubicBezTo>
                    <a:pt x="6187" y="14966"/>
                    <a:pt x="5596" y="15951"/>
                    <a:pt x="5064" y="16936"/>
                  </a:cubicBezTo>
                  <a:cubicBezTo>
                    <a:pt x="5044" y="16917"/>
                    <a:pt x="5044" y="16877"/>
                    <a:pt x="5025" y="16858"/>
                  </a:cubicBezTo>
                  <a:cubicBezTo>
                    <a:pt x="5064" y="16838"/>
                    <a:pt x="5084" y="16799"/>
                    <a:pt x="5103" y="16739"/>
                  </a:cubicBezTo>
                  <a:cubicBezTo>
                    <a:pt x="5360" y="15833"/>
                    <a:pt x="5399" y="14887"/>
                    <a:pt x="5241" y="13961"/>
                  </a:cubicBezTo>
                  <a:cubicBezTo>
                    <a:pt x="5163" y="13508"/>
                    <a:pt x="5025" y="13075"/>
                    <a:pt x="4847" y="12641"/>
                  </a:cubicBezTo>
                  <a:cubicBezTo>
                    <a:pt x="4670" y="12227"/>
                    <a:pt x="4453" y="11794"/>
                    <a:pt x="4099" y="11498"/>
                  </a:cubicBezTo>
                  <a:cubicBezTo>
                    <a:pt x="3863" y="11312"/>
                    <a:pt x="3602" y="11230"/>
                    <a:pt x="3345" y="11230"/>
                  </a:cubicBezTo>
                  <a:cubicBezTo>
                    <a:pt x="2786" y="11230"/>
                    <a:pt x="2246" y="11621"/>
                    <a:pt x="2030" y="12188"/>
                  </a:cubicBezTo>
                  <a:cubicBezTo>
                    <a:pt x="1695" y="13114"/>
                    <a:pt x="2109" y="14198"/>
                    <a:pt x="2719" y="14907"/>
                  </a:cubicBezTo>
                  <a:cubicBezTo>
                    <a:pt x="3389" y="15675"/>
                    <a:pt x="4631" y="16326"/>
                    <a:pt x="4788" y="17429"/>
                  </a:cubicBezTo>
                  <a:cubicBezTo>
                    <a:pt x="4650" y="17665"/>
                    <a:pt x="4532" y="17922"/>
                    <a:pt x="4394" y="18158"/>
                  </a:cubicBezTo>
                  <a:cubicBezTo>
                    <a:pt x="4276" y="18375"/>
                    <a:pt x="4158" y="18611"/>
                    <a:pt x="4039" y="18828"/>
                  </a:cubicBezTo>
                  <a:cubicBezTo>
                    <a:pt x="4000" y="18749"/>
                    <a:pt x="3961" y="18670"/>
                    <a:pt x="3921" y="18591"/>
                  </a:cubicBezTo>
                  <a:cubicBezTo>
                    <a:pt x="3685" y="18217"/>
                    <a:pt x="3429" y="17862"/>
                    <a:pt x="3173" y="17528"/>
                  </a:cubicBezTo>
                  <a:cubicBezTo>
                    <a:pt x="2719" y="16917"/>
                    <a:pt x="2168" y="16109"/>
                    <a:pt x="1360" y="15951"/>
                  </a:cubicBezTo>
                  <a:cubicBezTo>
                    <a:pt x="1286" y="15938"/>
                    <a:pt x="1212" y="15932"/>
                    <a:pt x="1139" y="15932"/>
                  </a:cubicBezTo>
                  <a:cubicBezTo>
                    <a:pt x="547" y="15932"/>
                    <a:pt x="0" y="16347"/>
                    <a:pt x="0" y="16996"/>
                  </a:cubicBezTo>
                  <a:cubicBezTo>
                    <a:pt x="20" y="17764"/>
                    <a:pt x="572" y="18434"/>
                    <a:pt x="1222" y="18808"/>
                  </a:cubicBezTo>
                  <a:cubicBezTo>
                    <a:pt x="1971" y="19242"/>
                    <a:pt x="2838" y="19399"/>
                    <a:pt x="3685" y="19557"/>
                  </a:cubicBezTo>
                  <a:cubicBezTo>
                    <a:pt x="3015" y="20916"/>
                    <a:pt x="2404" y="22296"/>
                    <a:pt x="1833" y="23675"/>
                  </a:cubicBezTo>
                  <a:cubicBezTo>
                    <a:pt x="1771" y="23835"/>
                    <a:pt x="1895" y="23949"/>
                    <a:pt x="2020" y="23949"/>
                  </a:cubicBezTo>
                  <a:cubicBezTo>
                    <a:pt x="2095" y="23949"/>
                    <a:pt x="2170" y="23908"/>
                    <a:pt x="2207" y="23813"/>
                  </a:cubicBezTo>
                  <a:cubicBezTo>
                    <a:pt x="2778" y="22473"/>
                    <a:pt x="3370" y="21133"/>
                    <a:pt x="4020" y="19813"/>
                  </a:cubicBezTo>
                  <a:cubicBezTo>
                    <a:pt x="4020" y="19833"/>
                    <a:pt x="4039" y="19833"/>
                    <a:pt x="4039" y="19852"/>
                  </a:cubicBezTo>
                  <a:cubicBezTo>
                    <a:pt x="4473" y="20345"/>
                    <a:pt x="4965" y="20778"/>
                    <a:pt x="5537" y="21074"/>
                  </a:cubicBezTo>
                  <a:cubicBezTo>
                    <a:pt x="5899" y="21269"/>
                    <a:pt x="6291" y="21464"/>
                    <a:pt x="6691" y="21464"/>
                  </a:cubicBezTo>
                  <a:cubicBezTo>
                    <a:pt x="6857" y="21464"/>
                    <a:pt x="7025" y="21431"/>
                    <a:pt x="7192" y="21350"/>
                  </a:cubicBezTo>
                  <a:cubicBezTo>
                    <a:pt x="7645" y="21113"/>
                    <a:pt x="8118" y="20581"/>
                    <a:pt x="7803" y="20049"/>
                  </a:cubicBezTo>
                  <a:cubicBezTo>
                    <a:pt x="7507" y="19557"/>
                    <a:pt x="6778" y="19478"/>
                    <a:pt x="6266" y="19399"/>
                  </a:cubicBezTo>
                  <a:cubicBezTo>
                    <a:pt x="5808" y="19332"/>
                    <a:pt x="5350" y="19301"/>
                    <a:pt x="4893" y="19301"/>
                  </a:cubicBezTo>
                  <a:cubicBezTo>
                    <a:pt x="4680" y="19301"/>
                    <a:pt x="4468" y="19308"/>
                    <a:pt x="4256" y="19320"/>
                  </a:cubicBezTo>
                  <a:cubicBezTo>
                    <a:pt x="4493" y="18828"/>
                    <a:pt x="4749" y="18335"/>
                    <a:pt x="5005" y="17862"/>
                  </a:cubicBezTo>
                  <a:cubicBezTo>
                    <a:pt x="5064" y="17862"/>
                    <a:pt x="5103" y="17843"/>
                    <a:pt x="5123" y="17823"/>
                  </a:cubicBezTo>
                  <a:cubicBezTo>
                    <a:pt x="5557" y="18020"/>
                    <a:pt x="5990" y="18197"/>
                    <a:pt x="6404" y="18394"/>
                  </a:cubicBezTo>
                  <a:cubicBezTo>
                    <a:pt x="6778" y="18552"/>
                    <a:pt x="7152" y="18710"/>
                    <a:pt x="7527" y="18828"/>
                  </a:cubicBezTo>
                  <a:cubicBezTo>
                    <a:pt x="7809" y="18904"/>
                    <a:pt x="8101" y="18951"/>
                    <a:pt x="8387" y="18951"/>
                  </a:cubicBezTo>
                  <a:cubicBezTo>
                    <a:pt x="8840" y="18951"/>
                    <a:pt x="9281" y="18834"/>
                    <a:pt x="9655" y="18532"/>
                  </a:cubicBezTo>
                  <a:cubicBezTo>
                    <a:pt x="9931" y="18316"/>
                    <a:pt x="10147" y="18000"/>
                    <a:pt x="10206" y="17646"/>
                  </a:cubicBezTo>
                  <a:cubicBezTo>
                    <a:pt x="10266" y="17252"/>
                    <a:pt x="10088" y="16936"/>
                    <a:pt x="9773" y="16700"/>
                  </a:cubicBezTo>
                  <a:cubicBezTo>
                    <a:pt x="9326" y="16397"/>
                    <a:pt x="8794" y="16284"/>
                    <a:pt x="8263" y="16284"/>
                  </a:cubicBezTo>
                  <a:cubicBezTo>
                    <a:pt x="8068" y="16284"/>
                    <a:pt x="7874" y="16299"/>
                    <a:pt x="7684" y="16326"/>
                  </a:cubicBezTo>
                  <a:cubicBezTo>
                    <a:pt x="7231" y="16385"/>
                    <a:pt x="6798" y="16523"/>
                    <a:pt x="6364" y="16680"/>
                  </a:cubicBezTo>
                  <a:cubicBezTo>
                    <a:pt x="6128" y="16759"/>
                    <a:pt x="5911" y="16858"/>
                    <a:pt x="5675" y="16956"/>
                  </a:cubicBezTo>
                  <a:cubicBezTo>
                    <a:pt x="5596" y="16996"/>
                    <a:pt x="5517" y="17035"/>
                    <a:pt x="5438" y="17074"/>
                  </a:cubicBezTo>
                  <a:cubicBezTo>
                    <a:pt x="5931" y="16188"/>
                    <a:pt x="6463" y="15301"/>
                    <a:pt x="7015" y="14434"/>
                  </a:cubicBezTo>
                  <a:cubicBezTo>
                    <a:pt x="7034" y="14434"/>
                    <a:pt x="7054" y="14434"/>
                    <a:pt x="7074" y="14414"/>
                  </a:cubicBezTo>
                  <a:cubicBezTo>
                    <a:pt x="7428" y="14355"/>
                    <a:pt x="7763" y="14198"/>
                    <a:pt x="8098" y="14040"/>
                  </a:cubicBezTo>
                  <a:cubicBezTo>
                    <a:pt x="8118" y="14080"/>
                    <a:pt x="8138" y="14119"/>
                    <a:pt x="8177" y="14139"/>
                  </a:cubicBezTo>
                  <a:cubicBezTo>
                    <a:pt x="8965" y="14710"/>
                    <a:pt x="9852" y="15222"/>
                    <a:pt x="10798" y="15498"/>
                  </a:cubicBezTo>
                  <a:cubicBezTo>
                    <a:pt x="11206" y="15618"/>
                    <a:pt x="11715" y="15732"/>
                    <a:pt x="12208" y="15732"/>
                  </a:cubicBezTo>
                  <a:cubicBezTo>
                    <a:pt x="12690" y="15732"/>
                    <a:pt x="13156" y="15623"/>
                    <a:pt x="13497" y="15301"/>
                  </a:cubicBezTo>
                  <a:cubicBezTo>
                    <a:pt x="13812" y="14986"/>
                    <a:pt x="13911" y="14552"/>
                    <a:pt x="13792" y="14139"/>
                  </a:cubicBezTo>
                  <a:cubicBezTo>
                    <a:pt x="13674" y="13666"/>
                    <a:pt x="13319" y="13291"/>
                    <a:pt x="12906" y="13075"/>
                  </a:cubicBezTo>
                  <a:cubicBezTo>
                    <a:pt x="12348" y="12782"/>
                    <a:pt x="11691" y="12651"/>
                    <a:pt x="11045" y="12651"/>
                  </a:cubicBezTo>
                  <a:cubicBezTo>
                    <a:pt x="10733" y="12651"/>
                    <a:pt x="10423" y="12682"/>
                    <a:pt x="10128" y="12740"/>
                  </a:cubicBezTo>
                  <a:cubicBezTo>
                    <a:pt x="9596" y="12858"/>
                    <a:pt x="9083" y="13075"/>
                    <a:pt x="8591" y="13331"/>
                  </a:cubicBezTo>
                  <a:cubicBezTo>
                    <a:pt x="8177" y="13548"/>
                    <a:pt x="7783" y="13784"/>
                    <a:pt x="7330" y="13942"/>
                  </a:cubicBezTo>
                  <a:cubicBezTo>
                    <a:pt x="7862" y="13114"/>
                    <a:pt x="8413" y="12306"/>
                    <a:pt x="9005" y="11538"/>
                  </a:cubicBezTo>
                  <a:cubicBezTo>
                    <a:pt x="9024" y="11518"/>
                    <a:pt x="9044" y="11518"/>
                    <a:pt x="9064" y="11518"/>
                  </a:cubicBezTo>
                  <a:cubicBezTo>
                    <a:pt x="9458" y="11341"/>
                    <a:pt x="9852" y="11164"/>
                    <a:pt x="10246" y="10986"/>
                  </a:cubicBezTo>
                  <a:cubicBezTo>
                    <a:pt x="11054" y="11518"/>
                    <a:pt x="11940" y="11932"/>
                    <a:pt x="12886" y="12149"/>
                  </a:cubicBezTo>
                  <a:cubicBezTo>
                    <a:pt x="13328" y="12262"/>
                    <a:pt x="13871" y="12391"/>
                    <a:pt x="14390" y="12391"/>
                  </a:cubicBezTo>
                  <a:cubicBezTo>
                    <a:pt x="14868" y="12391"/>
                    <a:pt x="15325" y="12282"/>
                    <a:pt x="15664" y="11952"/>
                  </a:cubicBezTo>
                  <a:cubicBezTo>
                    <a:pt x="15960" y="11676"/>
                    <a:pt x="16117" y="11262"/>
                    <a:pt x="15999" y="10848"/>
                  </a:cubicBezTo>
                  <a:cubicBezTo>
                    <a:pt x="15861" y="10415"/>
                    <a:pt x="15467" y="10119"/>
                    <a:pt x="15073" y="9942"/>
                  </a:cubicBezTo>
                  <a:cubicBezTo>
                    <a:pt x="14608" y="9732"/>
                    <a:pt x="14081" y="9646"/>
                    <a:pt x="13551" y="9646"/>
                  </a:cubicBezTo>
                  <a:cubicBezTo>
                    <a:pt x="13138" y="9646"/>
                    <a:pt x="12723" y="9698"/>
                    <a:pt x="12334" y="9784"/>
                  </a:cubicBezTo>
                  <a:cubicBezTo>
                    <a:pt x="11625" y="9942"/>
                    <a:pt x="10935" y="10218"/>
                    <a:pt x="10266" y="10533"/>
                  </a:cubicBezTo>
                  <a:cubicBezTo>
                    <a:pt x="10248" y="10524"/>
                    <a:pt x="10231" y="10520"/>
                    <a:pt x="10214" y="10520"/>
                  </a:cubicBezTo>
                  <a:cubicBezTo>
                    <a:pt x="10153" y="10520"/>
                    <a:pt x="10095" y="10570"/>
                    <a:pt x="10049" y="10632"/>
                  </a:cubicBezTo>
                  <a:cubicBezTo>
                    <a:pt x="9871" y="10710"/>
                    <a:pt x="9694" y="10789"/>
                    <a:pt x="9497" y="10868"/>
                  </a:cubicBezTo>
                  <a:cubicBezTo>
                    <a:pt x="9990" y="10257"/>
                    <a:pt x="10482" y="9627"/>
                    <a:pt x="11014" y="9036"/>
                  </a:cubicBezTo>
                  <a:cubicBezTo>
                    <a:pt x="11625" y="8839"/>
                    <a:pt x="12157" y="8543"/>
                    <a:pt x="12689" y="8188"/>
                  </a:cubicBezTo>
                  <a:cubicBezTo>
                    <a:pt x="12709" y="8228"/>
                    <a:pt x="12748" y="8248"/>
                    <a:pt x="12788" y="8248"/>
                  </a:cubicBezTo>
                  <a:cubicBezTo>
                    <a:pt x="13753" y="8563"/>
                    <a:pt x="14758" y="8760"/>
                    <a:pt x="15782" y="8779"/>
                  </a:cubicBezTo>
                  <a:cubicBezTo>
                    <a:pt x="16551" y="8779"/>
                    <a:pt x="17792" y="8661"/>
                    <a:pt x="17930" y="7656"/>
                  </a:cubicBezTo>
                  <a:cubicBezTo>
                    <a:pt x="18048" y="6711"/>
                    <a:pt x="16984" y="6258"/>
                    <a:pt x="16196" y="6258"/>
                  </a:cubicBezTo>
                  <a:cubicBezTo>
                    <a:pt x="15329" y="6258"/>
                    <a:pt x="14521" y="6592"/>
                    <a:pt x="13792" y="7026"/>
                  </a:cubicBezTo>
                  <a:cubicBezTo>
                    <a:pt x="13063" y="7459"/>
                    <a:pt x="12374" y="7991"/>
                    <a:pt x="11605" y="8366"/>
                  </a:cubicBezTo>
                  <a:cubicBezTo>
                    <a:pt x="12295" y="7597"/>
                    <a:pt x="13044" y="6868"/>
                    <a:pt x="13792" y="6159"/>
                  </a:cubicBezTo>
                  <a:cubicBezTo>
                    <a:pt x="14147" y="5824"/>
                    <a:pt x="14502" y="5529"/>
                    <a:pt x="14856" y="5213"/>
                  </a:cubicBezTo>
                  <a:cubicBezTo>
                    <a:pt x="15940" y="5075"/>
                    <a:pt x="17004" y="4800"/>
                    <a:pt x="18009" y="4405"/>
                  </a:cubicBezTo>
                  <a:cubicBezTo>
                    <a:pt x="18521" y="4189"/>
                    <a:pt x="19033" y="3952"/>
                    <a:pt x="19506" y="3657"/>
                  </a:cubicBezTo>
                  <a:cubicBezTo>
                    <a:pt x="19959" y="3401"/>
                    <a:pt x="20412" y="3066"/>
                    <a:pt x="20649" y="2593"/>
                  </a:cubicBezTo>
                  <a:cubicBezTo>
                    <a:pt x="20866" y="2179"/>
                    <a:pt x="20905" y="1686"/>
                    <a:pt x="20688" y="1273"/>
                  </a:cubicBezTo>
                  <a:cubicBezTo>
                    <a:pt x="20472" y="918"/>
                    <a:pt x="20117" y="662"/>
                    <a:pt x="19703" y="544"/>
                  </a:cubicBezTo>
                  <a:cubicBezTo>
                    <a:pt x="19546" y="503"/>
                    <a:pt x="19391" y="484"/>
                    <a:pt x="19238" y="484"/>
                  </a:cubicBezTo>
                  <a:cubicBezTo>
                    <a:pt x="18430" y="484"/>
                    <a:pt x="17685" y="1008"/>
                    <a:pt x="17122" y="1588"/>
                  </a:cubicBezTo>
                  <a:cubicBezTo>
                    <a:pt x="16669" y="2061"/>
                    <a:pt x="16255" y="2593"/>
                    <a:pt x="15861" y="3125"/>
                  </a:cubicBezTo>
                  <a:cubicBezTo>
                    <a:pt x="15447" y="3696"/>
                    <a:pt x="15034" y="4287"/>
                    <a:pt x="14620" y="4859"/>
                  </a:cubicBezTo>
                  <a:cubicBezTo>
                    <a:pt x="14580" y="4878"/>
                    <a:pt x="14561" y="4918"/>
                    <a:pt x="14541" y="4957"/>
                  </a:cubicBezTo>
                  <a:cubicBezTo>
                    <a:pt x="13812" y="5568"/>
                    <a:pt x="13122" y="6238"/>
                    <a:pt x="12453" y="6908"/>
                  </a:cubicBezTo>
                  <a:cubicBezTo>
                    <a:pt x="12492" y="6730"/>
                    <a:pt x="12531" y="6573"/>
                    <a:pt x="12571" y="6395"/>
                  </a:cubicBezTo>
                  <a:cubicBezTo>
                    <a:pt x="12610" y="6395"/>
                    <a:pt x="12650" y="6376"/>
                    <a:pt x="12669" y="6336"/>
                  </a:cubicBezTo>
                  <a:cubicBezTo>
                    <a:pt x="13438" y="5351"/>
                    <a:pt x="14088" y="4307"/>
                    <a:pt x="14659" y="3223"/>
                  </a:cubicBezTo>
                  <a:cubicBezTo>
                    <a:pt x="15093" y="2396"/>
                    <a:pt x="15802" y="1095"/>
                    <a:pt x="14935" y="288"/>
                  </a:cubicBezTo>
                  <a:cubicBezTo>
                    <a:pt x="14725" y="90"/>
                    <a:pt x="14445" y="1"/>
                    <a:pt x="141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7"/>
            <p:cNvSpPr/>
            <p:nvPr/>
          </p:nvSpPr>
          <p:spPr>
            <a:xfrm>
              <a:off x="4284925" y="4204888"/>
              <a:ext cx="300500" cy="355225"/>
            </a:xfrm>
            <a:custGeom>
              <a:avLst/>
              <a:gdLst/>
              <a:ahLst/>
              <a:cxnLst/>
              <a:rect l="l" t="t" r="r" b="b"/>
              <a:pathLst>
                <a:path w="12020" h="14209" extrusionOk="0">
                  <a:moveTo>
                    <a:pt x="3122" y="1"/>
                  </a:moveTo>
                  <a:cubicBezTo>
                    <a:pt x="3027" y="1"/>
                    <a:pt x="2932" y="6"/>
                    <a:pt x="2838" y="19"/>
                  </a:cubicBezTo>
                  <a:cubicBezTo>
                    <a:pt x="1222" y="216"/>
                    <a:pt x="375" y="1811"/>
                    <a:pt x="158" y="3269"/>
                  </a:cubicBezTo>
                  <a:cubicBezTo>
                    <a:pt x="40" y="4097"/>
                    <a:pt x="20" y="4944"/>
                    <a:pt x="20" y="5772"/>
                  </a:cubicBezTo>
                  <a:cubicBezTo>
                    <a:pt x="0" y="6580"/>
                    <a:pt x="0" y="7387"/>
                    <a:pt x="40" y="8215"/>
                  </a:cubicBezTo>
                  <a:cubicBezTo>
                    <a:pt x="119" y="10067"/>
                    <a:pt x="355" y="11919"/>
                    <a:pt x="710" y="13732"/>
                  </a:cubicBezTo>
                  <a:cubicBezTo>
                    <a:pt x="765" y="13970"/>
                    <a:pt x="956" y="14209"/>
                    <a:pt x="1221" y="14209"/>
                  </a:cubicBezTo>
                  <a:cubicBezTo>
                    <a:pt x="1241" y="14209"/>
                    <a:pt x="1261" y="14207"/>
                    <a:pt x="1281" y="14205"/>
                  </a:cubicBezTo>
                  <a:cubicBezTo>
                    <a:pt x="3212" y="13889"/>
                    <a:pt x="5064" y="13239"/>
                    <a:pt x="6778" y="12293"/>
                  </a:cubicBezTo>
                  <a:cubicBezTo>
                    <a:pt x="7606" y="11840"/>
                    <a:pt x="8414" y="11308"/>
                    <a:pt x="9143" y="10697"/>
                  </a:cubicBezTo>
                  <a:cubicBezTo>
                    <a:pt x="9970" y="10028"/>
                    <a:pt x="10798" y="9279"/>
                    <a:pt x="11330" y="8353"/>
                  </a:cubicBezTo>
                  <a:cubicBezTo>
                    <a:pt x="11822" y="7525"/>
                    <a:pt x="12019" y="6501"/>
                    <a:pt x="11704" y="5575"/>
                  </a:cubicBezTo>
                  <a:cubicBezTo>
                    <a:pt x="11389" y="4649"/>
                    <a:pt x="10581" y="4058"/>
                    <a:pt x="9655" y="3861"/>
                  </a:cubicBezTo>
                  <a:cubicBezTo>
                    <a:pt x="9425" y="3815"/>
                    <a:pt x="9200" y="3794"/>
                    <a:pt x="8982" y="3794"/>
                  </a:cubicBezTo>
                  <a:cubicBezTo>
                    <a:pt x="7872" y="3794"/>
                    <a:pt x="6912" y="4345"/>
                    <a:pt x="6089" y="5102"/>
                  </a:cubicBezTo>
                  <a:cubicBezTo>
                    <a:pt x="6187" y="4314"/>
                    <a:pt x="6167" y="3526"/>
                    <a:pt x="6010" y="2757"/>
                  </a:cubicBezTo>
                  <a:cubicBezTo>
                    <a:pt x="5852" y="2009"/>
                    <a:pt x="5537" y="1319"/>
                    <a:pt x="4966" y="767"/>
                  </a:cubicBezTo>
                  <a:cubicBezTo>
                    <a:pt x="4481" y="300"/>
                    <a:pt x="3800" y="1"/>
                    <a:pt x="3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8" name="Google Shape;558;p37"/>
            <p:cNvGrpSpPr/>
            <p:nvPr/>
          </p:nvGrpSpPr>
          <p:grpSpPr>
            <a:xfrm>
              <a:off x="966575" y="3822675"/>
              <a:ext cx="375350" cy="382225"/>
              <a:chOff x="8090375" y="1459050"/>
              <a:chExt cx="375350" cy="382225"/>
            </a:xfrm>
          </p:grpSpPr>
          <p:sp>
            <p:nvSpPr>
              <p:cNvPr id="559" name="Google Shape;559;p37"/>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7"/>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7"/>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7"/>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7"/>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7"/>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7"/>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7"/>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7" name="Google Shape;567;p37"/>
            <p:cNvSpPr/>
            <p:nvPr/>
          </p:nvSpPr>
          <p:spPr>
            <a:xfrm>
              <a:off x="7917050" y="280635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8" name="Google Shape;568;p37"/>
            <p:cNvGrpSpPr/>
            <p:nvPr/>
          </p:nvGrpSpPr>
          <p:grpSpPr>
            <a:xfrm>
              <a:off x="1030854" y="2349907"/>
              <a:ext cx="435744" cy="443687"/>
              <a:chOff x="8090375" y="1459050"/>
              <a:chExt cx="375350" cy="382225"/>
            </a:xfrm>
          </p:grpSpPr>
          <p:sp>
            <p:nvSpPr>
              <p:cNvPr id="569" name="Google Shape;569;p37"/>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7"/>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7"/>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7"/>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7"/>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7"/>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7"/>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7"/>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7" name="Google Shape;577;p37"/>
            <p:cNvSpPr/>
            <p:nvPr/>
          </p:nvSpPr>
          <p:spPr>
            <a:xfrm>
              <a:off x="7917050" y="784347"/>
              <a:ext cx="375355" cy="443712"/>
            </a:xfrm>
            <a:custGeom>
              <a:avLst/>
              <a:gdLst/>
              <a:ahLst/>
              <a:cxnLst/>
              <a:rect l="l" t="t" r="r" b="b"/>
              <a:pathLst>
                <a:path w="12020" h="14209" extrusionOk="0">
                  <a:moveTo>
                    <a:pt x="3122" y="1"/>
                  </a:moveTo>
                  <a:cubicBezTo>
                    <a:pt x="3027" y="1"/>
                    <a:pt x="2932" y="6"/>
                    <a:pt x="2838" y="19"/>
                  </a:cubicBezTo>
                  <a:cubicBezTo>
                    <a:pt x="1222" y="216"/>
                    <a:pt x="375" y="1811"/>
                    <a:pt x="158" y="3269"/>
                  </a:cubicBezTo>
                  <a:cubicBezTo>
                    <a:pt x="40" y="4097"/>
                    <a:pt x="20" y="4944"/>
                    <a:pt x="20" y="5772"/>
                  </a:cubicBezTo>
                  <a:cubicBezTo>
                    <a:pt x="0" y="6580"/>
                    <a:pt x="0" y="7387"/>
                    <a:pt x="40" y="8215"/>
                  </a:cubicBezTo>
                  <a:cubicBezTo>
                    <a:pt x="119" y="10067"/>
                    <a:pt x="355" y="11919"/>
                    <a:pt x="710" y="13732"/>
                  </a:cubicBezTo>
                  <a:cubicBezTo>
                    <a:pt x="765" y="13970"/>
                    <a:pt x="956" y="14209"/>
                    <a:pt x="1221" y="14209"/>
                  </a:cubicBezTo>
                  <a:cubicBezTo>
                    <a:pt x="1241" y="14209"/>
                    <a:pt x="1261" y="14207"/>
                    <a:pt x="1281" y="14205"/>
                  </a:cubicBezTo>
                  <a:cubicBezTo>
                    <a:pt x="3212" y="13889"/>
                    <a:pt x="5064" y="13239"/>
                    <a:pt x="6778" y="12293"/>
                  </a:cubicBezTo>
                  <a:cubicBezTo>
                    <a:pt x="7606" y="11840"/>
                    <a:pt x="8414" y="11308"/>
                    <a:pt x="9143" y="10697"/>
                  </a:cubicBezTo>
                  <a:cubicBezTo>
                    <a:pt x="9970" y="10028"/>
                    <a:pt x="10798" y="9279"/>
                    <a:pt x="11330" y="8353"/>
                  </a:cubicBezTo>
                  <a:cubicBezTo>
                    <a:pt x="11822" y="7525"/>
                    <a:pt x="12019" y="6501"/>
                    <a:pt x="11704" y="5575"/>
                  </a:cubicBezTo>
                  <a:cubicBezTo>
                    <a:pt x="11389" y="4649"/>
                    <a:pt x="10581" y="4058"/>
                    <a:pt x="9655" y="3861"/>
                  </a:cubicBezTo>
                  <a:cubicBezTo>
                    <a:pt x="9425" y="3815"/>
                    <a:pt x="9200" y="3794"/>
                    <a:pt x="8982" y="3794"/>
                  </a:cubicBezTo>
                  <a:cubicBezTo>
                    <a:pt x="7872" y="3794"/>
                    <a:pt x="6912" y="4345"/>
                    <a:pt x="6089" y="5102"/>
                  </a:cubicBezTo>
                  <a:cubicBezTo>
                    <a:pt x="6187" y="4314"/>
                    <a:pt x="6167" y="3526"/>
                    <a:pt x="6010" y="2757"/>
                  </a:cubicBezTo>
                  <a:cubicBezTo>
                    <a:pt x="5852" y="2009"/>
                    <a:pt x="5537" y="1319"/>
                    <a:pt x="4966" y="767"/>
                  </a:cubicBezTo>
                  <a:cubicBezTo>
                    <a:pt x="4481" y="300"/>
                    <a:pt x="3800" y="1"/>
                    <a:pt x="3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8" name="Google Shape;578;p37"/>
          <p:cNvGrpSpPr/>
          <p:nvPr/>
        </p:nvGrpSpPr>
        <p:grpSpPr>
          <a:xfrm>
            <a:off x="1877781" y="1478931"/>
            <a:ext cx="7970735" cy="1630063"/>
            <a:chOff x="1411828" y="1109198"/>
            <a:chExt cx="5992877" cy="1222547"/>
          </a:xfrm>
        </p:grpSpPr>
        <p:grpSp>
          <p:nvGrpSpPr>
            <p:cNvPr id="579" name="Google Shape;579;p37"/>
            <p:cNvGrpSpPr/>
            <p:nvPr/>
          </p:nvGrpSpPr>
          <p:grpSpPr>
            <a:xfrm>
              <a:off x="6086056" y="1109219"/>
              <a:ext cx="1318649" cy="1222526"/>
              <a:chOff x="6408388" y="676125"/>
              <a:chExt cx="957068" cy="887238"/>
            </a:xfrm>
          </p:grpSpPr>
          <p:sp>
            <p:nvSpPr>
              <p:cNvPr id="580" name="Google Shape;580;p37"/>
              <p:cNvSpPr/>
              <p:nvPr/>
            </p:nvSpPr>
            <p:spPr>
              <a:xfrm>
                <a:off x="6408388" y="676125"/>
                <a:ext cx="957068" cy="887238"/>
              </a:xfrm>
              <a:custGeom>
                <a:avLst/>
                <a:gdLst/>
                <a:ahLst/>
                <a:cxnLst/>
                <a:rect l="l" t="t" r="r" b="b"/>
                <a:pathLst>
                  <a:path w="17694" h="16403" extrusionOk="0">
                    <a:moveTo>
                      <a:pt x="11121" y="0"/>
                    </a:moveTo>
                    <a:cubicBezTo>
                      <a:pt x="10889" y="0"/>
                      <a:pt x="10632" y="141"/>
                      <a:pt x="10384" y="423"/>
                    </a:cubicBezTo>
                    <a:cubicBezTo>
                      <a:pt x="9083" y="1940"/>
                      <a:pt x="7547" y="7950"/>
                      <a:pt x="7547" y="7950"/>
                    </a:cubicBezTo>
                    <a:cubicBezTo>
                      <a:pt x="6051" y="7484"/>
                      <a:pt x="6476" y="794"/>
                      <a:pt x="4635" y="794"/>
                    </a:cubicBezTo>
                    <a:cubicBezTo>
                      <a:pt x="4293" y="794"/>
                      <a:pt x="3874" y="1024"/>
                      <a:pt x="3350" y="1566"/>
                    </a:cubicBezTo>
                    <a:cubicBezTo>
                      <a:pt x="0" y="5034"/>
                      <a:pt x="0" y="16383"/>
                      <a:pt x="8729" y="16402"/>
                    </a:cubicBezTo>
                    <a:cubicBezTo>
                      <a:pt x="14521" y="16402"/>
                      <a:pt x="15802" y="11871"/>
                      <a:pt x="15802" y="11871"/>
                    </a:cubicBezTo>
                    <a:cubicBezTo>
                      <a:pt x="11310" y="10945"/>
                      <a:pt x="11270" y="9999"/>
                      <a:pt x="11270" y="9999"/>
                    </a:cubicBezTo>
                    <a:cubicBezTo>
                      <a:pt x="17102" y="8994"/>
                      <a:pt x="17694" y="4147"/>
                      <a:pt x="16334" y="3911"/>
                    </a:cubicBezTo>
                    <a:cubicBezTo>
                      <a:pt x="16281" y="3902"/>
                      <a:pt x="16227" y="3898"/>
                      <a:pt x="16172" y="3898"/>
                    </a:cubicBezTo>
                    <a:cubicBezTo>
                      <a:pt x="15478" y="3898"/>
                      <a:pt x="14691" y="4569"/>
                      <a:pt x="14101" y="5203"/>
                    </a:cubicBezTo>
                    <a:lnTo>
                      <a:pt x="14101" y="5203"/>
                    </a:lnTo>
                    <a:cubicBezTo>
                      <a:pt x="15113" y="3802"/>
                      <a:pt x="16392" y="1429"/>
                      <a:pt x="14561" y="226"/>
                    </a:cubicBezTo>
                    <a:cubicBezTo>
                      <a:pt x="14532" y="207"/>
                      <a:pt x="14500" y="198"/>
                      <a:pt x="14464" y="198"/>
                    </a:cubicBezTo>
                    <a:cubicBezTo>
                      <a:pt x="13639" y="198"/>
                      <a:pt x="11131" y="5213"/>
                      <a:pt x="11112" y="5213"/>
                    </a:cubicBezTo>
                    <a:cubicBezTo>
                      <a:pt x="11112" y="5213"/>
                      <a:pt x="11112" y="5212"/>
                      <a:pt x="11113" y="5211"/>
                    </a:cubicBezTo>
                    <a:cubicBezTo>
                      <a:pt x="12449" y="1756"/>
                      <a:pt x="11942" y="0"/>
                      <a:pt x="11121"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7"/>
              <p:cNvSpPr/>
              <p:nvPr/>
            </p:nvSpPr>
            <p:spPr>
              <a:xfrm>
                <a:off x="6577853" y="807673"/>
                <a:ext cx="106611" cy="103691"/>
              </a:xfrm>
              <a:custGeom>
                <a:avLst/>
                <a:gdLst/>
                <a:ahLst/>
                <a:cxnLst/>
                <a:rect l="l" t="t" r="r" b="b"/>
                <a:pathLst>
                  <a:path w="1971" h="1917" extrusionOk="0">
                    <a:moveTo>
                      <a:pt x="749" y="1"/>
                    </a:moveTo>
                    <a:cubicBezTo>
                      <a:pt x="749" y="1"/>
                      <a:pt x="0" y="1656"/>
                      <a:pt x="867" y="1892"/>
                    </a:cubicBezTo>
                    <a:cubicBezTo>
                      <a:pt x="928" y="1909"/>
                      <a:pt x="986" y="1916"/>
                      <a:pt x="1041" y="1916"/>
                    </a:cubicBezTo>
                    <a:cubicBezTo>
                      <a:pt x="1783" y="1916"/>
                      <a:pt x="1970" y="533"/>
                      <a:pt x="1970" y="533"/>
                    </a:cubicBezTo>
                    <a:lnTo>
                      <a:pt x="1734" y="395"/>
                    </a:lnTo>
                    <a:cubicBezTo>
                      <a:pt x="1734" y="395"/>
                      <a:pt x="1466" y="1468"/>
                      <a:pt x="1071" y="1468"/>
                    </a:cubicBezTo>
                    <a:cubicBezTo>
                      <a:pt x="1024" y="1468"/>
                      <a:pt x="976" y="1453"/>
                      <a:pt x="926" y="1420"/>
                    </a:cubicBezTo>
                    <a:cubicBezTo>
                      <a:pt x="453" y="1085"/>
                      <a:pt x="1064" y="178"/>
                      <a:pt x="1064" y="178"/>
                    </a:cubicBezTo>
                    <a:lnTo>
                      <a:pt x="74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7"/>
              <p:cNvSpPr/>
              <p:nvPr/>
            </p:nvSpPr>
            <p:spPr>
              <a:xfrm>
                <a:off x="6413700" y="777875"/>
                <a:ext cx="167998" cy="133278"/>
              </a:xfrm>
              <a:custGeom>
                <a:avLst/>
                <a:gdLst/>
                <a:ahLst/>
                <a:cxnLst/>
                <a:rect l="l" t="t" r="r" b="b"/>
                <a:pathLst>
                  <a:path w="2582" h="2464" extrusionOk="0">
                    <a:moveTo>
                      <a:pt x="1" y="0"/>
                    </a:moveTo>
                    <a:lnTo>
                      <a:pt x="1715" y="2463"/>
                    </a:lnTo>
                    <a:cubicBezTo>
                      <a:pt x="1715" y="2463"/>
                      <a:pt x="1912" y="1419"/>
                      <a:pt x="2582" y="552"/>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7"/>
              <p:cNvSpPr/>
              <p:nvPr/>
            </p:nvSpPr>
            <p:spPr>
              <a:xfrm>
                <a:off x="6611118" y="1260788"/>
                <a:ext cx="42461" cy="48302"/>
              </a:xfrm>
              <a:custGeom>
                <a:avLst/>
                <a:gdLst/>
                <a:ahLst/>
                <a:cxnLst/>
                <a:rect l="l" t="t" r="r" b="b"/>
                <a:pathLst>
                  <a:path w="785" h="893" extrusionOk="0">
                    <a:moveTo>
                      <a:pt x="253" y="1"/>
                    </a:moveTo>
                    <a:cubicBezTo>
                      <a:pt x="1" y="1"/>
                      <a:pt x="289" y="892"/>
                      <a:pt x="513" y="892"/>
                    </a:cubicBezTo>
                    <a:cubicBezTo>
                      <a:pt x="525" y="892"/>
                      <a:pt x="536" y="890"/>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7"/>
              <p:cNvSpPr/>
              <p:nvPr/>
            </p:nvSpPr>
            <p:spPr>
              <a:xfrm>
                <a:off x="6755864" y="1437555"/>
                <a:ext cx="68207" cy="30290"/>
              </a:xfrm>
              <a:custGeom>
                <a:avLst/>
                <a:gdLst/>
                <a:ahLst/>
                <a:cxnLst/>
                <a:rect l="l" t="t" r="r" b="b"/>
                <a:pathLst>
                  <a:path w="1261" h="560" extrusionOk="0">
                    <a:moveTo>
                      <a:pt x="492" y="0"/>
                    </a:moveTo>
                    <a:lnTo>
                      <a:pt x="492" y="0"/>
                    </a:lnTo>
                    <a:cubicBezTo>
                      <a:pt x="1" y="82"/>
                      <a:pt x="735" y="559"/>
                      <a:pt x="1053" y="559"/>
                    </a:cubicBezTo>
                    <a:cubicBezTo>
                      <a:pt x="1118" y="559"/>
                      <a:pt x="1165" y="539"/>
                      <a:pt x="1182" y="493"/>
                    </a:cubicBezTo>
                    <a:cubicBezTo>
                      <a:pt x="1261" y="256"/>
                      <a:pt x="492" y="0"/>
                      <a:pt x="4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7"/>
              <p:cNvSpPr/>
              <p:nvPr/>
            </p:nvSpPr>
            <p:spPr>
              <a:xfrm>
                <a:off x="6914403" y="1510523"/>
                <a:ext cx="60851" cy="18282"/>
              </a:xfrm>
              <a:custGeom>
                <a:avLst/>
                <a:gdLst/>
                <a:ahLst/>
                <a:cxnLst/>
                <a:rect l="l" t="t" r="r" b="b"/>
                <a:pathLst>
                  <a:path w="1125" h="338" extrusionOk="0">
                    <a:moveTo>
                      <a:pt x="686" y="1"/>
                    </a:moveTo>
                    <a:cubicBezTo>
                      <a:pt x="482" y="1"/>
                      <a:pt x="280" y="31"/>
                      <a:pt x="280" y="31"/>
                    </a:cubicBezTo>
                    <a:cubicBezTo>
                      <a:pt x="0" y="232"/>
                      <a:pt x="318" y="338"/>
                      <a:pt x="637" y="338"/>
                    </a:cubicBezTo>
                    <a:cubicBezTo>
                      <a:pt x="880" y="338"/>
                      <a:pt x="1125" y="276"/>
                      <a:pt x="1108" y="149"/>
                    </a:cubicBezTo>
                    <a:cubicBezTo>
                      <a:pt x="1098" y="31"/>
                      <a:pt x="891" y="1"/>
                      <a:pt x="6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7"/>
              <p:cNvSpPr/>
              <p:nvPr/>
            </p:nvSpPr>
            <p:spPr>
              <a:xfrm>
                <a:off x="6802274" y="1503599"/>
                <a:ext cx="67613" cy="25422"/>
              </a:xfrm>
              <a:custGeom>
                <a:avLst/>
                <a:gdLst/>
                <a:ahLst/>
                <a:cxnLst/>
                <a:rect l="l" t="t" r="r" b="b"/>
                <a:pathLst>
                  <a:path w="1250" h="470" extrusionOk="0">
                    <a:moveTo>
                      <a:pt x="442" y="1"/>
                    </a:moveTo>
                    <a:cubicBezTo>
                      <a:pt x="1" y="153"/>
                      <a:pt x="653" y="470"/>
                      <a:pt x="999" y="470"/>
                    </a:cubicBezTo>
                    <a:cubicBezTo>
                      <a:pt x="1102" y="470"/>
                      <a:pt x="1177" y="442"/>
                      <a:pt x="1191" y="375"/>
                    </a:cubicBezTo>
                    <a:cubicBezTo>
                      <a:pt x="1250" y="139"/>
                      <a:pt x="442" y="1"/>
                      <a:pt x="4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7"/>
              <p:cNvSpPr/>
              <p:nvPr/>
            </p:nvSpPr>
            <p:spPr>
              <a:xfrm>
                <a:off x="6532363" y="1237367"/>
                <a:ext cx="42352" cy="47329"/>
              </a:xfrm>
              <a:custGeom>
                <a:avLst/>
                <a:gdLst/>
                <a:ahLst/>
                <a:cxnLst/>
                <a:rect l="l" t="t" r="r" b="b"/>
                <a:pathLst>
                  <a:path w="783" h="875" extrusionOk="0">
                    <a:moveTo>
                      <a:pt x="250" y="0"/>
                    </a:moveTo>
                    <a:cubicBezTo>
                      <a:pt x="1" y="0"/>
                      <a:pt x="282" y="875"/>
                      <a:pt x="505" y="875"/>
                    </a:cubicBezTo>
                    <a:cubicBezTo>
                      <a:pt x="519" y="875"/>
                      <a:pt x="532" y="871"/>
                      <a:pt x="546" y="864"/>
                    </a:cubicBezTo>
                    <a:cubicBezTo>
                      <a:pt x="782" y="766"/>
                      <a:pt x="388" y="56"/>
                      <a:pt x="388" y="56"/>
                    </a:cubicBezTo>
                    <a:cubicBezTo>
                      <a:pt x="331" y="17"/>
                      <a:pt x="285" y="0"/>
                      <a:pt x="2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7"/>
              <p:cNvSpPr/>
              <p:nvPr/>
            </p:nvSpPr>
            <p:spPr>
              <a:xfrm>
                <a:off x="6545128" y="1322667"/>
                <a:ext cx="42352" cy="48356"/>
              </a:xfrm>
              <a:custGeom>
                <a:avLst/>
                <a:gdLst/>
                <a:ahLst/>
                <a:cxnLst/>
                <a:rect l="l" t="t" r="r" b="b"/>
                <a:pathLst>
                  <a:path w="783" h="894" extrusionOk="0">
                    <a:moveTo>
                      <a:pt x="252" y="0"/>
                    </a:moveTo>
                    <a:cubicBezTo>
                      <a:pt x="0" y="0"/>
                      <a:pt x="285" y="893"/>
                      <a:pt x="523" y="893"/>
                    </a:cubicBezTo>
                    <a:cubicBezTo>
                      <a:pt x="537" y="893"/>
                      <a:pt x="552" y="890"/>
                      <a:pt x="566" y="883"/>
                    </a:cubicBezTo>
                    <a:cubicBezTo>
                      <a:pt x="782" y="785"/>
                      <a:pt x="388" y="56"/>
                      <a:pt x="388" y="56"/>
                    </a:cubicBezTo>
                    <a:cubicBezTo>
                      <a:pt x="332" y="17"/>
                      <a:pt x="287" y="0"/>
                      <a:pt x="2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7"/>
              <p:cNvSpPr/>
              <p:nvPr/>
            </p:nvSpPr>
            <p:spPr>
              <a:xfrm>
                <a:off x="6611118" y="1347116"/>
                <a:ext cx="42461" cy="48248"/>
              </a:xfrm>
              <a:custGeom>
                <a:avLst/>
                <a:gdLst/>
                <a:ahLst/>
                <a:cxnLst/>
                <a:rect l="l" t="t" r="r" b="b"/>
                <a:pathLst>
                  <a:path w="785" h="892" extrusionOk="0">
                    <a:moveTo>
                      <a:pt x="253" y="1"/>
                    </a:moveTo>
                    <a:cubicBezTo>
                      <a:pt x="1" y="1"/>
                      <a:pt x="289" y="892"/>
                      <a:pt x="513" y="892"/>
                    </a:cubicBezTo>
                    <a:cubicBezTo>
                      <a:pt x="525" y="892"/>
                      <a:pt x="536" y="889"/>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7"/>
              <p:cNvSpPr/>
              <p:nvPr/>
            </p:nvSpPr>
            <p:spPr>
              <a:xfrm>
                <a:off x="6618150" y="1432795"/>
                <a:ext cx="58850" cy="39756"/>
              </a:xfrm>
              <a:custGeom>
                <a:avLst/>
                <a:gdLst/>
                <a:ahLst/>
                <a:cxnLst/>
                <a:rect l="l" t="t" r="r" b="b"/>
                <a:pathLst>
                  <a:path w="1088" h="735" extrusionOk="0">
                    <a:moveTo>
                      <a:pt x="374" y="0"/>
                    </a:moveTo>
                    <a:cubicBezTo>
                      <a:pt x="1" y="0"/>
                      <a:pt x="572" y="734"/>
                      <a:pt x="846" y="734"/>
                    </a:cubicBezTo>
                    <a:cubicBezTo>
                      <a:pt x="879" y="734"/>
                      <a:pt x="908" y="723"/>
                      <a:pt x="930" y="699"/>
                    </a:cubicBezTo>
                    <a:cubicBezTo>
                      <a:pt x="1088" y="522"/>
                      <a:pt x="457" y="10"/>
                      <a:pt x="457" y="10"/>
                    </a:cubicBezTo>
                    <a:cubicBezTo>
                      <a:pt x="425" y="3"/>
                      <a:pt x="397" y="0"/>
                      <a:pt x="3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7"/>
              <p:cNvSpPr/>
              <p:nvPr/>
            </p:nvSpPr>
            <p:spPr>
              <a:xfrm>
                <a:off x="6692849" y="1482288"/>
                <a:ext cx="67288" cy="26775"/>
              </a:xfrm>
              <a:custGeom>
                <a:avLst/>
                <a:gdLst/>
                <a:ahLst/>
                <a:cxnLst/>
                <a:rect l="l" t="t" r="r" b="b"/>
                <a:pathLst>
                  <a:path w="1244" h="495" extrusionOk="0">
                    <a:moveTo>
                      <a:pt x="455" y="1"/>
                    </a:moveTo>
                    <a:lnTo>
                      <a:pt x="455" y="1"/>
                    </a:lnTo>
                    <a:cubicBezTo>
                      <a:pt x="1" y="142"/>
                      <a:pt x="693" y="495"/>
                      <a:pt x="1025" y="495"/>
                    </a:cubicBezTo>
                    <a:cubicBezTo>
                      <a:pt x="1110" y="495"/>
                      <a:pt x="1172" y="471"/>
                      <a:pt x="1184" y="415"/>
                    </a:cubicBezTo>
                    <a:cubicBezTo>
                      <a:pt x="1243" y="158"/>
                      <a:pt x="455" y="1"/>
                      <a:pt x="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7"/>
              <p:cNvSpPr/>
              <p:nvPr/>
            </p:nvSpPr>
            <p:spPr>
              <a:xfrm>
                <a:off x="6864315" y="1457893"/>
                <a:ext cx="60851" cy="18715"/>
              </a:xfrm>
              <a:custGeom>
                <a:avLst/>
                <a:gdLst/>
                <a:ahLst/>
                <a:cxnLst/>
                <a:rect l="l" t="t" r="r" b="b"/>
                <a:pathLst>
                  <a:path w="1125" h="346" extrusionOk="0">
                    <a:moveTo>
                      <a:pt x="701" y="1"/>
                    </a:moveTo>
                    <a:cubicBezTo>
                      <a:pt x="492" y="1"/>
                      <a:pt x="280" y="38"/>
                      <a:pt x="280" y="38"/>
                    </a:cubicBezTo>
                    <a:cubicBezTo>
                      <a:pt x="0" y="239"/>
                      <a:pt x="318" y="346"/>
                      <a:pt x="637" y="346"/>
                    </a:cubicBezTo>
                    <a:cubicBezTo>
                      <a:pt x="880" y="346"/>
                      <a:pt x="1125" y="284"/>
                      <a:pt x="1108" y="156"/>
                    </a:cubicBezTo>
                    <a:cubicBezTo>
                      <a:pt x="1089" y="33"/>
                      <a:pt x="896" y="1"/>
                      <a:pt x="7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7"/>
              <p:cNvSpPr/>
              <p:nvPr/>
            </p:nvSpPr>
            <p:spPr>
              <a:xfrm>
                <a:off x="6681111" y="1375243"/>
                <a:ext cx="58742" cy="39756"/>
              </a:xfrm>
              <a:custGeom>
                <a:avLst/>
                <a:gdLst/>
                <a:ahLst/>
                <a:cxnLst/>
                <a:rect l="l" t="t" r="r" b="b"/>
                <a:pathLst>
                  <a:path w="1086" h="735" extrusionOk="0">
                    <a:moveTo>
                      <a:pt x="372" y="0"/>
                    </a:moveTo>
                    <a:cubicBezTo>
                      <a:pt x="1" y="0"/>
                      <a:pt x="586" y="734"/>
                      <a:pt x="849" y="734"/>
                    </a:cubicBezTo>
                    <a:cubicBezTo>
                      <a:pt x="881" y="734"/>
                      <a:pt x="908" y="723"/>
                      <a:pt x="928" y="699"/>
                    </a:cubicBezTo>
                    <a:cubicBezTo>
                      <a:pt x="1086" y="502"/>
                      <a:pt x="456" y="10"/>
                      <a:pt x="456" y="10"/>
                    </a:cubicBezTo>
                    <a:cubicBezTo>
                      <a:pt x="424" y="3"/>
                      <a:pt x="396" y="0"/>
                      <a:pt x="3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4" name="Google Shape;594;p37"/>
            <p:cNvGrpSpPr/>
            <p:nvPr/>
          </p:nvGrpSpPr>
          <p:grpSpPr>
            <a:xfrm>
              <a:off x="1411828" y="1109198"/>
              <a:ext cx="1477461" cy="1222409"/>
              <a:chOff x="7558775" y="805000"/>
              <a:chExt cx="862247" cy="713399"/>
            </a:xfrm>
          </p:grpSpPr>
          <p:sp>
            <p:nvSpPr>
              <p:cNvPr id="595" name="Google Shape;595;p37"/>
              <p:cNvSpPr/>
              <p:nvPr/>
            </p:nvSpPr>
            <p:spPr>
              <a:xfrm>
                <a:off x="7558775" y="805000"/>
                <a:ext cx="861539" cy="713399"/>
              </a:xfrm>
              <a:custGeom>
                <a:avLst/>
                <a:gdLst/>
                <a:ahLst/>
                <a:cxnLst/>
                <a:rect l="l" t="t" r="r" b="b"/>
                <a:pathLst>
                  <a:path w="23920" h="19807" extrusionOk="0">
                    <a:moveTo>
                      <a:pt x="6252" y="0"/>
                    </a:moveTo>
                    <a:cubicBezTo>
                      <a:pt x="6112" y="0"/>
                      <a:pt x="5973" y="14"/>
                      <a:pt x="5833" y="44"/>
                    </a:cubicBezTo>
                    <a:cubicBezTo>
                      <a:pt x="4000" y="438"/>
                      <a:pt x="6601" y="3669"/>
                      <a:pt x="6601" y="3669"/>
                    </a:cubicBezTo>
                    <a:cubicBezTo>
                      <a:pt x="6601" y="3669"/>
                      <a:pt x="4590" y="1565"/>
                      <a:pt x="3213" y="1565"/>
                    </a:cubicBezTo>
                    <a:cubicBezTo>
                      <a:pt x="2910" y="1565"/>
                      <a:pt x="2638" y="1667"/>
                      <a:pt x="2424" y="1916"/>
                    </a:cubicBezTo>
                    <a:cubicBezTo>
                      <a:pt x="1163" y="3354"/>
                      <a:pt x="4592" y="5837"/>
                      <a:pt x="4592" y="5837"/>
                    </a:cubicBezTo>
                    <a:cubicBezTo>
                      <a:pt x="4592" y="5837"/>
                      <a:pt x="2636" y="4760"/>
                      <a:pt x="1416" y="4760"/>
                    </a:cubicBezTo>
                    <a:cubicBezTo>
                      <a:pt x="953" y="4760"/>
                      <a:pt x="596" y="4916"/>
                      <a:pt x="493" y="5344"/>
                    </a:cubicBezTo>
                    <a:cubicBezTo>
                      <a:pt x="1" y="7393"/>
                      <a:pt x="4119" y="10624"/>
                      <a:pt x="7961" y="11629"/>
                    </a:cubicBezTo>
                    <a:cubicBezTo>
                      <a:pt x="7961" y="11629"/>
                      <a:pt x="5401" y="13430"/>
                      <a:pt x="2896" y="13430"/>
                    </a:cubicBezTo>
                    <a:cubicBezTo>
                      <a:pt x="2436" y="13430"/>
                      <a:pt x="1978" y="13369"/>
                      <a:pt x="1538" y="13225"/>
                    </a:cubicBezTo>
                    <a:lnTo>
                      <a:pt x="1538" y="13225"/>
                    </a:lnTo>
                    <a:cubicBezTo>
                      <a:pt x="1538" y="13226"/>
                      <a:pt x="2025" y="19807"/>
                      <a:pt x="11322" y="19807"/>
                    </a:cubicBezTo>
                    <a:cubicBezTo>
                      <a:pt x="11377" y="19807"/>
                      <a:pt x="11432" y="19806"/>
                      <a:pt x="11488" y="19806"/>
                    </a:cubicBezTo>
                    <a:cubicBezTo>
                      <a:pt x="22029" y="19727"/>
                      <a:pt x="23920" y="1758"/>
                      <a:pt x="18482" y="1108"/>
                    </a:cubicBezTo>
                    <a:cubicBezTo>
                      <a:pt x="18193" y="1074"/>
                      <a:pt x="17922" y="1058"/>
                      <a:pt x="17669" y="1058"/>
                    </a:cubicBezTo>
                    <a:cubicBezTo>
                      <a:pt x="13957" y="1058"/>
                      <a:pt x="13821" y="4556"/>
                      <a:pt x="12512" y="7433"/>
                    </a:cubicBezTo>
                    <a:cubicBezTo>
                      <a:pt x="12512" y="7433"/>
                      <a:pt x="9438" y="0"/>
                      <a:pt x="6252"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7"/>
              <p:cNvSpPr/>
              <p:nvPr/>
            </p:nvSpPr>
            <p:spPr>
              <a:xfrm>
                <a:off x="8020052" y="1100380"/>
                <a:ext cx="273625" cy="163952"/>
              </a:xfrm>
              <a:custGeom>
                <a:avLst/>
                <a:gdLst/>
                <a:ahLst/>
                <a:cxnLst/>
                <a:rect l="l" t="t" r="r" b="b"/>
                <a:pathLst>
                  <a:path w="7597" h="4552" extrusionOk="0">
                    <a:moveTo>
                      <a:pt x="2207" y="729"/>
                    </a:moveTo>
                    <a:lnTo>
                      <a:pt x="2207" y="729"/>
                    </a:lnTo>
                    <a:cubicBezTo>
                      <a:pt x="2207" y="729"/>
                      <a:pt x="2172" y="778"/>
                      <a:pt x="2124" y="861"/>
                    </a:cubicBezTo>
                    <a:lnTo>
                      <a:pt x="2124" y="861"/>
                    </a:lnTo>
                    <a:cubicBezTo>
                      <a:pt x="2176" y="781"/>
                      <a:pt x="2207" y="729"/>
                      <a:pt x="2207" y="729"/>
                    </a:cubicBezTo>
                    <a:close/>
                    <a:moveTo>
                      <a:pt x="907" y="0"/>
                    </a:moveTo>
                    <a:lnTo>
                      <a:pt x="907" y="0"/>
                    </a:lnTo>
                    <a:cubicBezTo>
                      <a:pt x="907" y="0"/>
                      <a:pt x="1" y="237"/>
                      <a:pt x="237" y="1497"/>
                    </a:cubicBezTo>
                    <a:cubicBezTo>
                      <a:pt x="344" y="2066"/>
                      <a:pt x="618" y="2222"/>
                      <a:pt x="888" y="2222"/>
                    </a:cubicBezTo>
                    <a:cubicBezTo>
                      <a:pt x="1216" y="2222"/>
                      <a:pt x="1537" y="1990"/>
                      <a:pt x="1537" y="1990"/>
                    </a:cubicBezTo>
                    <a:lnTo>
                      <a:pt x="1537" y="1990"/>
                    </a:lnTo>
                    <a:cubicBezTo>
                      <a:pt x="1537" y="1990"/>
                      <a:pt x="947" y="2601"/>
                      <a:pt x="1971" y="3054"/>
                    </a:cubicBezTo>
                    <a:cubicBezTo>
                      <a:pt x="2156" y="3132"/>
                      <a:pt x="2332" y="3164"/>
                      <a:pt x="2497" y="3164"/>
                    </a:cubicBezTo>
                    <a:cubicBezTo>
                      <a:pt x="3247" y="3164"/>
                      <a:pt x="3764" y="2503"/>
                      <a:pt x="3764" y="2502"/>
                    </a:cubicBezTo>
                    <a:lnTo>
                      <a:pt x="3764" y="2502"/>
                    </a:lnTo>
                    <a:cubicBezTo>
                      <a:pt x="3764" y="2503"/>
                      <a:pt x="2937" y="3960"/>
                      <a:pt x="4118" y="4256"/>
                    </a:cubicBezTo>
                    <a:cubicBezTo>
                      <a:pt x="4263" y="4292"/>
                      <a:pt x="4396" y="4308"/>
                      <a:pt x="4519" y="4308"/>
                    </a:cubicBezTo>
                    <a:cubicBezTo>
                      <a:pt x="5147" y="4308"/>
                      <a:pt x="5506" y="3895"/>
                      <a:pt x="5661" y="3655"/>
                    </a:cubicBezTo>
                    <a:lnTo>
                      <a:pt x="5661" y="3655"/>
                    </a:lnTo>
                    <a:cubicBezTo>
                      <a:pt x="5587" y="3860"/>
                      <a:pt x="5595" y="4216"/>
                      <a:pt x="6306" y="4492"/>
                    </a:cubicBezTo>
                    <a:cubicBezTo>
                      <a:pt x="6411" y="4533"/>
                      <a:pt x="6508" y="4552"/>
                      <a:pt x="6598" y="4552"/>
                    </a:cubicBezTo>
                    <a:cubicBezTo>
                      <a:pt x="7416" y="4552"/>
                      <a:pt x="7597" y="2992"/>
                      <a:pt x="7153" y="2423"/>
                    </a:cubicBezTo>
                    <a:lnTo>
                      <a:pt x="7153" y="2423"/>
                    </a:lnTo>
                    <a:cubicBezTo>
                      <a:pt x="7153" y="2424"/>
                      <a:pt x="7251" y="3684"/>
                      <a:pt x="6463" y="3960"/>
                    </a:cubicBezTo>
                    <a:cubicBezTo>
                      <a:pt x="6410" y="3980"/>
                      <a:pt x="6361" y="3990"/>
                      <a:pt x="6317" y="3990"/>
                    </a:cubicBezTo>
                    <a:cubicBezTo>
                      <a:pt x="5709" y="3990"/>
                      <a:pt x="5931" y="2227"/>
                      <a:pt x="5931" y="2226"/>
                    </a:cubicBezTo>
                    <a:lnTo>
                      <a:pt x="5931" y="2226"/>
                    </a:lnTo>
                    <a:cubicBezTo>
                      <a:pt x="5931" y="2227"/>
                      <a:pt x="5633" y="3602"/>
                      <a:pt x="4839" y="3602"/>
                    </a:cubicBezTo>
                    <a:cubicBezTo>
                      <a:pt x="4767" y="3602"/>
                      <a:pt x="4691" y="3591"/>
                      <a:pt x="4611" y="3566"/>
                    </a:cubicBezTo>
                    <a:cubicBezTo>
                      <a:pt x="3626" y="3290"/>
                      <a:pt x="4118" y="1400"/>
                      <a:pt x="4118" y="1399"/>
                    </a:cubicBezTo>
                    <a:lnTo>
                      <a:pt x="4118" y="1399"/>
                    </a:lnTo>
                    <a:cubicBezTo>
                      <a:pt x="4118" y="1399"/>
                      <a:pt x="3548" y="2627"/>
                      <a:pt x="2735" y="2627"/>
                    </a:cubicBezTo>
                    <a:cubicBezTo>
                      <a:pt x="2604" y="2627"/>
                      <a:pt x="2467" y="2596"/>
                      <a:pt x="2326" y="2522"/>
                    </a:cubicBezTo>
                    <a:cubicBezTo>
                      <a:pt x="1503" y="2095"/>
                      <a:pt x="1925" y="1198"/>
                      <a:pt x="2124" y="861"/>
                    </a:cubicBezTo>
                    <a:lnTo>
                      <a:pt x="2124" y="861"/>
                    </a:lnTo>
                    <a:cubicBezTo>
                      <a:pt x="1948" y="1124"/>
                      <a:pt x="1530" y="1693"/>
                      <a:pt x="1187" y="1693"/>
                    </a:cubicBezTo>
                    <a:cubicBezTo>
                      <a:pt x="1084" y="1693"/>
                      <a:pt x="988" y="1642"/>
                      <a:pt x="907" y="1517"/>
                    </a:cubicBezTo>
                    <a:cubicBezTo>
                      <a:pt x="493" y="867"/>
                      <a:pt x="907" y="0"/>
                      <a:pt x="9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7"/>
              <p:cNvSpPr/>
              <p:nvPr/>
            </p:nvSpPr>
            <p:spPr>
              <a:xfrm>
                <a:off x="7939373" y="1202958"/>
                <a:ext cx="234762" cy="243514"/>
              </a:xfrm>
              <a:custGeom>
                <a:avLst/>
                <a:gdLst/>
                <a:ahLst/>
                <a:cxnLst/>
                <a:rect l="l" t="t" r="r" b="b"/>
                <a:pathLst>
                  <a:path w="6518" h="6761" extrusionOk="0">
                    <a:moveTo>
                      <a:pt x="2418" y="1250"/>
                    </a:moveTo>
                    <a:cubicBezTo>
                      <a:pt x="2418" y="1250"/>
                      <a:pt x="2380" y="1273"/>
                      <a:pt x="2319" y="1314"/>
                    </a:cubicBezTo>
                    <a:lnTo>
                      <a:pt x="2319" y="1314"/>
                    </a:lnTo>
                    <a:cubicBezTo>
                      <a:pt x="2381" y="1275"/>
                      <a:pt x="2418" y="1250"/>
                      <a:pt x="2418" y="1250"/>
                    </a:cubicBezTo>
                    <a:close/>
                    <a:moveTo>
                      <a:pt x="1392" y="1"/>
                    </a:moveTo>
                    <a:cubicBezTo>
                      <a:pt x="1123" y="1"/>
                      <a:pt x="478" y="109"/>
                      <a:pt x="231" y="1112"/>
                    </a:cubicBezTo>
                    <a:cubicBezTo>
                      <a:pt x="1" y="2048"/>
                      <a:pt x="653" y="2174"/>
                      <a:pt x="1022" y="2174"/>
                    </a:cubicBezTo>
                    <a:cubicBezTo>
                      <a:pt x="1158" y="2174"/>
                      <a:pt x="1255" y="2157"/>
                      <a:pt x="1255" y="2157"/>
                    </a:cubicBezTo>
                    <a:lnTo>
                      <a:pt x="1255" y="2157"/>
                    </a:lnTo>
                    <a:cubicBezTo>
                      <a:pt x="1255" y="2157"/>
                      <a:pt x="428" y="2452"/>
                      <a:pt x="1196" y="3319"/>
                    </a:cubicBezTo>
                    <a:cubicBezTo>
                      <a:pt x="1525" y="3673"/>
                      <a:pt x="1920" y="3776"/>
                      <a:pt x="2267" y="3776"/>
                    </a:cubicBezTo>
                    <a:cubicBezTo>
                      <a:pt x="2752" y="3776"/>
                      <a:pt x="3147" y="3575"/>
                      <a:pt x="3147" y="3575"/>
                    </a:cubicBezTo>
                    <a:lnTo>
                      <a:pt x="3147" y="3575"/>
                    </a:lnTo>
                    <a:cubicBezTo>
                      <a:pt x="3147" y="3575"/>
                      <a:pt x="1728" y="4600"/>
                      <a:pt x="2713" y="5368"/>
                    </a:cubicBezTo>
                    <a:cubicBezTo>
                      <a:pt x="3043" y="5620"/>
                      <a:pt x="3357" y="5705"/>
                      <a:pt x="3631" y="5705"/>
                    </a:cubicBezTo>
                    <a:cubicBezTo>
                      <a:pt x="3984" y="5705"/>
                      <a:pt x="4269" y="5565"/>
                      <a:pt x="4433" y="5460"/>
                    </a:cubicBezTo>
                    <a:lnTo>
                      <a:pt x="4433" y="5460"/>
                    </a:lnTo>
                    <a:cubicBezTo>
                      <a:pt x="4276" y="5619"/>
                      <a:pt x="4125" y="5958"/>
                      <a:pt x="4684" y="6531"/>
                    </a:cubicBezTo>
                    <a:cubicBezTo>
                      <a:pt x="4845" y="6692"/>
                      <a:pt x="5014" y="6760"/>
                      <a:pt x="5181" y="6760"/>
                    </a:cubicBezTo>
                    <a:cubicBezTo>
                      <a:pt x="5871" y="6760"/>
                      <a:pt x="6517" y="5589"/>
                      <a:pt x="6358" y="4954"/>
                    </a:cubicBezTo>
                    <a:lnTo>
                      <a:pt x="6358" y="4954"/>
                    </a:lnTo>
                    <a:cubicBezTo>
                      <a:pt x="6358" y="4955"/>
                      <a:pt x="5933" y="6101"/>
                      <a:pt x="5136" y="6101"/>
                    </a:cubicBezTo>
                    <a:cubicBezTo>
                      <a:pt x="5111" y="6101"/>
                      <a:pt x="5085" y="6100"/>
                      <a:pt x="5058" y="6097"/>
                    </a:cubicBezTo>
                    <a:cubicBezTo>
                      <a:pt x="4191" y="6038"/>
                      <a:pt x="5294" y="4246"/>
                      <a:pt x="5295" y="4245"/>
                    </a:cubicBezTo>
                    <a:lnTo>
                      <a:pt x="5295" y="4245"/>
                    </a:lnTo>
                    <a:cubicBezTo>
                      <a:pt x="5294" y="4246"/>
                      <a:pt x="4639" y="5128"/>
                      <a:pt x="3963" y="5128"/>
                    </a:cubicBezTo>
                    <a:cubicBezTo>
                      <a:pt x="3794" y="5128"/>
                      <a:pt x="3624" y="5073"/>
                      <a:pt x="3462" y="4935"/>
                    </a:cubicBezTo>
                    <a:cubicBezTo>
                      <a:pt x="2654" y="4245"/>
                      <a:pt x="3935" y="2689"/>
                      <a:pt x="3935" y="2689"/>
                    </a:cubicBezTo>
                    <a:lnTo>
                      <a:pt x="3935" y="2689"/>
                    </a:lnTo>
                    <a:cubicBezTo>
                      <a:pt x="3935" y="2689"/>
                      <a:pt x="3189" y="3331"/>
                      <a:pt x="2494" y="3331"/>
                    </a:cubicBezTo>
                    <a:cubicBezTo>
                      <a:pt x="2230" y="3331"/>
                      <a:pt x="1974" y="3239"/>
                      <a:pt x="1768" y="2984"/>
                    </a:cubicBezTo>
                    <a:cubicBezTo>
                      <a:pt x="1160" y="2212"/>
                      <a:pt x="2017" y="1523"/>
                      <a:pt x="2319" y="1314"/>
                    </a:cubicBezTo>
                    <a:lnTo>
                      <a:pt x="2319" y="1314"/>
                    </a:lnTo>
                    <a:cubicBezTo>
                      <a:pt x="2103" y="1450"/>
                      <a:pt x="1581" y="1753"/>
                      <a:pt x="1222" y="1753"/>
                    </a:cubicBezTo>
                    <a:cubicBezTo>
                      <a:pt x="1037" y="1753"/>
                      <a:pt x="895" y="1672"/>
                      <a:pt x="861" y="1447"/>
                    </a:cubicBezTo>
                    <a:cubicBezTo>
                      <a:pt x="743" y="639"/>
                      <a:pt x="1512" y="9"/>
                      <a:pt x="1512" y="9"/>
                    </a:cubicBezTo>
                    <a:cubicBezTo>
                      <a:pt x="1512" y="9"/>
                      <a:pt x="1466" y="1"/>
                      <a:pt x="13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7"/>
              <p:cNvSpPr/>
              <p:nvPr/>
            </p:nvSpPr>
            <p:spPr>
              <a:xfrm>
                <a:off x="7796527" y="1263720"/>
                <a:ext cx="173172" cy="251222"/>
              </a:xfrm>
              <a:custGeom>
                <a:avLst/>
                <a:gdLst/>
                <a:ahLst/>
                <a:cxnLst/>
                <a:rect l="l" t="t" r="r" b="b"/>
                <a:pathLst>
                  <a:path w="4808" h="6975" extrusionOk="0">
                    <a:moveTo>
                      <a:pt x="2502" y="1376"/>
                    </a:moveTo>
                    <a:cubicBezTo>
                      <a:pt x="2502" y="1376"/>
                      <a:pt x="2456" y="1390"/>
                      <a:pt x="2382" y="1419"/>
                    </a:cubicBezTo>
                    <a:lnTo>
                      <a:pt x="2382" y="1419"/>
                    </a:lnTo>
                    <a:cubicBezTo>
                      <a:pt x="2457" y="1393"/>
                      <a:pt x="2502" y="1376"/>
                      <a:pt x="2502" y="1376"/>
                    </a:cubicBezTo>
                    <a:close/>
                    <a:moveTo>
                      <a:pt x="1776" y="0"/>
                    </a:moveTo>
                    <a:cubicBezTo>
                      <a:pt x="1487" y="0"/>
                      <a:pt x="1043" y="130"/>
                      <a:pt x="650" y="785"/>
                    </a:cubicBezTo>
                    <a:cubicBezTo>
                      <a:pt x="0" y="1888"/>
                      <a:pt x="1222" y="1947"/>
                      <a:pt x="1222" y="1947"/>
                    </a:cubicBezTo>
                    <a:cubicBezTo>
                      <a:pt x="1222" y="1947"/>
                      <a:pt x="414" y="2046"/>
                      <a:pt x="828" y="2992"/>
                    </a:cubicBezTo>
                    <a:cubicBezTo>
                      <a:pt x="1094" y="3573"/>
                      <a:pt x="1645" y="3685"/>
                      <a:pt x="2029" y="3685"/>
                    </a:cubicBezTo>
                    <a:cubicBezTo>
                      <a:pt x="2268" y="3685"/>
                      <a:pt x="2443" y="3642"/>
                      <a:pt x="2443" y="3642"/>
                    </a:cubicBezTo>
                    <a:lnTo>
                      <a:pt x="2443" y="3642"/>
                    </a:lnTo>
                    <a:cubicBezTo>
                      <a:pt x="2443" y="3642"/>
                      <a:pt x="907" y="4272"/>
                      <a:pt x="1537" y="5179"/>
                    </a:cubicBezTo>
                    <a:cubicBezTo>
                      <a:pt x="1827" y="5595"/>
                      <a:pt x="2192" y="5708"/>
                      <a:pt x="2502" y="5708"/>
                    </a:cubicBezTo>
                    <a:cubicBezTo>
                      <a:pt x="2699" y="5708"/>
                      <a:pt x="2874" y="5662"/>
                      <a:pt x="2993" y="5620"/>
                    </a:cubicBezTo>
                    <a:lnTo>
                      <a:pt x="2993" y="5620"/>
                    </a:lnTo>
                    <a:cubicBezTo>
                      <a:pt x="2808" y="5731"/>
                      <a:pt x="2568" y="6005"/>
                      <a:pt x="2877" y="6637"/>
                    </a:cubicBezTo>
                    <a:cubicBezTo>
                      <a:pt x="2997" y="6877"/>
                      <a:pt x="3177" y="6975"/>
                      <a:pt x="3379" y="6975"/>
                    </a:cubicBezTo>
                    <a:cubicBezTo>
                      <a:pt x="3974" y="6975"/>
                      <a:pt x="4764" y="6131"/>
                      <a:pt x="4808" y="5573"/>
                    </a:cubicBezTo>
                    <a:lnTo>
                      <a:pt x="4808" y="5573"/>
                    </a:lnTo>
                    <a:cubicBezTo>
                      <a:pt x="4808" y="5573"/>
                      <a:pt x="4208" y="6377"/>
                      <a:pt x="3560" y="6377"/>
                    </a:cubicBezTo>
                    <a:cubicBezTo>
                      <a:pt x="3484" y="6377"/>
                      <a:pt x="3407" y="6366"/>
                      <a:pt x="3330" y="6341"/>
                    </a:cubicBezTo>
                    <a:cubicBezTo>
                      <a:pt x="2601" y="6085"/>
                      <a:pt x="4098" y="4706"/>
                      <a:pt x="4098" y="4706"/>
                    </a:cubicBezTo>
                    <a:lnTo>
                      <a:pt x="4098" y="4706"/>
                    </a:lnTo>
                    <a:cubicBezTo>
                      <a:pt x="4098" y="4706"/>
                      <a:pt x="3422" y="5249"/>
                      <a:pt x="2860" y="5249"/>
                    </a:cubicBezTo>
                    <a:cubicBezTo>
                      <a:pt x="2643" y="5249"/>
                      <a:pt x="2443" y="5167"/>
                      <a:pt x="2305" y="4942"/>
                    </a:cubicBezTo>
                    <a:cubicBezTo>
                      <a:pt x="1813" y="4154"/>
                      <a:pt x="3389" y="2992"/>
                      <a:pt x="3389" y="2992"/>
                    </a:cubicBezTo>
                    <a:lnTo>
                      <a:pt x="3389" y="2992"/>
                    </a:lnTo>
                    <a:cubicBezTo>
                      <a:pt x="3389" y="2992"/>
                      <a:pt x="2771" y="3312"/>
                      <a:pt x="2219" y="3312"/>
                    </a:cubicBezTo>
                    <a:cubicBezTo>
                      <a:pt x="1884" y="3312"/>
                      <a:pt x="1573" y="3194"/>
                      <a:pt x="1439" y="2814"/>
                    </a:cubicBezTo>
                    <a:cubicBezTo>
                      <a:pt x="1131" y="1990"/>
                      <a:pt x="2045" y="1550"/>
                      <a:pt x="2382" y="1419"/>
                    </a:cubicBezTo>
                    <a:lnTo>
                      <a:pt x="2382" y="1419"/>
                    </a:lnTo>
                    <a:cubicBezTo>
                      <a:pt x="2191" y="1483"/>
                      <a:pt x="1810" y="1597"/>
                      <a:pt x="1511" y="1597"/>
                    </a:cubicBezTo>
                    <a:cubicBezTo>
                      <a:pt x="1248" y="1597"/>
                      <a:pt x="1050" y="1509"/>
                      <a:pt x="1104" y="1218"/>
                    </a:cubicBezTo>
                    <a:cubicBezTo>
                      <a:pt x="1241" y="470"/>
                      <a:pt x="2089" y="56"/>
                      <a:pt x="2089" y="56"/>
                    </a:cubicBezTo>
                    <a:cubicBezTo>
                      <a:pt x="2089" y="56"/>
                      <a:pt x="1965" y="0"/>
                      <a:pt x="17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7"/>
              <p:cNvSpPr/>
              <p:nvPr/>
            </p:nvSpPr>
            <p:spPr>
              <a:xfrm>
                <a:off x="8161637" y="887480"/>
                <a:ext cx="99012" cy="91737"/>
              </a:xfrm>
              <a:custGeom>
                <a:avLst/>
                <a:gdLst/>
                <a:ahLst/>
                <a:cxnLst/>
                <a:rect l="l" t="t" r="r" b="b"/>
                <a:pathLst>
                  <a:path w="2749" h="2547" extrusionOk="0">
                    <a:moveTo>
                      <a:pt x="2296" y="0"/>
                    </a:moveTo>
                    <a:lnTo>
                      <a:pt x="1724" y="158"/>
                    </a:lnTo>
                    <a:cubicBezTo>
                      <a:pt x="1724" y="158"/>
                      <a:pt x="2197" y="1636"/>
                      <a:pt x="1527" y="1951"/>
                    </a:cubicBezTo>
                    <a:cubicBezTo>
                      <a:pt x="1465" y="1979"/>
                      <a:pt x="1407" y="1992"/>
                      <a:pt x="1353" y="1992"/>
                    </a:cubicBezTo>
                    <a:cubicBezTo>
                      <a:pt x="721" y="1992"/>
                      <a:pt x="621" y="237"/>
                      <a:pt x="621" y="237"/>
                    </a:cubicBezTo>
                    <a:lnTo>
                      <a:pt x="207" y="276"/>
                    </a:lnTo>
                    <a:cubicBezTo>
                      <a:pt x="207" y="276"/>
                      <a:pt x="1" y="2546"/>
                      <a:pt x="1419" y="2546"/>
                    </a:cubicBezTo>
                    <a:cubicBezTo>
                      <a:pt x="1454" y="2546"/>
                      <a:pt x="1490" y="2545"/>
                      <a:pt x="1527" y="2542"/>
                    </a:cubicBezTo>
                    <a:cubicBezTo>
                      <a:pt x="2749" y="2443"/>
                      <a:pt x="2296" y="0"/>
                      <a:pt x="22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7"/>
              <p:cNvSpPr/>
              <p:nvPr/>
            </p:nvSpPr>
            <p:spPr>
              <a:xfrm>
                <a:off x="8278174" y="933575"/>
                <a:ext cx="142849" cy="80253"/>
              </a:xfrm>
              <a:custGeom>
                <a:avLst/>
                <a:gdLst/>
                <a:ahLst/>
                <a:cxnLst/>
                <a:rect l="l" t="t" r="r" b="b"/>
                <a:pathLst>
                  <a:path w="3074" h="2228" extrusionOk="0">
                    <a:moveTo>
                      <a:pt x="0" y="1"/>
                    </a:moveTo>
                    <a:cubicBezTo>
                      <a:pt x="118" y="316"/>
                      <a:pt x="414" y="2227"/>
                      <a:pt x="414" y="2227"/>
                    </a:cubicBezTo>
                    <a:lnTo>
                      <a:pt x="30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7"/>
              <p:cNvSpPr/>
              <p:nvPr/>
            </p:nvSpPr>
            <p:spPr>
              <a:xfrm>
                <a:off x="8125800" y="958435"/>
                <a:ext cx="60365" cy="59645"/>
              </a:xfrm>
              <a:custGeom>
                <a:avLst/>
                <a:gdLst/>
                <a:ahLst/>
                <a:cxnLst/>
                <a:rect l="l" t="t" r="r" b="b"/>
                <a:pathLst>
                  <a:path w="1676" h="1656" extrusionOk="0">
                    <a:moveTo>
                      <a:pt x="828" y="0"/>
                    </a:moveTo>
                    <a:cubicBezTo>
                      <a:pt x="375" y="0"/>
                      <a:pt x="0" y="375"/>
                      <a:pt x="0" y="828"/>
                    </a:cubicBezTo>
                    <a:cubicBezTo>
                      <a:pt x="0" y="1281"/>
                      <a:pt x="375" y="1656"/>
                      <a:pt x="828" y="1656"/>
                    </a:cubicBezTo>
                    <a:cubicBezTo>
                      <a:pt x="1301" y="1656"/>
                      <a:pt x="1675" y="1281"/>
                      <a:pt x="1675" y="828"/>
                    </a:cubicBezTo>
                    <a:cubicBezTo>
                      <a:pt x="1675" y="375"/>
                      <a:pt x="1301"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2">
  <p:cSld name="Quote 2">
    <p:bg>
      <p:bgPr>
        <a:solidFill>
          <a:schemeClr val="accent3"/>
        </a:solidFill>
        <a:effectLst/>
      </p:bgPr>
    </p:bg>
    <p:spTree>
      <p:nvGrpSpPr>
        <p:cNvPr id="1" name="Shape 160"/>
        <p:cNvGrpSpPr/>
        <p:nvPr/>
      </p:nvGrpSpPr>
      <p:grpSpPr>
        <a:xfrm>
          <a:off x="0" y="0"/>
          <a:ext cx="0" cy="0"/>
          <a:chOff x="0" y="0"/>
          <a:chExt cx="0" cy="0"/>
        </a:xfrm>
      </p:grpSpPr>
      <p:sp>
        <p:nvSpPr>
          <p:cNvPr id="161" name="Google Shape;161;p14"/>
          <p:cNvSpPr/>
          <p:nvPr/>
        </p:nvSpPr>
        <p:spPr>
          <a:xfrm>
            <a:off x="6309552" y="2393000"/>
            <a:ext cx="7067273" cy="6688400"/>
          </a:xfrm>
          <a:prstGeom prst="ellipse">
            <a:avLst/>
          </a:pr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62" name="Google Shape;162;p14"/>
          <p:cNvSpPr/>
          <p:nvPr/>
        </p:nvSpPr>
        <p:spPr>
          <a:xfrm>
            <a:off x="10898588" y="1845734"/>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3" name="Google Shape;163;p14"/>
          <p:cNvSpPr/>
          <p:nvPr/>
        </p:nvSpPr>
        <p:spPr>
          <a:xfrm>
            <a:off x="10201466" y="2212832"/>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4" name="Google Shape;164;p14"/>
          <p:cNvSpPr/>
          <p:nvPr/>
        </p:nvSpPr>
        <p:spPr>
          <a:xfrm>
            <a:off x="11853502" y="1137317"/>
            <a:ext cx="408885"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65" name="Google Shape;165;p14"/>
          <p:cNvSpPr/>
          <p:nvPr/>
        </p:nvSpPr>
        <p:spPr>
          <a:xfrm>
            <a:off x="463685" y="6066034"/>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6" name="Google Shape;166;p14"/>
          <p:cNvSpPr/>
          <p:nvPr/>
        </p:nvSpPr>
        <p:spPr>
          <a:xfrm>
            <a:off x="-233437" y="6433132"/>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7" name="Google Shape;167;p14"/>
          <p:cNvSpPr/>
          <p:nvPr/>
        </p:nvSpPr>
        <p:spPr>
          <a:xfrm>
            <a:off x="5389601" y="5391468"/>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8" name="Google Shape;168;p14"/>
          <p:cNvSpPr/>
          <p:nvPr/>
        </p:nvSpPr>
        <p:spPr>
          <a:xfrm>
            <a:off x="-233420" y="375534"/>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9" name="Google Shape;169;p14"/>
          <p:cNvSpPr/>
          <p:nvPr/>
        </p:nvSpPr>
        <p:spPr>
          <a:xfrm>
            <a:off x="5389600" y="5876517"/>
            <a:ext cx="408885"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0" name="Google Shape;170;p14"/>
          <p:cNvSpPr/>
          <p:nvPr/>
        </p:nvSpPr>
        <p:spPr>
          <a:xfrm>
            <a:off x="1317765" y="-125316"/>
            <a:ext cx="408885"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1" name="Google Shape;171;p14"/>
          <p:cNvSpPr/>
          <p:nvPr/>
        </p:nvSpPr>
        <p:spPr>
          <a:xfrm rot="7641468">
            <a:off x="12049569" y="2655793"/>
            <a:ext cx="345775" cy="301264"/>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lt1"/>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2" name="Google Shape;172;p14"/>
          <p:cNvSpPr/>
          <p:nvPr/>
        </p:nvSpPr>
        <p:spPr>
          <a:xfrm rot="7641468">
            <a:off x="-88295" y="5586577"/>
            <a:ext cx="345775" cy="301264"/>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lt1"/>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3" name="Google Shape;173;p14"/>
          <p:cNvSpPr txBox="1">
            <a:spLocks noGrp="1"/>
          </p:cNvSpPr>
          <p:nvPr>
            <p:ph type="subTitle" idx="1"/>
          </p:nvPr>
        </p:nvSpPr>
        <p:spPr>
          <a:xfrm flipH="1">
            <a:off x="983161" y="911800"/>
            <a:ext cx="5604501" cy="1481200"/>
          </a:xfrm>
          <a:prstGeom prst="rect">
            <a:avLst/>
          </a:prstGeom>
        </p:spPr>
        <p:txBody>
          <a:bodyPr spcFirstLastPara="1" wrap="square" lIns="121705" tIns="121705" rIns="121705" bIns="121705" anchor="t" anchorCtr="0">
            <a:noAutofit/>
          </a:bodyPr>
          <a:lstStyle>
            <a:lvl1pPr lvl="0" rtl="0">
              <a:lnSpc>
                <a:spcPct val="100000"/>
              </a:lnSpc>
              <a:spcBef>
                <a:spcPts val="0"/>
              </a:spcBef>
              <a:spcAft>
                <a:spcPts val="0"/>
              </a:spcAft>
              <a:buNone/>
              <a:defRPr sz="3200">
                <a:solidFill>
                  <a:schemeClr val="dk1"/>
                </a:solidFill>
              </a:defRPr>
            </a:lvl1pPr>
            <a:lvl2pPr lvl="1" rtl="0">
              <a:lnSpc>
                <a:spcPct val="100000"/>
              </a:lnSpc>
              <a:spcBef>
                <a:spcPts val="2130"/>
              </a:spcBef>
              <a:spcAft>
                <a:spcPts val="0"/>
              </a:spcAft>
              <a:buNone/>
              <a:defRPr sz="3200">
                <a:solidFill>
                  <a:schemeClr val="dk1"/>
                </a:solidFill>
              </a:defRPr>
            </a:lvl2pPr>
            <a:lvl3pPr lvl="2" rtl="0">
              <a:lnSpc>
                <a:spcPct val="100000"/>
              </a:lnSpc>
              <a:spcBef>
                <a:spcPts val="2130"/>
              </a:spcBef>
              <a:spcAft>
                <a:spcPts val="0"/>
              </a:spcAft>
              <a:buNone/>
              <a:defRPr sz="3200">
                <a:solidFill>
                  <a:schemeClr val="dk1"/>
                </a:solidFill>
              </a:defRPr>
            </a:lvl3pPr>
            <a:lvl4pPr lvl="3" rtl="0">
              <a:lnSpc>
                <a:spcPct val="100000"/>
              </a:lnSpc>
              <a:spcBef>
                <a:spcPts val="2130"/>
              </a:spcBef>
              <a:spcAft>
                <a:spcPts val="0"/>
              </a:spcAft>
              <a:buNone/>
              <a:defRPr sz="3200">
                <a:solidFill>
                  <a:schemeClr val="dk1"/>
                </a:solidFill>
              </a:defRPr>
            </a:lvl4pPr>
            <a:lvl5pPr lvl="4" rtl="0">
              <a:lnSpc>
                <a:spcPct val="100000"/>
              </a:lnSpc>
              <a:spcBef>
                <a:spcPts val="2130"/>
              </a:spcBef>
              <a:spcAft>
                <a:spcPts val="0"/>
              </a:spcAft>
              <a:buNone/>
              <a:defRPr sz="3200">
                <a:solidFill>
                  <a:schemeClr val="dk1"/>
                </a:solidFill>
              </a:defRPr>
            </a:lvl5pPr>
            <a:lvl6pPr lvl="5" rtl="0">
              <a:lnSpc>
                <a:spcPct val="100000"/>
              </a:lnSpc>
              <a:spcBef>
                <a:spcPts val="2130"/>
              </a:spcBef>
              <a:spcAft>
                <a:spcPts val="0"/>
              </a:spcAft>
              <a:buNone/>
              <a:defRPr sz="3200">
                <a:solidFill>
                  <a:schemeClr val="dk1"/>
                </a:solidFill>
              </a:defRPr>
            </a:lvl6pPr>
            <a:lvl7pPr lvl="6" rtl="0">
              <a:lnSpc>
                <a:spcPct val="100000"/>
              </a:lnSpc>
              <a:spcBef>
                <a:spcPts val="2130"/>
              </a:spcBef>
              <a:spcAft>
                <a:spcPts val="0"/>
              </a:spcAft>
              <a:buNone/>
              <a:defRPr sz="3200">
                <a:solidFill>
                  <a:schemeClr val="dk1"/>
                </a:solidFill>
              </a:defRPr>
            </a:lvl7pPr>
            <a:lvl8pPr lvl="7" rtl="0">
              <a:lnSpc>
                <a:spcPct val="100000"/>
              </a:lnSpc>
              <a:spcBef>
                <a:spcPts val="2130"/>
              </a:spcBef>
              <a:spcAft>
                <a:spcPts val="0"/>
              </a:spcAft>
              <a:buNone/>
              <a:defRPr sz="3200">
                <a:solidFill>
                  <a:schemeClr val="dk1"/>
                </a:solidFill>
              </a:defRPr>
            </a:lvl8pPr>
            <a:lvl9pPr lvl="8" rtl="0">
              <a:lnSpc>
                <a:spcPct val="100000"/>
              </a:lnSpc>
              <a:spcBef>
                <a:spcPts val="2130"/>
              </a:spcBef>
              <a:spcAft>
                <a:spcPts val="2130"/>
              </a:spcAft>
              <a:buNone/>
              <a:defRPr sz="3200">
                <a:solidFill>
                  <a:schemeClr val="dk1"/>
                </a:solidFill>
              </a:defRPr>
            </a:lvl9pPr>
          </a:lstStyle>
          <a:p>
            <a:endParaRPr/>
          </a:p>
        </p:txBody>
      </p:sp>
      <p:sp>
        <p:nvSpPr>
          <p:cNvPr id="174" name="Google Shape;174;p14"/>
          <p:cNvSpPr txBox="1">
            <a:spLocks noGrp="1"/>
          </p:cNvSpPr>
          <p:nvPr>
            <p:ph type="subTitle" idx="2"/>
          </p:nvPr>
        </p:nvSpPr>
        <p:spPr>
          <a:xfrm flipH="1">
            <a:off x="912636" y="4436800"/>
            <a:ext cx="3656532" cy="614400"/>
          </a:xfrm>
          <a:prstGeom prst="rect">
            <a:avLst/>
          </a:prstGeom>
        </p:spPr>
        <p:txBody>
          <a:bodyPr spcFirstLastPara="1" wrap="square" lIns="121705" tIns="121705" rIns="121705" bIns="121705" anchor="ctr" anchorCtr="0">
            <a:noAutofit/>
          </a:bodyPr>
          <a:lstStyle>
            <a:lvl1pPr lvl="0" rtl="0">
              <a:lnSpc>
                <a:spcPct val="100000"/>
              </a:lnSpc>
              <a:spcBef>
                <a:spcPts val="0"/>
              </a:spcBef>
              <a:spcAft>
                <a:spcPts val="0"/>
              </a:spcAft>
              <a:buNone/>
              <a:defRPr sz="4800" b="1">
                <a:solidFill>
                  <a:schemeClr val="accent4"/>
                </a:solidFill>
                <a:latin typeface="Quicksand"/>
                <a:ea typeface="Quicksand"/>
                <a:cs typeface="Quicksand"/>
                <a:sym typeface="Quicksand"/>
              </a:defRPr>
            </a:lvl1pPr>
            <a:lvl2pPr lvl="1" rtl="0">
              <a:lnSpc>
                <a:spcPct val="100000"/>
              </a:lnSpc>
              <a:spcBef>
                <a:spcPts val="0"/>
              </a:spcBef>
              <a:spcAft>
                <a:spcPts val="0"/>
              </a:spcAft>
              <a:buNone/>
              <a:defRPr sz="4800" b="1">
                <a:solidFill>
                  <a:schemeClr val="accent4"/>
                </a:solidFill>
                <a:latin typeface="Quicksand"/>
                <a:ea typeface="Quicksand"/>
                <a:cs typeface="Quicksand"/>
                <a:sym typeface="Quicksand"/>
              </a:defRPr>
            </a:lvl2pPr>
            <a:lvl3pPr lvl="2" rtl="0">
              <a:lnSpc>
                <a:spcPct val="100000"/>
              </a:lnSpc>
              <a:spcBef>
                <a:spcPts val="0"/>
              </a:spcBef>
              <a:spcAft>
                <a:spcPts val="0"/>
              </a:spcAft>
              <a:buNone/>
              <a:defRPr sz="4800" b="1">
                <a:solidFill>
                  <a:schemeClr val="accent4"/>
                </a:solidFill>
                <a:latin typeface="Quicksand"/>
                <a:ea typeface="Quicksand"/>
                <a:cs typeface="Quicksand"/>
                <a:sym typeface="Quicksand"/>
              </a:defRPr>
            </a:lvl3pPr>
            <a:lvl4pPr lvl="3" rtl="0">
              <a:lnSpc>
                <a:spcPct val="100000"/>
              </a:lnSpc>
              <a:spcBef>
                <a:spcPts val="0"/>
              </a:spcBef>
              <a:spcAft>
                <a:spcPts val="0"/>
              </a:spcAft>
              <a:buNone/>
              <a:defRPr sz="4800" b="1">
                <a:solidFill>
                  <a:schemeClr val="accent4"/>
                </a:solidFill>
                <a:latin typeface="Quicksand"/>
                <a:ea typeface="Quicksand"/>
                <a:cs typeface="Quicksand"/>
                <a:sym typeface="Quicksand"/>
              </a:defRPr>
            </a:lvl4pPr>
            <a:lvl5pPr lvl="4" rtl="0">
              <a:lnSpc>
                <a:spcPct val="100000"/>
              </a:lnSpc>
              <a:spcBef>
                <a:spcPts val="0"/>
              </a:spcBef>
              <a:spcAft>
                <a:spcPts val="0"/>
              </a:spcAft>
              <a:buNone/>
              <a:defRPr sz="4800" b="1">
                <a:solidFill>
                  <a:schemeClr val="accent4"/>
                </a:solidFill>
                <a:latin typeface="Quicksand"/>
                <a:ea typeface="Quicksand"/>
                <a:cs typeface="Quicksand"/>
                <a:sym typeface="Quicksand"/>
              </a:defRPr>
            </a:lvl5pPr>
            <a:lvl6pPr lvl="5" rtl="0">
              <a:lnSpc>
                <a:spcPct val="100000"/>
              </a:lnSpc>
              <a:spcBef>
                <a:spcPts val="0"/>
              </a:spcBef>
              <a:spcAft>
                <a:spcPts val="0"/>
              </a:spcAft>
              <a:buNone/>
              <a:defRPr sz="4800" b="1">
                <a:solidFill>
                  <a:schemeClr val="accent4"/>
                </a:solidFill>
                <a:latin typeface="Quicksand"/>
                <a:ea typeface="Quicksand"/>
                <a:cs typeface="Quicksand"/>
                <a:sym typeface="Quicksand"/>
              </a:defRPr>
            </a:lvl6pPr>
            <a:lvl7pPr lvl="6" rtl="0">
              <a:lnSpc>
                <a:spcPct val="100000"/>
              </a:lnSpc>
              <a:spcBef>
                <a:spcPts val="0"/>
              </a:spcBef>
              <a:spcAft>
                <a:spcPts val="0"/>
              </a:spcAft>
              <a:buNone/>
              <a:defRPr sz="4800" b="1">
                <a:solidFill>
                  <a:schemeClr val="accent4"/>
                </a:solidFill>
                <a:latin typeface="Quicksand"/>
                <a:ea typeface="Quicksand"/>
                <a:cs typeface="Quicksand"/>
                <a:sym typeface="Quicksand"/>
              </a:defRPr>
            </a:lvl7pPr>
            <a:lvl8pPr lvl="7" rtl="0">
              <a:lnSpc>
                <a:spcPct val="100000"/>
              </a:lnSpc>
              <a:spcBef>
                <a:spcPts val="0"/>
              </a:spcBef>
              <a:spcAft>
                <a:spcPts val="0"/>
              </a:spcAft>
              <a:buNone/>
              <a:defRPr sz="4800" b="1">
                <a:solidFill>
                  <a:schemeClr val="accent4"/>
                </a:solidFill>
                <a:latin typeface="Quicksand"/>
                <a:ea typeface="Quicksand"/>
                <a:cs typeface="Quicksand"/>
                <a:sym typeface="Quicksand"/>
              </a:defRPr>
            </a:lvl8pPr>
            <a:lvl9pPr lvl="8" rtl="0">
              <a:lnSpc>
                <a:spcPct val="100000"/>
              </a:lnSpc>
              <a:spcBef>
                <a:spcPts val="0"/>
              </a:spcBef>
              <a:spcAft>
                <a:spcPts val="0"/>
              </a:spcAft>
              <a:buNone/>
              <a:defRPr sz="4800" b="1">
                <a:solidFill>
                  <a:schemeClr val="accent4"/>
                </a:solidFill>
                <a:latin typeface="Quicksand"/>
                <a:ea typeface="Quicksand"/>
                <a:cs typeface="Quicksand"/>
                <a:sym typeface="Quicksand"/>
              </a:defRPr>
            </a:lvl9pPr>
          </a:lstStyle>
          <a:p>
            <a:endParaRPr/>
          </a:p>
        </p:txBody>
      </p:sp>
    </p:spTree>
    <p:extLst>
      <p:ext uri="{BB962C8B-B14F-4D97-AF65-F5344CB8AC3E}">
        <p14:creationId xmlns:p14="http://schemas.microsoft.com/office/powerpoint/2010/main" val="2679671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
  <p:cSld name="Table of contents ">
    <p:spTree>
      <p:nvGrpSpPr>
        <p:cNvPr id="1" name="Shape 141"/>
        <p:cNvGrpSpPr/>
        <p:nvPr/>
      </p:nvGrpSpPr>
      <p:grpSpPr>
        <a:xfrm>
          <a:off x="0" y="0"/>
          <a:ext cx="0" cy="0"/>
          <a:chOff x="0" y="0"/>
          <a:chExt cx="0" cy="0"/>
        </a:xfrm>
      </p:grpSpPr>
      <p:sp>
        <p:nvSpPr>
          <p:cNvPr id="142" name="Google Shape;142;p13"/>
          <p:cNvSpPr txBox="1">
            <a:spLocks noGrp="1"/>
          </p:cNvSpPr>
          <p:nvPr>
            <p:ph type="ctrTitle"/>
          </p:nvPr>
        </p:nvSpPr>
        <p:spPr>
          <a:xfrm>
            <a:off x="-96428" y="4948644"/>
            <a:ext cx="3780225" cy="770400"/>
          </a:xfrm>
          <a:prstGeom prst="rect">
            <a:avLst/>
          </a:prstGeom>
        </p:spPr>
        <p:txBody>
          <a:bodyPr spcFirstLastPara="1" wrap="square" lIns="121705" tIns="121705" rIns="121705" bIns="121705" anchor="b" anchorCtr="0">
            <a:noAutofit/>
          </a:bodyPr>
          <a:lstStyle>
            <a:lvl1pPr lvl="0" algn="r" rtl="0">
              <a:spcBef>
                <a:spcPts val="0"/>
              </a:spcBef>
              <a:spcAft>
                <a:spcPts val="0"/>
              </a:spcAft>
              <a:buClr>
                <a:srgbClr val="000000"/>
              </a:buClr>
              <a:buSzPts val="1200"/>
              <a:buNone/>
              <a:defRPr sz="3200" b="1">
                <a:solidFill>
                  <a:schemeClr val="accent1"/>
                </a:solidFill>
              </a:defRPr>
            </a:lvl1pPr>
            <a:lvl2pPr lvl="1" rtl="0">
              <a:spcBef>
                <a:spcPts val="0"/>
              </a:spcBef>
              <a:spcAft>
                <a:spcPts val="0"/>
              </a:spcAft>
              <a:buClr>
                <a:srgbClr val="000000"/>
              </a:buClr>
              <a:buSzPts val="1200"/>
              <a:buNone/>
              <a:defRPr sz="1600">
                <a:solidFill>
                  <a:srgbClr val="000000"/>
                </a:solidFill>
              </a:defRPr>
            </a:lvl2pPr>
            <a:lvl3pPr lvl="2" rtl="0">
              <a:spcBef>
                <a:spcPts val="0"/>
              </a:spcBef>
              <a:spcAft>
                <a:spcPts val="0"/>
              </a:spcAft>
              <a:buClr>
                <a:srgbClr val="000000"/>
              </a:buClr>
              <a:buSzPts val="1200"/>
              <a:buNone/>
              <a:defRPr sz="1600">
                <a:solidFill>
                  <a:srgbClr val="000000"/>
                </a:solidFill>
              </a:defRPr>
            </a:lvl3pPr>
            <a:lvl4pPr lvl="3" rtl="0">
              <a:spcBef>
                <a:spcPts val="0"/>
              </a:spcBef>
              <a:spcAft>
                <a:spcPts val="0"/>
              </a:spcAft>
              <a:buClr>
                <a:srgbClr val="000000"/>
              </a:buClr>
              <a:buSzPts val="1200"/>
              <a:buNone/>
              <a:defRPr sz="1600">
                <a:solidFill>
                  <a:srgbClr val="000000"/>
                </a:solidFill>
              </a:defRPr>
            </a:lvl4pPr>
            <a:lvl5pPr lvl="4" rtl="0">
              <a:spcBef>
                <a:spcPts val="0"/>
              </a:spcBef>
              <a:spcAft>
                <a:spcPts val="0"/>
              </a:spcAft>
              <a:buClr>
                <a:srgbClr val="000000"/>
              </a:buClr>
              <a:buSzPts val="1200"/>
              <a:buNone/>
              <a:defRPr sz="1600">
                <a:solidFill>
                  <a:srgbClr val="000000"/>
                </a:solidFill>
              </a:defRPr>
            </a:lvl5pPr>
            <a:lvl6pPr lvl="5" rtl="0">
              <a:spcBef>
                <a:spcPts val="0"/>
              </a:spcBef>
              <a:spcAft>
                <a:spcPts val="0"/>
              </a:spcAft>
              <a:buClr>
                <a:srgbClr val="000000"/>
              </a:buClr>
              <a:buSzPts val="1200"/>
              <a:buNone/>
              <a:defRPr sz="1600">
                <a:solidFill>
                  <a:srgbClr val="000000"/>
                </a:solidFill>
              </a:defRPr>
            </a:lvl6pPr>
            <a:lvl7pPr lvl="6" rtl="0">
              <a:spcBef>
                <a:spcPts val="0"/>
              </a:spcBef>
              <a:spcAft>
                <a:spcPts val="0"/>
              </a:spcAft>
              <a:buClr>
                <a:srgbClr val="000000"/>
              </a:buClr>
              <a:buSzPts val="1200"/>
              <a:buNone/>
              <a:defRPr sz="1600">
                <a:solidFill>
                  <a:srgbClr val="000000"/>
                </a:solidFill>
              </a:defRPr>
            </a:lvl7pPr>
            <a:lvl8pPr lvl="7" rtl="0">
              <a:spcBef>
                <a:spcPts val="0"/>
              </a:spcBef>
              <a:spcAft>
                <a:spcPts val="0"/>
              </a:spcAft>
              <a:buClr>
                <a:srgbClr val="000000"/>
              </a:buClr>
              <a:buSzPts val="1200"/>
              <a:buNone/>
              <a:defRPr sz="1600">
                <a:solidFill>
                  <a:srgbClr val="000000"/>
                </a:solidFill>
              </a:defRPr>
            </a:lvl8pPr>
            <a:lvl9pPr lvl="8" rtl="0">
              <a:spcBef>
                <a:spcPts val="0"/>
              </a:spcBef>
              <a:spcAft>
                <a:spcPts val="0"/>
              </a:spcAft>
              <a:buClr>
                <a:srgbClr val="000000"/>
              </a:buClr>
              <a:buSzPts val="1200"/>
              <a:buNone/>
              <a:defRPr sz="1600">
                <a:solidFill>
                  <a:srgbClr val="000000"/>
                </a:solidFill>
              </a:defRPr>
            </a:lvl9pPr>
          </a:lstStyle>
          <a:p>
            <a:endParaRPr/>
          </a:p>
        </p:txBody>
      </p:sp>
      <p:sp>
        <p:nvSpPr>
          <p:cNvPr id="143" name="Google Shape;143;p13"/>
          <p:cNvSpPr txBox="1">
            <a:spLocks noGrp="1"/>
          </p:cNvSpPr>
          <p:nvPr>
            <p:ph type="subTitle" idx="1"/>
          </p:nvPr>
        </p:nvSpPr>
        <p:spPr>
          <a:xfrm>
            <a:off x="559281" y="5473167"/>
            <a:ext cx="3124651" cy="763200"/>
          </a:xfrm>
          <a:prstGeom prst="rect">
            <a:avLst/>
          </a:prstGeom>
        </p:spPr>
        <p:txBody>
          <a:bodyPr spcFirstLastPara="1" wrap="square" lIns="121705" tIns="121705" rIns="121705" bIns="121705" anchor="t" anchorCtr="0">
            <a:noAutofit/>
          </a:bodyPr>
          <a:lstStyle>
            <a:lvl1pPr lvl="0" algn="r" rtl="0">
              <a:lnSpc>
                <a:spcPct val="100000"/>
              </a:lnSpc>
              <a:spcBef>
                <a:spcPts val="0"/>
              </a:spcBef>
              <a:spcAft>
                <a:spcPts val="0"/>
              </a:spcAft>
              <a:buClr>
                <a:srgbClr val="000000"/>
              </a:buClr>
              <a:buSzPts val="1000"/>
              <a:buNone/>
              <a:defRPr sz="1900">
                <a:solidFill>
                  <a:schemeClr val="dk1"/>
                </a:solidFill>
              </a:defRPr>
            </a:lvl1pPr>
            <a:lvl2pPr lvl="1" rtl="0">
              <a:lnSpc>
                <a:spcPct val="100000"/>
              </a:lnSpc>
              <a:spcBef>
                <a:spcPts val="0"/>
              </a:spcBef>
              <a:spcAft>
                <a:spcPts val="0"/>
              </a:spcAft>
              <a:buClr>
                <a:srgbClr val="000000"/>
              </a:buClr>
              <a:buSzPts val="1000"/>
              <a:buNone/>
              <a:defRPr sz="1300">
                <a:solidFill>
                  <a:srgbClr val="000000"/>
                </a:solidFill>
              </a:defRPr>
            </a:lvl2pPr>
            <a:lvl3pPr lvl="2" rtl="0">
              <a:lnSpc>
                <a:spcPct val="100000"/>
              </a:lnSpc>
              <a:spcBef>
                <a:spcPts val="0"/>
              </a:spcBef>
              <a:spcAft>
                <a:spcPts val="0"/>
              </a:spcAft>
              <a:buClr>
                <a:srgbClr val="000000"/>
              </a:buClr>
              <a:buSzPts val="1000"/>
              <a:buNone/>
              <a:defRPr sz="1300">
                <a:solidFill>
                  <a:srgbClr val="000000"/>
                </a:solidFill>
              </a:defRPr>
            </a:lvl3pPr>
            <a:lvl4pPr lvl="3" rtl="0">
              <a:lnSpc>
                <a:spcPct val="100000"/>
              </a:lnSpc>
              <a:spcBef>
                <a:spcPts val="0"/>
              </a:spcBef>
              <a:spcAft>
                <a:spcPts val="0"/>
              </a:spcAft>
              <a:buClr>
                <a:srgbClr val="000000"/>
              </a:buClr>
              <a:buSzPts val="1000"/>
              <a:buNone/>
              <a:defRPr sz="1300">
                <a:solidFill>
                  <a:srgbClr val="000000"/>
                </a:solidFill>
              </a:defRPr>
            </a:lvl4pPr>
            <a:lvl5pPr lvl="4" rtl="0">
              <a:lnSpc>
                <a:spcPct val="100000"/>
              </a:lnSpc>
              <a:spcBef>
                <a:spcPts val="0"/>
              </a:spcBef>
              <a:spcAft>
                <a:spcPts val="0"/>
              </a:spcAft>
              <a:buClr>
                <a:srgbClr val="000000"/>
              </a:buClr>
              <a:buSzPts val="1000"/>
              <a:buNone/>
              <a:defRPr sz="1300">
                <a:solidFill>
                  <a:srgbClr val="000000"/>
                </a:solidFill>
              </a:defRPr>
            </a:lvl5pPr>
            <a:lvl6pPr lvl="5" rtl="0">
              <a:lnSpc>
                <a:spcPct val="100000"/>
              </a:lnSpc>
              <a:spcBef>
                <a:spcPts val="0"/>
              </a:spcBef>
              <a:spcAft>
                <a:spcPts val="0"/>
              </a:spcAft>
              <a:buClr>
                <a:srgbClr val="000000"/>
              </a:buClr>
              <a:buSzPts val="1000"/>
              <a:buNone/>
              <a:defRPr sz="1300">
                <a:solidFill>
                  <a:srgbClr val="000000"/>
                </a:solidFill>
              </a:defRPr>
            </a:lvl6pPr>
            <a:lvl7pPr lvl="6" rtl="0">
              <a:lnSpc>
                <a:spcPct val="100000"/>
              </a:lnSpc>
              <a:spcBef>
                <a:spcPts val="0"/>
              </a:spcBef>
              <a:spcAft>
                <a:spcPts val="0"/>
              </a:spcAft>
              <a:buClr>
                <a:srgbClr val="000000"/>
              </a:buClr>
              <a:buSzPts val="1000"/>
              <a:buNone/>
              <a:defRPr sz="1300">
                <a:solidFill>
                  <a:srgbClr val="000000"/>
                </a:solidFill>
              </a:defRPr>
            </a:lvl7pPr>
            <a:lvl8pPr lvl="7" rtl="0">
              <a:lnSpc>
                <a:spcPct val="100000"/>
              </a:lnSpc>
              <a:spcBef>
                <a:spcPts val="0"/>
              </a:spcBef>
              <a:spcAft>
                <a:spcPts val="0"/>
              </a:spcAft>
              <a:buClr>
                <a:srgbClr val="000000"/>
              </a:buClr>
              <a:buSzPts val="1000"/>
              <a:buNone/>
              <a:defRPr sz="1300">
                <a:solidFill>
                  <a:srgbClr val="000000"/>
                </a:solidFill>
              </a:defRPr>
            </a:lvl8pPr>
            <a:lvl9pPr lvl="8" rtl="0">
              <a:lnSpc>
                <a:spcPct val="100000"/>
              </a:lnSpc>
              <a:spcBef>
                <a:spcPts val="0"/>
              </a:spcBef>
              <a:spcAft>
                <a:spcPts val="0"/>
              </a:spcAft>
              <a:buClr>
                <a:srgbClr val="000000"/>
              </a:buClr>
              <a:buSzPts val="1000"/>
              <a:buNone/>
              <a:defRPr sz="1300">
                <a:solidFill>
                  <a:srgbClr val="000000"/>
                </a:solidFill>
              </a:defRPr>
            </a:lvl9pPr>
          </a:lstStyle>
          <a:p>
            <a:endParaRPr/>
          </a:p>
        </p:txBody>
      </p:sp>
      <p:sp>
        <p:nvSpPr>
          <p:cNvPr id="144" name="Google Shape;144;p13"/>
          <p:cNvSpPr txBox="1">
            <a:spLocks noGrp="1"/>
          </p:cNvSpPr>
          <p:nvPr>
            <p:ph type="title" idx="2" hasCustomPrompt="1"/>
          </p:nvPr>
        </p:nvSpPr>
        <p:spPr>
          <a:xfrm>
            <a:off x="2757803" y="2583513"/>
            <a:ext cx="2332615" cy="7704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1"/>
              </a:buClr>
              <a:buSzPts val="4800"/>
              <a:buNone/>
              <a:defRPr sz="8000" b="1">
                <a:solidFill>
                  <a:schemeClr val="accent1"/>
                </a:solidFill>
              </a:defRPr>
            </a:lvl1pPr>
            <a:lvl2pPr lvl="1"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3"/>
          <p:cNvSpPr txBox="1">
            <a:spLocks noGrp="1"/>
          </p:cNvSpPr>
          <p:nvPr>
            <p:ph type="subTitle" idx="3"/>
          </p:nvPr>
        </p:nvSpPr>
        <p:spPr>
          <a:xfrm>
            <a:off x="8467964" y="5473167"/>
            <a:ext cx="3243157" cy="763200"/>
          </a:xfrm>
          <a:prstGeom prst="rect">
            <a:avLst/>
          </a:prstGeom>
        </p:spPr>
        <p:txBody>
          <a:bodyPr spcFirstLastPara="1" wrap="square" lIns="121705" tIns="121705" rIns="121705" bIns="121705" anchor="t" anchorCtr="0">
            <a:noAutofit/>
          </a:bodyPr>
          <a:lstStyle>
            <a:lvl1pPr lvl="0" rtl="0">
              <a:lnSpc>
                <a:spcPct val="100000"/>
              </a:lnSpc>
              <a:spcBef>
                <a:spcPts val="0"/>
              </a:spcBef>
              <a:spcAft>
                <a:spcPts val="0"/>
              </a:spcAft>
              <a:buClr>
                <a:srgbClr val="000000"/>
              </a:buClr>
              <a:buSzPts val="1000"/>
              <a:buNone/>
              <a:defRPr sz="1900">
                <a:solidFill>
                  <a:schemeClr val="dk1"/>
                </a:solidFill>
              </a:defRPr>
            </a:lvl1pPr>
            <a:lvl2pPr lvl="1" rtl="0">
              <a:lnSpc>
                <a:spcPct val="100000"/>
              </a:lnSpc>
              <a:spcBef>
                <a:spcPts val="0"/>
              </a:spcBef>
              <a:spcAft>
                <a:spcPts val="0"/>
              </a:spcAft>
              <a:buClr>
                <a:srgbClr val="000000"/>
              </a:buClr>
              <a:buSzPts val="1000"/>
              <a:buNone/>
              <a:defRPr sz="1300">
                <a:solidFill>
                  <a:srgbClr val="000000"/>
                </a:solidFill>
              </a:defRPr>
            </a:lvl2pPr>
            <a:lvl3pPr lvl="2" rtl="0">
              <a:lnSpc>
                <a:spcPct val="100000"/>
              </a:lnSpc>
              <a:spcBef>
                <a:spcPts val="0"/>
              </a:spcBef>
              <a:spcAft>
                <a:spcPts val="0"/>
              </a:spcAft>
              <a:buClr>
                <a:srgbClr val="000000"/>
              </a:buClr>
              <a:buSzPts val="1000"/>
              <a:buNone/>
              <a:defRPr sz="1300">
                <a:solidFill>
                  <a:srgbClr val="000000"/>
                </a:solidFill>
              </a:defRPr>
            </a:lvl3pPr>
            <a:lvl4pPr lvl="3" rtl="0">
              <a:lnSpc>
                <a:spcPct val="100000"/>
              </a:lnSpc>
              <a:spcBef>
                <a:spcPts val="0"/>
              </a:spcBef>
              <a:spcAft>
                <a:spcPts val="0"/>
              </a:spcAft>
              <a:buClr>
                <a:srgbClr val="000000"/>
              </a:buClr>
              <a:buSzPts val="1000"/>
              <a:buNone/>
              <a:defRPr sz="1300">
                <a:solidFill>
                  <a:srgbClr val="000000"/>
                </a:solidFill>
              </a:defRPr>
            </a:lvl4pPr>
            <a:lvl5pPr lvl="4" rtl="0">
              <a:lnSpc>
                <a:spcPct val="100000"/>
              </a:lnSpc>
              <a:spcBef>
                <a:spcPts val="0"/>
              </a:spcBef>
              <a:spcAft>
                <a:spcPts val="0"/>
              </a:spcAft>
              <a:buClr>
                <a:srgbClr val="000000"/>
              </a:buClr>
              <a:buSzPts val="1000"/>
              <a:buNone/>
              <a:defRPr sz="1300">
                <a:solidFill>
                  <a:srgbClr val="000000"/>
                </a:solidFill>
              </a:defRPr>
            </a:lvl5pPr>
            <a:lvl6pPr lvl="5" rtl="0">
              <a:lnSpc>
                <a:spcPct val="100000"/>
              </a:lnSpc>
              <a:spcBef>
                <a:spcPts val="0"/>
              </a:spcBef>
              <a:spcAft>
                <a:spcPts val="0"/>
              </a:spcAft>
              <a:buClr>
                <a:srgbClr val="000000"/>
              </a:buClr>
              <a:buSzPts val="1000"/>
              <a:buNone/>
              <a:defRPr sz="1300">
                <a:solidFill>
                  <a:srgbClr val="000000"/>
                </a:solidFill>
              </a:defRPr>
            </a:lvl6pPr>
            <a:lvl7pPr lvl="6" rtl="0">
              <a:lnSpc>
                <a:spcPct val="100000"/>
              </a:lnSpc>
              <a:spcBef>
                <a:spcPts val="0"/>
              </a:spcBef>
              <a:spcAft>
                <a:spcPts val="0"/>
              </a:spcAft>
              <a:buClr>
                <a:srgbClr val="000000"/>
              </a:buClr>
              <a:buSzPts val="1000"/>
              <a:buNone/>
              <a:defRPr sz="1300">
                <a:solidFill>
                  <a:srgbClr val="000000"/>
                </a:solidFill>
              </a:defRPr>
            </a:lvl7pPr>
            <a:lvl8pPr lvl="7" rtl="0">
              <a:lnSpc>
                <a:spcPct val="100000"/>
              </a:lnSpc>
              <a:spcBef>
                <a:spcPts val="0"/>
              </a:spcBef>
              <a:spcAft>
                <a:spcPts val="0"/>
              </a:spcAft>
              <a:buClr>
                <a:srgbClr val="000000"/>
              </a:buClr>
              <a:buSzPts val="1000"/>
              <a:buNone/>
              <a:defRPr sz="1300">
                <a:solidFill>
                  <a:srgbClr val="000000"/>
                </a:solidFill>
              </a:defRPr>
            </a:lvl8pPr>
            <a:lvl9pPr lvl="8" rtl="0">
              <a:lnSpc>
                <a:spcPct val="100000"/>
              </a:lnSpc>
              <a:spcBef>
                <a:spcPts val="0"/>
              </a:spcBef>
              <a:spcAft>
                <a:spcPts val="0"/>
              </a:spcAft>
              <a:buClr>
                <a:srgbClr val="000000"/>
              </a:buClr>
              <a:buSzPts val="1000"/>
              <a:buNone/>
              <a:defRPr sz="1300">
                <a:solidFill>
                  <a:srgbClr val="000000"/>
                </a:solidFill>
              </a:defRPr>
            </a:lvl9pPr>
          </a:lstStyle>
          <a:p>
            <a:endParaRPr/>
          </a:p>
        </p:txBody>
      </p:sp>
      <p:sp>
        <p:nvSpPr>
          <p:cNvPr id="146" name="Google Shape;146;p13"/>
          <p:cNvSpPr txBox="1">
            <a:spLocks noGrp="1"/>
          </p:cNvSpPr>
          <p:nvPr>
            <p:ph type="title" idx="4" hasCustomPrompt="1"/>
          </p:nvPr>
        </p:nvSpPr>
        <p:spPr>
          <a:xfrm>
            <a:off x="7140645" y="2583491"/>
            <a:ext cx="2332615" cy="7704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1"/>
              </a:buClr>
              <a:buSzPts val="4800"/>
              <a:buNone/>
              <a:defRPr sz="8000" b="1">
                <a:solidFill>
                  <a:schemeClr val="accent1"/>
                </a:solidFill>
              </a:defRPr>
            </a:lvl1pPr>
            <a:lvl2pPr lvl="1"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147" name="Google Shape;147;p13"/>
          <p:cNvSpPr txBox="1">
            <a:spLocks noGrp="1"/>
          </p:cNvSpPr>
          <p:nvPr>
            <p:ph type="subTitle" idx="5"/>
          </p:nvPr>
        </p:nvSpPr>
        <p:spPr>
          <a:xfrm>
            <a:off x="4497446" y="5473167"/>
            <a:ext cx="3166946" cy="7632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Clr>
                <a:srgbClr val="000000"/>
              </a:buClr>
              <a:buSzPts val="1000"/>
              <a:buNone/>
              <a:defRPr sz="1900">
                <a:solidFill>
                  <a:schemeClr val="dk1"/>
                </a:solidFill>
              </a:defRPr>
            </a:lvl1pPr>
            <a:lvl2pPr lvl="1" rtl="0">
              <a:lnSpc>
                <a:spcPct val="100000"/>
              </a:lnSpc>
              <a:spcBef>
                <a:spcPts val="0"/>
              </a:spcBef>
              <a:spcAft>
                <a:spcPts val="0"/>
              </a:spcAft>
              <a:buClr>
                <a:srgbClr val="000000"/>
              </a:buClr>
              <a:buSzPts val="1000"/>
              <a:buNone/>
              <a:defRPr sz="1300">
                <a:solidFill>
                  <a:srgbClr val="000000"/>
                </a:solidFill>
              </a:defRPr>
            </a:lvl2pPr>
            <a:lvl3pPr lvl="2" rtl="0">
              <a:lnSpc>
                <a:spcPct val="100000"/>
              </a:lnSpc>
              <a:spcBef>
                <a:spcPts val="0"/>
              </a:spcBef>
              <a:spcAft>
                <a:spcPts val="0"/>
              </a:spcAft>
              <a:buClr>
                <a:srgbClr val="000000"/>
              </a:buClr>
              <a:buSzPts val="1000"/>
              <a:buNone/>
              <a:defRPr sz="1300">
                <a:solidFill>
                  <a:srgbClr val="000000"/>
                </a:solidFill>
              </a:defRPr>
            </a:lvl3pPr>
            <a:lvl4pPr lvl="3" rtl="0">
              <a:lnSpc>
                <a:spcPct val="100000"/>
              </a:lnSpc>
              <a:spcBef>
                <a:spcPts val="0"/>
              </a:spcBef>
              <a:spcAft>
                <a:spcPts val="0"/>
              </a:spcAft>
              <a:buClr>
                <a:srgbClr val="000000"/>
              </a:buClr>
              <a:buSzPts val="1000"/>
              <a:buNone/>
              <a:defRPr sz="1300">
                <a:solidFill>
                  <a:srgbClr val="000000"/>
                </a:solidFill>
              </a:defRPr>
            </a:lvl4pPr>
            <a:lvl5pPr lvl="4" rtl="0">
              <a:lnSpc>
                <a:spcPct val="100000"/>
              </a:lnSpc>
              <a:spcBef>
                <a:spcPts val="0"/>
              </a:spcBef>
              <a:spcAft>
                <a:spcPts val="0"/>
              </a:spcAft>
              <a:buClr>
                <a:srgbClr val="000000"/>
              </a:buClr>
              <a:buSzPts val="1000"/>
              <a:buNone/>
              <a:defRPr sz="1300">
                <a:solidFill>
                  <a:srgbClr val="000000"/>
                </a:solidFill>
              </a:defRPr>
            </a:lvl5pPr>
            <a:lvl6pPr lvl="5" rtl="0">
              <a:lnSpc>
                <a:spcPct val="100000"/>
              </a:lnSpc>
              <a:spcBef>
                <a:spcPts val="0"/>
              </a:spcBef>
              <a:spcAft>
                <a:spcPts val="0"/>
              </a:spcAft>
              <a:buClr>
                <a:srgbClr val="000000"/>
              </a:buClr>
              <a:buSzPts val="1000"/>
              <a:buNone/>
              <a:defRPr sz="1300">
                <a:solidFill>
                  <a:srgbClr val="000000"/>
                </a:solidFill>
              </a:defRPr>
            </a:lvl6pPr>
            <a:lvl7pPr lvl="6" rtl="0">
              <a:lnSpc>
                <a:spcPct val="100000"/>
              </a:lnSpc>
              <a:spcBef>
                <a:spcPts val="0"/>
              </a:spcBef>
              <a:spcAft>
                <a:spcPts val="0"/>
              </a:spcAft>
              <a:buClr>
                <a:srgbClr val="000000"/>
              </a:buClr>
              <a:buSzPts val="1000"/>
              <a:buNone/>
              <a:defRPr sz="1300">
                <a:solidFill>
                  <a:srgbClr val="000000"/>
                </a:solidFill>
              </a:defRPr>
            </a:lvl7pPr>
            <a:lvl8pPr lvl="7" rtl="0">
              <a:lnSpc>
                <a:spcPct val="100000"/>
              </a:lnSpc>
              <a:spcBef>
                <a:spcPts val="0"/>
              </a:spcBef>
              <a:spcAft>
                <a:spcPts val="0"/>
              </a:spcAft>
              <a:buClr>
                <a:srgbClr val="000000"/>
              </a:buClr>
              <a:buSzPts val="1000"/>
              <a:buNone/>
              <a:defRPr sz="1300">
                <a:solidFill>
                  <a:srgbClr val="000000"/>
                </a:solidFill>
              </a:defRPr>
            </a:lvl8pPr>
            <a:lvl9pPr lvl="8" rtl="0">
              <a:lnSpc>
                <a:spcPct val="100000"/>
              </a:lnSpc>
              <a:spcBef>
                <a:spcPts val="0"/>
              </a:spcBef>
              <a:spcAft>
                <a:spcPts val="0"/>
              </a:spcAft>
              <a:buClr>
                <a:srgbClr val="000000"/>
              </a:buClr>
              <a:buSzPts val="1000"/>
              <a:buNone/>
              <a:defRPr sz="1300">
                <a:solidFill>
                  <a:srgbClr val="000000"/>
                </a:solidFill>
              </a:defRPr>
            </a:lvl9pPr>
          </a:lstStyle>
          <a:p>
            <a:endParaRPr/>
          </a:p>
        </p:txBody>
      </p:sp>
      <p:sp>
        <p:nvSpPr>
          <p:cNvPr id="148" name="Google Shape;148;p13"/>
          <p:cNvSpPr txBox="1">
            <a:spLocks noGrp="1"/>
          </p:cNvSpPr>
          <p:nvPr>
            <p:ph type="title" idx="6" hasCustomPrompt="1"/>
          </p:nvPr>
        </p:nvSpPr>
        <p:spPr>
          <a:xfrm>
            <a:off x="4914612" y="2229297"/>
            <a:ext cx="2332615" cy="7704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1"/>
              </a:buClr>
              <a:buSzPts val="4800"/>
              <a:buNone/>
              <a:defRPr sz="8000" b="1">
                <a:solidFill>
                  <a:schemeClr val="accent1"/>
                </a:solidFill>
              </a:defRPr>
            </a:lvl1pPr>
            <a:lvl2pPr lvl="1"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149" name="Google Shape;149;p13"/>
          <p:cNvSpPr txBox="1">
            <a:spLocks noGrp="1"/>
          </p:cNvSpPr>
          <p:nvPr>
            <p:ph type="ctrTitle" idx="7"/>
          </p:nvPr>
        </p:nvSpPr>
        <p:spPr>
          <a:xfrm>
            <a:off x="4044570" y="4948644"/>
            <a:ext cx="4072699" cy="770400"/>
          </a:xfrm>
          <a:prstGeom prst="rect">
            <a:avLst/>
          </a:prstGeom>
        </p:spPr>
        <p:txBody>
          <a:bodyPr spcFirstLastPara="1" wrap="square" lIns="121705" tIns="121705" rIns="121705" bIns="121705" anchor="b" anchorCtr="0">
            <a:noAutofit/>
          </a:bodyPr>
          <a:lstStyle>
            <a:lvl1pPr lvl="0" algn="ctr" rtl="0">
              <a:spcBef>
                <a:spcPts val="0"/>
              </a:spcBef>
              <a:spcAft>
                <a:spcPts val="0"/>
              </a:spcAft>
              <a:buClr>
                <a:srgbClr val="000000"/>
              </a:buClr>
              <a:buSzPts val="1200"/>
              <a:buNone/>
              <a:defRPr sz="3200" b="1">
                <a:solidFill>
                  <a:schemeClr val="accent2"/>
                </a:solidFill>
              </a:defRPr>
            </a:lvl1pPr>
            <a:lvl2pPr lvl="1" rtl="0">
              <a:spcBef>
                <a:spcPts val="0"/>
              </a:spcBef>
              <a:spcAft>
                <a:spcPts val="0"/>
              </a:spcAft>
              <a:buClr>
                <a:srgbClr val="000000"/>
              </a:buClr>
              <a:buSzPts val="1200"/>
              <a:buNone/>
              <a:defRPr sz="1600">
                <a:solidFill>
                  <a:srgbClr val="000000"/>
                </a:solidFill>
              </a:defRPr>
            </a:lvl2pPr>
            <a:lvl3pPr lvl="2" rtl="0">
              <a:spcBef>
                <a:spcPts val="0"/>
              </a:spcBef>
              <a:spcAft>
                <a:spcPts val="0"/>
              </a:spcAft>
              <a:buClr>
                <a:srgbClr val="000000"/>
              </a:buClr>
              <a:buSzPts val="1200"/>
              <a:buNone/>
              <a:defRPr sz="1600">
                <a:solidFill>
                  <a:srgbClr val="000000"/>
                </a:solidFill>
              </a:defRPr>
            </a:lvl3pPr>
            <a:lvl4pPr lvl="3" rtl="0">
              <a:spcBef>
                <a:spcPts val="0"/>
              </a:spcBef>
              <a:spcAft>
                <a:spcPts val="0"/>
              </a:spcAft>
              <a:buClr>
                <a:srgbClr val="000000"/>
              </a:buClr>
              <a:buSzPts val="1200"/>
              <a:buNone/>
              <a:defRPr sz="1600">
                <a:solidFill>
                  <a:srgbClr val="000000"/>
                </a:solidFill>
              </a:defRPr>
            </a:lvl4pPr>
            <a:lvl5pPr lvl="4" rtl="0">
              <a:spcBef>
                <a:spcPts val="0"/>
              </a:spcBef>
              <a:spcAft>
                <a:spcPts val="0"/>
              </a:spcAft>
              <a:buClr>
                <a:srgbClr val="000000"/>
              </a:buClr>
              <a:buSzPts val="1200"/>
              <a:buNone/>
              <a:defRPr sz="1600">
                <a:solidFill>
                  <a:srgbClr val="000000"/>
                </a:solidFill>
              </a:defRPr>
            </a:lvl5pPr>
            <a:lvl6pPr lvl="5" rtl="0">
              <a:spcBef>
                <a:spcPts val="0"/>
              </a:spcBef>
              <a:spcAft>
                <a:spcPts val="0"/>
              </a:spcAft>
              <a:buClr>
                <a:srgbClr val="000000"/>
              </a:buClr>
              <a:buSzPts val="1200"/>
              <a:buNone/>
              <a:defRPr sz="1600">
                <a:solidFill>
                  <a:srgbClr val="000000"/>
                </a:solidFill>
              </a:defRPr>
            </a:lvl6pPr>
            <a:lvl7pPr lvl="6" rtl="0">
              <a:spcBef>
                <a:spcPts val="0"/>
              </a:spcBef>
              <a:spcAft>
                <a:spcPts val="0"/>
              </a:spcAft>
              <a:buClr>
                <a:srgbClr val="000000"/>
              </a:buClr>
              <a:buSzPts val="1200"/>
              <a:buNone/>
              <a:defRPr sz="1600">
                <a:solidFill>
                  <a:srgbClr val="000000"/>
                </a:solidFill>
              </a:defRPr>
            </a:lvl7pPr>
            <a:lvl8pPr lvl="7" rtl="0">
              <a:spcBef>
                <a:spcPts val="0"/>
              </a:spcBef>
              <a:spcAft>
                <a:spcPts val="0"/>
              </a:spcAft>
              <a:buClr>
                <a:srgbClr val="000000"/>
              </a:buClr>
              <a:buSzPts val="1200"/>
              <a:buNone/>
              <a:defRPr sz="1600">
                <a:solidFill>
                  <a:srgbClr val="000000"/>
                </a:solidFill>
              </a:defRPr>
            </a:lvl8pPr>
            <a:lvl9pPr lvl="8" rtl="0">
              <a:spcBef>
                <a:spcPts val="0"/>
              </a:spcBef>
              <a:spcAft>
                <a:spcPts val="0"/>
              </a:spcAft>
              <a:buClr>
                <a:srgbClr val="000000"/>
              </a:buClr>
              <a:buSzPts val="1200"/>
              <a:buNone/>
              <a:defRPr sz="1600">
                <a:solidFill>
                  <a:srgbClr val="000000"/>
                </a:solidFill>
              </a:defRPr>
            </a:lvl9pPr>
          </a:lstStyle>
          <a:p>
            <a:endParaRPr/>
          </a:p>
        </p:txBody>
      </p:sp>
      <p:sp>
        <p:nvSpPr>
          <p:cNvPr id="150" name="Google Shape;150;p13"/>
          <p:cNvSpPr txBox="1">
            <a:spLocks noGrp="1"/>
          </p:cNvSpPr>
          <p:nvPr>
            <p:ph type="ctrTitle" idx="8"/>
          </p:nvPr>
        </p:nvSpPr>
        <p:spPr>
          <a:xfrm>
            <a:off x="8467966" y="4948644"/>
            <a:ext cx="2272364" cy="770400"/>
          </a:xfrm>
          <a:prstGeom prst="rect">
            <a:avLst/>
          </a:prstGeom>
        </p:spPr>
        <p:txBody>
          <a:bodyPr spcFirstLastPara="1" wrap="square" lIns="121705" tIns="121705" rIns="121705" bIns="121705" anchor="b" anchorCtr="0">
            <a:noAutofit/>
          </a:bodyPr>
          <a:lstStyle>
            <a:lvl1pPr lvl="0" rtl="0">
              <a:spcBef>
                <a:spcPts val="0"/>
              </a:spcBef>
              <a:spcAft>
                <a:spcPts val="0"/>
              </a:spcAft>
              <a:buClr>
                <a:srgbClr val="000000"/>
              </a:buClr>
              <a:buSzPts val="1200"/>
              <a:buNone/>
              <a:defRPr sz="3200" b="1">
                <a:solidFill>
                  <a:schemeClr val="accent3"/>
                </a:solidFill>
              </a:defRPr>
            </a:lvl1pPr>
            <a:lvl2pPr lvl="1" rtl="0">
              <a:spcBef>
                <a:spcPts val="0"/>
              </a:spcBef>
              <a:spcAft>
                <a:spcPts val="0"/>
              </a:spcAft>
              <a:buClr>
                <a:srgbClr val="000000"/>
              </a:buClr>
              <a:buSzPts val="1200"/>
              <a:buNone/>
              <a:defRPr sz="1600">
                <a:solidFill>
                  <a:srgbClr val="000000"/>
                </a:solidFill>
              </a:defRPr>
            </a:lvl2pPr>
            <a:lvl3pPr lvl="2" rtl="0">
              <a:spcBef>
                <a:spcPts val="0"/>
              </a:spcBef>
              <a:spcAft>
                <a:spcPts val="0"/>
              </a:spcAft>
              <a:buClr>
                <a:srgbClr val="000000"/>
              </a:buClr>
              <a:buSzPts val="1200"/>
              <a:buNone/>
              <a:defRPr sz="1600">
                <a:solidFill>
                  <a:srgbClr val="000000"/>
                </a:solidFill>
              </a:defRPr>
            </a:lvl3pPr>
            <a:lvl4pPr lvl="3" rtl="0">
              <a:spcBef>
                <a:spcPts val="0"/>
              </a:spcBef>
              <a:spcAft>
                <a:spcPts val="0"/>
              </a:spcAft>
              <a:buClr>
                <a:srgbClr val="000000"/>
              </a:buClr>
              <a:buSzPts val="1200"/>
              <a:buNone/>
              <a:defRPr sz="1600">
                <a:solidFill>
                  <a:srgbClr val="000000"/>
                </a:solidFill>
              </a:defRPr>
            </a:lvl4pPr>
            <a:lvl5pPr lvl="4" rtl="0">
              <a:spcBef>
                <a:spcPts val="0"/>
              </a:spcBef>
              <a:spcAft>
                <a:spcPts val="0"/>
              </a:spcAft>
              <a:buClr>
                <a:srgbClr val="000000"/>
              </a:buClr>
              <a:buSzPts val="1200"/>
              <a:buNone/>
              <a:defRPr sz="1600">
                <a:solidFill>
                  <a:srgbClr val="000000"/>
                </a:solidFill>
              </a:defRPr>
            </a:lvl5pPr>
            <a:lvl6pPr lvl="5" rtl="0">
              <a:spcBef>
                <a:spcPts val="0"/>
              </a:spcBef>
              <a:spcAft>
                <a:spcPts val="0"/>
              </a:spcAft>
              <a:buClr>
                <a:srgbClr val="000000"/>
              </a:buClr>
              <a:buSzPts val="1200"/>
              <a:buNone/>
              <a:defRPr sz="1600">
                <a:solidFill>
                  <a:srgbClr val="000000"/>
                </a:solidFill>
              </a:defRPr>
            </a:lvl6pPr>
            <a:lvl7pPr lvl="6" rtl="0">
              <a:spcBef>
                <a:spcPts val="0"/>
              </a:spcBef>
              <a:spcAft>
                <a:spcPts val="0"/>
              </a:spcAft>
              <a:buClr>
                <a:srgbClr val="000000"/>
              </a:buClr>
              <a:buSzPts val="1200"/>
              <a:buNone/>
              <a:defRPr sz="1600">
                <a:solidFill>
                  <a:srgbClr val="000000"/>
                </a:solidFill>
              </a:defRPr>
            </a:lvl7pPr>
            <a:lvl8pPr lvl="7" rtl="0">
              <a:spcBef>
                <a:spcPts val="0"/>
              </a:spcBef>
              <a:spcAft>
                <a:spcPts val="0"/>
              </a:spcAft>
              <a:buClr>
                <a:srgbClr val="000000"/>
              </a:buClr>
              <a:buSzPts val="1200"/>
              <a:buNone/>
              <a:defRPr sz="1600">
                <a:solidFill>
                  <a:srgbClr val="000000"/>
                </a:solidFill>
              </a:defRPr>
            </a:lvl8pPr>
            <a:lvl9pPr lvl="8" rtl="0">
              <a:spcBef>
                <a:spcPts val="0"/>
              </a:spcBef>
              <a:spcAft>
                <a:spcPts val="0"/>
              </a:spcAft>
              <a:buClr>
                <a:srgbClr val="000000"/>
              </a:buClr>
              <a:buSzPts val="1200"/>
              <a:buNone/>
              <a:defRPr sz="1600">
                <a:solidFill>
                  <a:srgbClr val="000000"/>
                </a:solidFill>
              </a:defRPr>
            </a:lvl9pPr>
          </a:lstStyle>
          <a:p>
            <a:endParaRPr/>
          </a:p>
        </p:txBody>
      </p:sp>
      <p:sp>
        <p:nvSpPr>
          <p:cNvPr id="151" name="Google Shape;151;p13"/>
          <p:cNvSpPr txBox="1">
            <a:spLocks noGrp="1"/>
          </p:cNvSpPr>
          <p:nvPr>
            <p:ph type="ctrTitle" idx="9"/>
          </p:nvPr>
        </p:nvSpPr>
        <p:spPr>
          <a:xfrm>
            <a:off x="1579483" y="374285"/>
            <a:ext cx="9002872" cy="12616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rgbClr val="000000"/>
              </a:buClr>
              <a:buSzPts val="2800"/>
              <a:buNone/>
              <a:defRPr sz="4800" b="1">
                <a:solidFill>
                  <a:schemeClr val="accent1"/>
                </a:solidFill>
              </a:defRPr>
            </a:lvl1pPr>
            <a:lvl2pPr lvl="1" algn="r" rtl="0">
              <a:spcBef>
                <a:spcPts val="0"/>
              </a:spcBef>
              <a:spcAft>
                <a:spcPts val="0"/>
              </a:spcAft>
              <a:buClr>
                <a:srgbClr val="000000"/>
              </a:buClr>
              <a:buSzPts val="1800"/>
              <a:buNone/>
              <a:defRPr sz="2400">
                <a:solidFill>
                  <a:srgbClr val="000000"/>
                </a:solidFill>
              </a:defRPr>
            </a:lvl2pPr>
            <a:lvl3pPr lvl="2" algn="r" rtl="0">
              <a:spcBef>
                <a:spcPts val="0"/>
              </a:spcBef>
              <a:spcAft>
                <a:spcPts val="0"/>
              </a:spcAft>
              <a:buClr>
                <a:srgbClr val="000000"/>
              </a:buClr>
              <a:buSzPts val="1800"/>
              <a:buNone/>
              <a:defRPr sz="2400">
                <a:solidFill>
                  <a:srgbClr val="000000"/>
                </a:solidFill>
              </a:defRPr>
            </a:lvl3pPr>
            <a:lvl4pPr lvl="3" algn="r" rtl="0">
              <a:spcBef>
                <a:spcPts val="0"/>
              </a:spcBef>
              <a:spcAft>
                <a:spcPts val="0"/>
              </a:spcAft>
              <a:buClr>
                <a:srgbClr val="000000"/>
              </a:buClr>
              <a:buSzPts val="1800"/>
              <a:buNone/>
              <a:defRPr sz="2400">
                <a:solidFill>
                  <a:srgbClr val="000000"/>
                </a:solidFill>
              </a:defRPr>
            </a:lvl4pPr>
            <a:lvl5pPr lvl="4" algn="r" rtl="0">
              <a:spcBef>
                <a:spcPts val="0"/>
              </a:spcBef>
              <a:spcAft>
                <a:spcPts val="0"/>
              </a:spcAft>
              <a:buClr>
                <a:srgbClr val="000000"/>
              </a:buClr>
              <a:buSzPts val="1800"/>
              <a:buNone/>
              <a:defRPr sz="2400">
                <a:solidFill>
                  <a:srgbClr val="000000"/>
                </a:solidFill>
              </a:defRPr>
            </a:lvl5pPr>
            <a:lvl6pPr lvl="5" algn="r" rtl="0">
              <a:spcBef>
                <a:spcPts val="0"/>
              </a:spcBef>
              <a:spcAft>
                <a:spcPts val="0"/>
              </a:spcAft>
              <a:buClr>
                <a:srgbClr val="000000"/>
              </a:buClr>
              <a:buSzPts val="1800"/>
              <a:buNone/>
              <a:defRPr sz="2400">
                <a:solidFill>
                  <a:srgbClr val="000000"/>
                </a:solidFill>
              </a:defRPr>
            </a:lvl6pPr>
            <a:lvl7pPr lvl="6" algn="r" rtl="0">
              <a:spcBef>
                <a:spcPts val="0"/>
              </a:spcBef>
              <a:spcAft>
                <a:spcPts val="0"/>
              </a:spcAft>
              <a:buClr>
                <a:srgbClr val="000000"/>
              </a:buClr>
              <a:buSzPts val="1800"/>
              <a:buNone/>
              <a:defRPr sz="2400">
                <a:solidFill>
                  <a:srgbClr val="000000"/>
                </a:solidFill>
              </a:defRPr>
            </a:lvl7pPr>
            <a:lvl8pPr lvl="7" algn="r" rtl="0">
              <a:spcBef>
                <a:spcPts val="0"/>
              </a:spcBef>
              <a:spcAft>
                <a:spcPts val="0"/>
              </a:spcAft>
              <a:buClr>
                <a:srgbClr val="000000"/>
              </a:buClr>
              <a:buSzPts val="1800"/>
              <a:buNone/>
              <a:defRPr sz="2400">
                <a:solidFill>
                  <a:srgbClr val="000000"/>
                </a:solidFill>
              </a:defRPr>
            </a:lvl8pPr>
            <a:lvl9pPr lvl="8" algn="r" rtl="0">
              <a:spcBef>
                <a:spcPts val="0"/>
              </a:spcBef>
              <a:spcAft>
                <a:spcPts val="0"/>
              </a:spcAft>
              <a:buClr>
                <a:srgbClr val="000000"/>
              </a:buClr>
              <a:buSzPts val="1800"/>
              <a:buNone/>
              <a:defRPr sz="2400">
                <a:solidFill>
                  <a:srgbClr val="000000"/>
                </a:solidFill>
              </a:defRPr>
            </a:lvl9pPr>
          </a:lstStyle>
          <a:p>
            <a:endParaRPr/>
          </a:p>
        </p:txBody>
      </p:sp>
      <p:sp>
        <p:nvSpPr>
          <p:cNvPr id="152" name="Google Shape;152;p13"/>
          <p:cNvSpPr/>
          <p:nvPr/>
        </p:nvSpPr>
        <p:spPr>
          <a:xfrm>
            <a:off x="308136" y="2615651"/>
            <a:ext cx="408885"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accent2"/>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3" name="Google Shape;153;p13"/>
          <p:cNvSpPr/>
          <p:nvPr/>
        </p:nvSpPr>
        <p:spPr>
          <a:xfrm rot="7641468">
            <a:off x="10691837" y="1595027"/>
            <a:ext cx="345775" cy="301264"/>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accent1"/>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4" name="Google Shape;154;p13"/>
          <p:cNvSpPr/>
          <p:nvPr/>
        </p:nvSpPr>
        <p:spPr>
          <a:xfrm>
            <a:off x="11252278" y="1974685"/>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2"/>
            </a:solidFill>
            <a:prstDash val="solid"/>
            <a:round/>
            <a:headEnd type="none" w="med" len="med"/>
            <a:tailEnd type="none" w="med" len="med"/>
          </a:ln>
        </p:spPr>
      </p:sp>
      <p:sp>
        <p:nvSpPr>
          <p:cNvPr id="155" name="Google Shape;155;p13"/>
          <p:cNvSpPr/>
          <p:nvPr/>
        </p:nvSpPr>
        <p:spPr>
          <a:xfrm>
            <a:off x="10701825" y="2341781"/>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3"/>
            </a:solidFill>
            <a:prstDash val="solid"/>
            <a:round/>
            <a:headEnd type="none" w="med" len="med"/>
            <a:tailEnd type="none" w="med" len="med"/>
          </a:ln>
        </p:spPr>
      </p:sp>
      <p:sp>
        <p:nvSpPr>
          <p:cNvPr id="156" name="Google Shape;156;p13"/>
          <p:cNvSpPr/>
          <p:nvPr/>
        </p:nvSpPr>
        <p:spPr>
          <a:xfrm>
            <a:off x="37458" y="3122685"/>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3"/>
            </a:solidFill>
            <a:prstDash val="solid"/>
            <a:round/>
            <a:headEnd type="none" w="med" len="med"/>
            <a:tailEnd type="none" w="med" len="med"/>
          </a:ln>
        </p:spPr>
      </p:sp>
      <p:sp>
        <p:nvSpPr>
          <p:cNvPr id="157" name="Google Shape;157;p13"/>
          <p:cNvSpPr/>
          <p:nvPr/>
        </p:nvSpPr>
        <p:spPr>
          <a:xfrm>
            <a:off x="-512995" y="3489781"/>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1"/>
            </a:solidFill>
            <a:prstDash val="solid"/>
            <a:round/>
            <a:headEnd type="none" w="med" len="med"/>
            <a:tailEnd type="none" w="med" len="med"/>
          </a:ln>
        </p:spPr>
      </p:sp>
      <p:sp>
        <p:nvSpPr>
          <p:cNvPr id="158" name="Google Shape;158;p13"/>
          <p:cNvSpPr/>
          <p:nvPr/>
        </p:nvSpPr>
        <p:spPr>
          <a:xfrm>
            <a:off x="451531" y="600785"/>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2"/>
            </a:solidFill>
            <a:prstDash val="solid"/>
            <a:round/>
            <a:headEnd type="none" w="med" len="med"/>
            <a:tailEnd type="none" w="med" len="med"/>
          </a:ln>
        </p:spPr>
      </p:sp>
      <p:sp>
        <p:nvSpPr>
          <p:cNvPr id="159" name="Google Shape;159;p13"/>
          <p:cNvSpPr/>
          <p:nvPr/>
        </p:nvSpPr>
        <p:spPr>
          <a:xfrm rot="7641468">
            <a:off x="1182221" y="1012660"/>
            <a:ext cx="345775" cy="301264"/>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accent3"/>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4260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4572" y="5640767"/>
            <a:ext cx="7978613" cy="806800"/>
          </a:xfrm>
          <a:prstGeom prst="rect">
            <a:avLst/>
          </a:prstGeom>
        </p:spPr>
        <p:txBody>
          <a:bodyPr spcFirstLastPara="1" wrap="square" lIns="91425" tIns="91425" rIns="91425" bIns="91425" anchor="ctr" anchorCtr="0">
            <a:noAutofit/>
          </a:bodyPr>
          <a:lstStyle>
            <a:lvl1pPr marL="608076" lvl="0" indent="-304038">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68664" y="6217623"/>
            <a:ext cx="72979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400934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7351A-30F0-412C-B057-2A87A6142442}"/>
              </a:ext>
            </a:extLst>
          </p:cNvPr>
          <p:cNvSpPr>
            <a:spLocks noGrp="1"/>
          </p:cNvSpPr>
          <p:nvPr>
            <p:ph type="ctrTitle"/>
          </p:nvPr>
        </p:nvSpPr>
        <p:spPr>
          <a:xfrm>
            <a:off x="1520230" y="1122363"/>
            <a:ext cx="9121379"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2D7766F-0083-4C80-8BFC-91FB57418133}"/>
              </a:ext>
            </a:extLst>
          </p:cNvPr>
          <p:cNvSpPr>
            <a:spLocks noGrp="1"/>
          </p:cNvSpPr>
          <p:nvPr>
            <p:ph type="subTitle" idx="1"/>
          </p:nvPr>
        </p:nvSpPr>
        <p:spPr>
          <a:xfrm>
            <a:off x="1520230" y="3602038"/>
            <a:ext cx="9121379"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629B05D-B614-4D37-9A59-CC50B88FC8BD}"/>
              </a:ext>
            </a:extLst>
          </p:cNvPr>
          <p:cNvSpPr>
            <a:spLocks noGrp="1"/>
          </p:cNvSpPr>
          <p:nvPr>
            <p:ph type="dt" sz="half" idx="10"/>
          </p:nvPr>
        </p:nvSpPr>
        <p:spPr>
          <a:xfrm>
            <a:off x="836126" y="6356351"/>
            <a:ext cx="2736414" cy="365125"/>
          </a:xfrm>
          <a:prstGeom prst="rect">
            <a:avLst/>
          </a:prstGeom>
        </p:spPr>
        <p:txBody>
          <a:bodyPr/>
          <a:lstStyle/>
          <a:p>
            <a:fld id="{80E956C0-84CB-4FAB-BED0-64DE07A026AD}" type="datetimeFigureOut">
              <a:rPr lang="en-US" smtClean="0"/>
              <a:t>2/21/2024</a:t>
            </a:fld>
            <a:endParaRPr lang="en-US"/>
          </a:p>
        </p:txBody>
      </p:sp>
      <p:sp>
        <p:nvSpPr>
          <p:cNvPr id="5" name="Footer Placeholder 4">
            <a:extLst>
              <a:ext uri="{FF2B5EF4-FFF2-40B4-BE49-F238E27FC236}">
                <a16:creationId xmlns:a16="http://schemas.microsoft.com/office/drawing/2014/main" id="{F330B0B7-0F6A-4B28-9096-38B13E9BCEA1}"/>
              </a:ext>
            </a:extLst>
          </p:cNvPr>
          <p:cNvSpPr>
            <a:spLocks noGrp="1"/>
          </p:cNvSpPr>
          <p:nvPr>
            <p:ph type="ftr" sz="quarter" idx="11"/>
          </p:nvPr>
        </p:nvSpPr>
        <p:spPr>
          <a:xfrm>
            <a:off x="4028609" y="6356351"/>
            <a:ext cx="410462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5E6A0C1-E3EE-4E77-9CE0-332D2A24F316}"/>
              </a:ext>
            </a:extLst>
          </p:cNvPr>
          <p:cNvSpPr>
            <a:spLocks noGrp="1"/>
          </p:cNvSpPr>
          <p:nvPr>
            <p:ph type="sldNum" sz="quarter" idx="12"/>
          </p:nvPr>
        </p:nvSpPr>
        <p:spPr>
          <a:xfrm>
            <a:off x="8589298" y="6356351"/>
            <a:ext cx="2736414" cy="365125"/>
          </a:xfrm>
          <a:prstGeom prst="rect">
            <a:avLst/>
          </a:prstGeom>
        </p:spPr>
        <p:txBody>
          <a:bodyPr/>
          <a:lstStyle/>
          <a:p>
            <a:fld id="{94F10A7C-E07B-4F18-92E7-43BF93096CF9}" type="slidenum">
              <a:rPr lang="en-US" smtClean="0"/>
              <a:t>‹#›</a:t>
            </a:fld>
            <a:endParaRPr lang="en-US"/>
          </a:p>
        </p:txBody>
      </p:sp>
    </p:spTree>
    <p:extLst>
      <p:ext uri="{BB962C8B-B14F-4D97-AF65-F5344CB8AC3E}">
        <p14:creationId xmlns:p14="http://schemas.microsoft.com/office/powerpoint/2010/main" val="1672232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48448" y="719200"/>
            <a:ext cx="10264942" cy="825600"/>
          </a:xfrm>
          <a:prstGeom prst="rect">
            <a:avLst/>
          </a:prstGeom>
          <a:noFill/>
          <a:ln>
            <a:noFill/>
          </a:ln>
        </p:spPr>
        <p:txBody>
          <a:bodyPr spcFirstLastPara="1" wrap="square" lIns="121705" tIns="121705" rIns="121705" bIns="121705" anchor="t" anchorCtr="0">
            <a:noAutofit/>
          </a:bodyPr>
          <a:lstStyle>
            <a:lvl1pPr lvl="0" rtl="0">
              <a:spcBef>
                <a:spcPts val="0"/>
              </a:spcBef>
              <a:spcAft>
                <a:spcPts val="0"/>
              </a:spcAft>
              <a:buClr>
                <a:schemeClr val="dk1"/>
              </a:buClr>
              <a:buSzPts val="3600"/>
              <a:buFont typeface="Titan One"/>
              <a:buNone/>
              <a:defRPr sz="3600">
                <a:solidFill>
                  <a:schemeClr val="dk1"/>
                </a:solidFill>
                <a:latin typeface="Titan One"/>
                <a:ea typeface="Titan One"/>
                <a:cs typeface="Titan One"/>
                <a:sym typeface="Titan On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948448" y="1648939"/>
            <a:ext cx="10264942" cy="4489600"/>
          </a:xfrm>
          <a:prstGeom prst="rect">
            <a:avLst/>
          </a:prstGeom>
          <a:noFill/>
          <a:ln>
            <a:noFill/>
          </a:ln>
        </p:spPr>
        <p:txBody>
          <a:bodyPr spcFirstLastPara="1" wrap="square" lIns="121705" tIns="121705" rIns="121705" bIns="121705" anchor="t" anchorCtr="0">
            <a:noAutofit/>
          </a:bodyPr>
          <a:lstStyle>
            <a:lvl1pPr marL="457200" lvl="0" indent="-317500">
              <a:lnSpc>
                <a:spcPct val="115000"/>
              </a:lnSpc>
              <a:spcBef>
                <a:spcPts val="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1pPr>
            <a:lvl2pPr marL="914400" lvl="1"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2pPr>
            <a:lvl3pPr marL="1371600" lvl="2"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3pPr>
            <a:lvl4pPr marL="1828800" lvl="3"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4pPr>
            <a:lvl5pPr marL="2286000" lvl="4"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5pPr>
            <a:lvl6pPr marL="2743200" lvl="5"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6pPr>
            <a:lvl7pPr marL="3200400" lvl="6"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7pPr>
            <a:lvl8pPr marL="3657600" lvl="7"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8pPr>
            <a:lvl9pPr marL="4114800" lvl="8" indent="-317500">
              <a:lnSpc>
                <a:spcPct val="115000"/>
              </a:lnSpc>
              <a:spcBef>
                <a:spcPts val="1600"/>
              </a:spcBef>
              <a:spcAft>
                <a:spcPts val="160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64" r:id="rId2"/>
    <p:sldLayoutId id="2147483669" r:id="rId3"/>
    <p:sldLayoutId id="2147483683" r:id="rId4"/>
    <p:sldLayoutId id="2147483687" r:id="rId5"/>
    <p:sldLayoutId id="2147483688" r:id="rId6"/>
    <p:sldLayoutId id="2147483689" r:id="rId7"/>
    <p:sldLayoutId id="2147483696"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Bộ SGK Lớp 6 - Kết nối tri thức với cuộc sống - Công ty Cổ phần Đầu tư và  Phát triển Giáo dục Phương Nam"/>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t="8333"/>
          <a:stretch/>
        </p:blipFill>
        <p:spPr bwMode="auto">
          <a:xfrm>
            <a:off x="427129" y="304800"/>
            <a:ext cx="1889525" cy="1749278"/>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3">
            <a:extLst>
              <a:ext uri="{FF2B5EF4-FFF2-40B4-BE49-F238E27FC236}">
                <a16:creationId xmlns:a16="http://schemas.microsoft.com/office/drawing/2014/main" id="{47D16BF3-4C13-42C5-97CF-AE39D496F0BC}"/>
              </a:ext>
            </a:extLst>
          </p:cNvPr>
          <p:cNvSpPr>
            <a:spLocks noGrp="1"/>
          </p:cNvSpPr>
          <p:nvPr>
            <p:ph type="title"/>
          </p:nvPr>
        </p:nvSpPr>
        <p:spPr>
          <a:xfrm>
            <a:off x="1707765" y="1874308"/>
            <a:ext cx="8746309" cy="1718800"/>
          </a:xfrm>
        </p:spPr>
        <p:txBody>
          <a:bodyPr>
            <a:noAutofit/>
          </a:bodyPr>
          <a:lstStyle/>
          <a:p>
            <a:pPr algn="ctr"/>
            <a:r>
              <a:rPr lang="en-US" sz="10600" b="1">
                <a:solidFill>
                  <a:schemeClr val="tx1"/>
                </a:solidFill>
                <a:latin typeface="AvantGarde" pitchFamily="2" charset="0"/>
                <a:ea typeface="AvantGarde" pitchFamily="2" charset="0"/>
                <a:cs typeface="AvantGarde" pitchFamily="2" charset="0"/>
              </a:rPr>
              <a:t>TIẾNG VIỆT </a:t>
            </a:r>
            <a:r>
              <a:rPr lang="en-US" sz="10600" b="1">
                <a:solidFill>
                  <a:schemeClr val="tx1"/>
                </a:solidFill>
                <a:latin typeface="+mj-lt"/>
                <a:ea typeface="AvantGarde" pitchFamily="2" charset="0"/>
                <a:cs typeface="AvantGarde" pitchFamily="2" charset="0"/>
              </a:rPr>
              <a:t>2</a:t>
            </a:r>
          </a:p>
        </p:txBody>
      </p:sp>
      <p:pic>
        <p:nvPicPr>
          <p:cNvPr id="11" name="Picture 5">
            <a:extLst>
              <a:ext uri="{FF2B5EF4-FFF2-40B4-BE49-F238E27FC236}">
                <a16:creationId xmlns:a16="http://schemas.microsoft.com/office/drawing/2014/main" id="{AC23930E-A78C-4D35-913D-55EC489BBE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4856" y="4114800"/>
            <a:ext cx="4512126" cy="218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18158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36"/>
          <p:cNvSpPr txBox="1">
            <a:spLocks noGrp="1"/>
          </p:cNvSpPr>
          <p:nvPr>
            <p:ph type="ctrTitle" idx="4294967295"/>
          </p:nvPr>
        </p:nvSpPr>
        <p:spPr>
          <a:xfrm>
            <a:off x="1585119" y="381000"/>
            <a:ext cx="9002713" cy="1260475"/>
          </a:xfrm>
          <a:prstGeom prst="rect">
            <a:avLst/>
          </a:prstGeom>
        </p:spPr>
        <p:txBody>
          <a:bodyPr spcFirstLastPara="1" wrap="square" lIns="121705" tIns="121705" rIns="121705" bIns="121705" anchor="t" anchorCtr="0">
            <a:noAutofit/>
          </a:bodyPr>
          <a:lstStyle/>
          <a:p>
            <a:pPr algn="ctr"/>
            <a:r>
              <a:rPr lang="en" sz="4400" b="1">
                <a:latin typeface="+mj-lt"/>
              </a:rPr>
              <a:t>DẶN DÒ</a:t>
            </a:r>
            <a:endParaRPr sz="4400" b="1">
              <a:latin typeface="+mj-lt"/>
            </a:endParaRPr>
          </a:p>
        </p:txBody>
      </p:sp>
      <p:sp>
        <p:nvSpPr>
          <p:cNvPr id="416" name="Google Shape;416;p36"/>
          <p:cNvSpPr/>
          <p:nvPr/>
        </p:nvSpPr>
        <p:spPr>
          <a:xfrm>
            <a:off x="7452519" y="2057400"/>
            <a:ext cx="3200400" cy="3200400"/>
          </a:xfrm>
          <a:prstGeom prst="ellipse">
            <a:avLst/>
          </a:prstGeom>
          <a:solidFill>
            <a:schemeClr val="accent3"/>
          </a:solidFill>
          <a:ln>
            <a:noFill/>
          </a:ln>
        </p:spPr>
        <p:txBody>
          <a:bodyPr spcFirstLastPara="1" wrap="square" lIns="121705" tIns="121705" rIns="121705" bIns="121705" anchor="ctr" anchorCtr="0">
            <a:noAutofit/>
          </a:bodyPr>
          <a:lstStyle/>
          <a:p>
            <a:endParaRPr/>
          </a:p>
        </p:txBody>
      </p:sp>
      <p:sp>
        <p:nvSpPr>
          <p:cNvPr id="418" name="Google Shape;418;p36"/>
          <p:cNvSpPr/>
          <p:nvPr/>
        </p:nvSpPr>
        <p:spPr>
          <a:xfrm>
            <a:off x="1542784" y="1828800"/>
            <a:ext cx="3200400" cy="3200400"/>
          </a:xfrm>
          <a:prstGeom prst="ellipse">
            <a:avLst/>
          </a:prstGeom>
          <a:solidFill>
            <a:schemeClr val="accent1"/>
          </a:solidFill>
          <a:ln>
            <a:noFill/>
          </a:ln>
        </p:spPr>
        <p:txBody>
          <a:bodyPr spcFirstLastPara="1" wrap="square" lIns="121705" tIns="121705" rIns="121705" bIns="121705" anchor="ctr" anchorCtr="0">
            <a:noAutofit/>
          </a:bodyPr>
          <a:lstStyle/>
          <a:p>
            <a:endParaRPr/>
          </a:p>
        </p:txBody>
      </p:sp>
      <p:sp>
        <p:nvSpPr>
          <p:cNvPr id="419" name="Google Shape;419;p36"/>
          <p:cNvSpPr/>
          <p:nvPr/>
        </p:nvSpPr>
        <p:spPr>
          <a:xfrm>
            <a:off x="4538397" y="1721833"/>
            <a:ext cx="3200400" cy="3200400"/>
          </a:xfrm>
          <a:prstGeom prst="ellipse">
            <a:avLst/>
          </a:prstGeom>
          <a:solidFill>
            <a:schemeClr val="accent2"/>
          </a:solidFill>
          <a:ln>
            <a:noFill/>
          </a:ln>
        </p:spPr>
        <p:txBody>
          <a:bodyPr spcFirstLastPara="1" wrap="square" lIns="121705" tIns="121705" rIns="121705" bIns="121705" anchor="ctr" anchorCtr="0">
            <a:noAutofit/>
          </a:bodyPr>
          <a:lstStyle/>
          <a:p>
            <a:endParaRPr/>
          </a:p>
        </p:txBody>
      </p:sp>
      <p:sp>
        <p:nvSpPr>
          <p:cNvPr id="426" name="Google Shape;426;p36"/>
          <p:cNvSpPr txBox="1">
            <a:spLocks noGrp="1"/>
          </p:cNvSpPr>
          <p:nvPr>
            <p:ph type="title" idx="4294967295"/>
          </p:nvPr>
        </p:nvSpPr>
        <p:spPr>
          <a:xfrm>
            <a:off x="4743184" y="2887662"/>
            <a:ext cx="2995613" cy="769938"/>
          </a:xfrm>
          <a:prstGeom prst="rect">
            <a:avLst/>
          </a:prstGeom>
        </p:spPr>
        <p:txBody>
          <a:bodyPr spcFirstLastPara="1" wrap="square" lIns="121705" tIns="121705" rIns="121705" bIns="121705" anchor="ctr" anchorCtr="0">
            <a:noAutofit/>
          </a:bodyPr>
          <a:lstStyle/>
          <a:p>
            <a:pPr algn="ctr"/>
            <a:r>
              <a:rPr lang="en-US" sz="4400">
                <a:solidFill>
                  <a:srgbClr val="FFFFFF"/>
                </a:solidFill>
                <a:latin typeface="+mj-lt"/>
              </a:rPr>
              <a:t>H</a:t>
            </a:r>
            <a:r>
              <a:rPr lang="en" sz="4400">
                <a:solidFill>
                  <a:srgbClr val="FFFFFF"/>
                </a:solidFill>
                <a:latin typeface="+mj-lt"/>
              </a:rPr>
              <a:t>oàn thành bài</a:t>
            </a:r>
            <a:endParaRPr sz="4400">
              <a:solidFill>
                <a:srgbClr val="FFFFFF"/>
              </a:solidFill>
              <a:latin typeface="+mj-lt"/>
            </a:endParaRPr>
          </a:p>
        </p:txBody>
      </p:sp>
      <p:sp>
        <p:nvSpPr>
          <p:cNvPr id="423" name="Google Shape;423;p36"/>
          <p:cNvSpPr txBox="1">
            <a:spLocks noGrp="1"/>
          </p:cNvSpPr>
          <p:nvPr>
            <p:ph type="title"/>
          </p:nvPr>
        </p:nvSpPr>
        <p:spPr>
          <a:xfrm>
            <a:off x="1661581" y="3002777"/>
            <a:ext cx="2933700" cy="710800"/>
          </a:xfrm>
          <a:prstGeom prst="rect">
            <a:avLst/>
          </a:prstGeom>
        </p:spPr>
        <p:txBody>
          <a:bodyPr spcFirstLastPara="1" wrap="square" lIns="121705" tIns="121705" rIns="121705" bIns="121705" anchor="ctr" anchorCtr="0">
            <a:noAutofit/>
          </a:bodyPr>
          <a:lstStyle/>
          <a:p>
            <a:pPr algn="ctr"/>
            <a:r>
              <a:rPr lang="en-US" sz="4400">
                <a:solidFill>
                  <a:srgbClr val="FFFFFF"/>
                </a:solidFill>
                <a:latin typeface="+mj-lt"/>
              </a:rPr>
              <a:t>Xe</a:t>
            </a:r>
            <a:r>
              <a:rPr lang="en" sz="4400">
                <a:solidFill>
                  <a:srgbClr val="FFFFFF"/>
                </a:solidFill>
                <a:latin typeface="+mj-lt"/>
              </a:rPr>
              <a:t>m lại bài đã học </a:t>
            </a:r>
            <a:endParaRPr sz="4400">
              <a:solidFill>
                <a:srgbClr val="FFFFFF"/>
              </a:solidFill>
              <a:latin typeface="+mj-lt"/>
            </a:endParaRPr>
          </a:p>
        </p:txBody>
      </p:sp>
      <p:sp>
        <p:nvSpPr>
          <p:cNvPr id="417" name="Google Shape;417;p36"/>
          <p:cNvSpPr txBox="1">
            <a:spLocks noGrp="1"/>
          </p:cNvSpPr>
          <p:nvPr>
            <p:ph type="title" idx="4294967295"/>
          </p:nvPr>
        </p:nvSpPr>
        <p:spPr>
          <a:xfrm>
            <a:off x="7886700" y="3271837"/>
            <a:ext cx="2332038" cy="771525"/>
          </a:xfrm>
          <a:prstGeom prst="rect">
            <a:avLst/>
          </a:prstGeom>
        </p:spPr>
        <p:txBody>
          <a:bodyPr spcFirstLastPara="1" wrap="square" lIns="121705" tIns="121705" rIns="121705" bIns="121705" anchor="ctr" anchorCtr="0">
            <a:noAutofit/>
          </a:bodyPr>
          <a:lstStyle/>
          <a:p>
            <a:pPr algn="ctr"/>
            <a:r>
              <a:rPr lang="en" sz="4000">
                <a:solidFill>
                  <a:srgbClr val="FFFFFF"/>
                </a:solidFill>
                <a:latin typeface="+mj-lt"/>
              </a:rPr>
              <a:t>C</a:t>
            </a:r>
            <a:r>
              <a:rPr lang="en-US" sz="4000">
                <a:solidFill>
                  <a:srgbClr val="FFFFFF"/>
                </a:solidFill>
                <a:latin typeface="+mj-lt"/>
              </a:rPr>
              <a:t>h</a:t>
            </a:r>
            <a:r>
              <a:rPr lang="en" sz="4000">
                <a:solidFill>
                  <a:srgbClr val="FFFFFF"/>
                </a:solidFill>
                <a:latin typeface="+mj-lt"/>
              </a:rPr>
              <a:t>uẩn bị bài mới</a:t>
            </a:r>
            <a:endParaRPr sz="4000">
              <a:solidFill>
                <a:srgbClr val="FFFFFF"/>
              </a:solidFill>
              <a:latin typeface="+mj-lt"/>
            </a:endParaRPr>
          </a:p>
        </p:txBody>
      </p:sp>
    </p:spTree>
    <p:extLst>
      <p:ext uri="{BB962C8B-B14F-4D97-AF65-F5344CB8AC3E}">
        <p14:creationId xmlns:p14="http://schemas.microsoft.com/office/powerpoint/2010/main" val="37622260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7">
            <a:extLst>
              <a:ext uri="{FF2B5EF4-FFF2-40B4-BE49-F238E27FC236}">
                <a16:creationId xmlns:a16="http://schemas.microsoft.com/office/drawing/2014/main" id="{A74DE11A-01D2-431B-A58E-F7D56BB21DB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6455" t="25449" r="-48" b="17034"/>
          <a:stretch/>
        </p:blipFill>
        <p:spPr>
          <a:xfrm>
            <a:off x="-1" y="-58995"/>
            <a:ext cx="12200153" cy="6921391"/>
          </a:xfrm>
          <a:prstGeom prst="rect">
            <a:avLst/>
          </a:prstGeom>
        </p:spPr>
      </p:pic>
      <p:pic>
        <p:nvPicPr>
          <p:cNvPr id="15" name="图片 1">
            <a:extLst>
              <a:ext uri="{FF2B5EF4-FFF2-40B4-BE49-F238E27FC236}">
                <a16:creationId xmlns:a16="http://schemas.microsoft.com/office/drawing/2014/main" id="{DD3F6845-D14E-4477-BDDB-1236351A26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0" y="2550840"/>
            <a:ext cx="12198232" cy="4307160"/>
          </a:xfrm>
          <a:prstGeom prst="rect">
            <a:avLst/>
          </a:prstGeom>
        </p:spPr>
      </p:pic>
      <p:pic>
        <p:nvPicPr>
          <p:cNvPr id="16" name="图片 2">
            <a:extLst>
              <a:ext uri="{FF2B5EF4-FFF2-40B4-BE49-F238E27FC236}">
                <a16:creationId xmlns:a16="http://schemas.microsoft.com/office/drawing/2014/main" id="{B273A01A-DBB4-495A-B9CF-6ED2622D20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07" y="828598"/>
            <a:ext cx="16306925" cy="2209405"/>
          </a:xfrm>
          <a:prstGeom prst="rect">
            <a:avLst/>
          </a:prstGeom>
        </p:spPr>
      </p:pic>
      <p:pic>
        <p:nvPicPr>
          <p:cNvPr id="17" name="图片 3">
            <a:extLst>
              <a:ext uri="{FF2B5EF4-FFF2-40B4-BE49-F238E27FC236}">
                <a16:creationId xmlns:a16="http://schemas.microsoft.com/office/drawing/2014/main" id="{018C178A-896C-4E94-8AB5-526E98DE2E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5896" y="206149"/>
            <a:ext cx="1637536" cy="2275481"/>
          </a:xfrm>
          <a:prstGeom prst="rect">
            <a:avLst/>
          </a:prstGeom>
        </p:spPr>
      </p:pic>
      <p:pic>
        <p:nvPicPr>
          <p:cNvPr id="18" name="图片 8">
            <a:extLst>
              <a:ext uri="{FF2B5EF4-FFF2-40B4-BE49-F238E27FC236}">
                <a16:creationId xmlns:a16="http://schemas.microsoft.com/office/drawing/2014/main" id="{6D18978E-34CE-4A73-978C-5339F194F7B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4663" y="4870830"/>
            <a:ext cx="5457895" cy="1781023"/>
          </a:xfrm>
          <a:prstGeom prst="rect">
            <a:avLst/>
          </a:prstGeom>
        </p:spPr>
      </p:pic>
      <p:sp>
        <p:nvSpPr>
          <p:cNvPr id="9" name="文本框 22">
            <a:extLst>
              <a:ext uri="{FF2B5EF4-FFF2-40B4-BE49-F238E27FC236}">
                <a16:creationId xmlns:a16="http://schemas.microsoft.com/office/drawing/2014/main" id="{AB5745BD-0E13-4A2C-B56B-81F76B9E9B79}"/>
              </a:ext>
            </a:extLst>
          </p:cNvPr>
          <p:cNvSpPr txBox="1"/>
          <p:nvPr/>
        </p:nvSpPr>
        <p:spPr>
          <a:xfrm>
            <a:off x="1124663" y="2646601"/>
            <a:ext cx="7544706" cy="923330"/>
          </a:xfrm>
          <a:prstGeom prst="rect">
            <a:avLst/>
          </a:prstGeom>
          <a:noFill/>
        </p:spPr>
        <p:txBody>
          <a:bodyPr wrap="none" numCol="1" rtlCol="0">
            <a:prstTxWarp prst="textWave2">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5400" dirty="0">
                <a:solidFill>
                  <a:srgbClr val="FF0000"/>
                </a:solidFill>
                <a:latin typeface="iCiel Cadena" panose="02000503000000020004" pitchFamily="2" charset="0"/>
                <a:ea typeface="思源黑体 CN Bold" panose="020B0800000000000000" pitchFamily="34" charset="-122"/>
              </a:rPr>
              <a:t>CHÀO TẠM BIỆT </a:t>
            </a:r>
            <a:r>
              <a:rPr lang="en-US" altLang="zh-CN" sz="5400" dirty="0" err="1">
                <a:solidFill>
                  <a:srgbClr val="FF0000"/>
                </a:solidFill>
                <a:latin typeface="iCiel Cadena" panose="02000503000000020004" pitchFamily="2" charset="0"/>
                <a:ea typeface="思源黑体 CN Bold" panose="020B0800000000000000" pitchFamily="34" charset="-122"/>
              </a:rPr>
              <a:t>các</a:t>
            </a:r>
            <a:r>
              <a:rPr lang="en-US" altLang="zh-CN" sz="5400" dirty="0">
                <a:solidFill>
                  <a:srgbClr val="FF0000"/>
                </a:solidFill>
                <a:latin typeface="iCiel Cadena" panose="02000503000000020004" pitchFamily="2" charset="0"/>
                <a:ea typeface="思源黑体 CN Bold" panose="020B0800000000000000" pitchFamily="34" charset="-122"/>
              </a:rPr>
              <a:t> con!</a:t>
            </a:r>
            <a:endParaRPr lang="zh-CN" altLang="en-US" sz="5400" dirty="0">
              <a:solidFill>
                <a:srgbClr val="FF0000"/>
              </a:solidFill>
              <a:latin typeface="iCiel Cadena" panose="02000503000000020004" pitchFamily="2" charset="0"/>
              <a:ea typeface="思源黑体 CN Bold" panose="020B0800000000000000" pitchFamily="34" charset="-122"/>
            </a:endParaRPr>
          </a:p>
        </p:txBody>
      </p:sp>
    </p:spTree>
    <p:extLst>
      <p:ext uri="{BB962C8B-B14F-4D97-AF65-F5344CB8AC3E}">
        <p14:creationId xmlns:p14="http://schemas.microsoft.com/office/powerpoint/2010/main" val="154867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1000" fill="hold"/>
                                        <p:tgtEl>
                                          <p:spTgt spid="18"/>
                                        </p:tgtEl>
                                        <p:attrNameLst>
                                          <p:attrName>ppt_x</p:attrName>
                                        </p:attrNameLst>
                                      </p:cBhvr>
                                      <p:tavLst>
                                        <p:tav tm="0">
                                          <p:val>
                                            <p:strVal val="0-#ppt_w/2"/>
                                          </p:val>
                                        </p:tav>
                                        <p:tav tm="100000">
                                          <p:val>
                                            <p:strVal val="#ppt_x"/>
                                          </p:val>
                                        </p:tav>
                                      </p:tavLst>
                                    </p:anim>
                                    <p:anim calcmode="lin" valueType="num">
                                      <p:cBhvr additive="base">
                                        <p:cTn id="12" dur="100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42" presetClass="entr" presetSubtype="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000"/>
                                        <p:tgtEl>
                                          <p:spTgt spid="17"/>
                                        </p:tgtEl>
                                      </p:cBhvr>
                                    </p:animEffect>
                                    <p:anim calcmode="lin" valueType="num">
                                      <p:cBhvr>
                                        <p:cTn id="17" dur="1000" fill="hold"/>
                                        <p:tgtEl>
                                          <p:spTgt spid="17"/>
                                        </p:tgtEl>
                                        <p:attrNameLst>
                                          <p:attrName>ppt_x</p:attrName>
                                        </p:attrNameLst>
                                      </p:cBhvr>
                                      <p:tavLst>
                                        <p:tav tm="0">
                                          <p:val>
                                            <p:strVal val="#ppt_x"/>
                                          </p:val>
                                        </p:tav>
                                        <p:tav tm="100000">
                                          <p:val>
                                            <p:strVal val="#ppt_x"/>
                                          </p:val>
                                        </p:tav>
                                      </p:tavLst>
                                    </p:anim>
                                    <p:anim calcmode="lin" valueType="num">
                                      <p:cBhvr>
                                        <p:cTn id="1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62C530-30E9-4979-94B4-FDA2D8E2386E}"/>
              </a:ext>
            </a:extLst>
          </p:cNvPr>
          <p:cNvSpPr>
            <a:spLocks noGrp="1"/>
          </p:cNvSpPr>
          <p:nvPr>
            <p:ph type="title"/>
          </p:nvPr>
        </p:nvSpPr>
        <p:spPr>
          <a:xfrm>
            <a:off x="2651919" y="4852988"/>
            <a:ext cx="9067800" cy="710800"/>
          </a:xfrm>
        </p:spPr>
        <p:txBody>
          <a:bodyPr/>
          <a:lstStyle/>
          <a:p>
            <a:pPr algn="just"/>
            <a:r>
              <a:rPr lang="en-US">
                <a:latin typeface="Arial" panose="020B0604020202020204" pitchFamily="34" charset="0"/>
                <a:cs typeface="Arial" panose="020B0604020202020204" pitchFamily="34" charset="0"/>
              </a:rPr>
              <a:t>Bạn nam đeo khẩu trang đúng cách.</a:t>
            </a:r>
          </a:p>
        </p:txBody>
      </p:sp>
      <p:pic>
        <p:nvPicPr>
          <p:cNvPr id="5" name="Picture 4">
            <a:extLst>
              <a:ext uri="{FF2B5EF4-FFF2-40B4-BE49-F238E27FC236}">
                <a16:creationId xmlns:a16="http://schemas.microsoft.com/office/drawing/2014/main" id="{1A73F43C-ECFF-4D32-903E-84CF380DEC0F}"/>
              </a:ext>
            </a:extLst>
          </p:cNvPr>
          <p:cNvPicPr>
            <a:picLocks noChangeAspect="1"/>
          </p:cNvPicPr>
          <p:nvPr/>
        </p:nvPicPr>
        <p:blipFill>
          <a:blip r:embed="rId3"/>
          <a:stretch>
            <a:fillRect/>
          </a:stretch>
        </p:blipFill>
        <p:spPr>
          <a:xfrm>
            <a:off x="925616" y="381000"/>
            <a:ext cx="10260457" cy="1182727"/>
          </a:xfrm>
          <a:prstGeom prst="rect">
            <a:avLst/>
          </a:prstGeom>
        </p:spPr>
      </p:pic>
      <p:pic>
        <p:nvPicPr>
          <p:cNvPr id="1026" name="Picture 2" descr="Game thủ hãy ở nhà chung tay chống dịch COVID-19">
            <a:extLst>
              <a:ext uri="{FF2B5EF4-FFF2-40B4-BE49-F238E27FC236}">
                <a16:creationId xmlns:a16="http://schemas.microsoft.com/office/drawing/2014/main" id="{8E490203-CC75-415E-B0B7-1D6B13CCC5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6138" y="2005013"/>
            <a:ext cx="2847975" cy="2847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1157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62C530-30E9-4979-94B4-FDA2D8E2386E}"/>
              </a:ext>
            </a:extLst>
          </p:cNvPr>
          <p:cNvSpPr>
            <a:spLocks noGrp="1"/>
          </p:cNvSpPr>
          <p:nvPr>
            <p:ph type="title"/>
          </p:nvPr>
        </p:nvSpPr>
        <p:spPr>
          <a:xfrm>
            <a:off x="1668723" y="4495800"/>
            <a:ext cx="9715500" cy="663392"/>
          </a:xfrm>
        </p:spPr>
        <p:txBody>
          <a:bodyPr/>
          <a:lstStyle/>
          <a:p>
            <a:pPr algn="just"/>
            <a:r>
              <a:rPr lang="en-US">
                <a:latin typeface="Arial" panose="020B0604020202020204" pitchFamily="34" charset="0"/>
                <a:cs typeface="Arial" panose="020B0604020202020204" pitchFamily="34" charset="0"/>
              </a:rPr>
              <a:t>- Cô phát quà cứu trợ cho người dân phòng chống Covid-19.</a:t>
            </a:r>
          </a:p>
        </p:txBody>
      </p:sp>
      <p:pic>
        <p:nvPicPr>
          <p:cNvPr id="5" name="Picture 4">
            <a:extLst>
              <a:ext uri="{FF2B5EF4-FFF2-40B4-BE49-F238E27FC236}">
                <a16:creationId xmlns:a16="http://schemas.microsoft.com/office/drawing/2014/main" id="{1A73F43C-ECFF-4D32-903E-84CF380DEC0F}"/>
              </a:ext>
            </a:extLst>
          </p:cNvPr>
          <p:cNvPicPr>
            <a:picLocks noChangeAspect="1"/>
          </p:cNvPicPr>
          <p:nvPr/>
        </p:nvPicPr>
        <p:blipFill>
          <a:blip r:embed="rId3"/>
          <a:stretch>
            <a:fillRect/>
          </a:stretch>
        </p:blipFill>
        <p:spPr>
          <a:xfrm>
            <a:off x="925616" y="381000"/>
            <a:ext cx="10260457" cy="1182727"/>
          </a:xfrm>
          <a:prstGeom prst="rect">
            <a:avLst/>
          </a:prstGeom>
        </p:spPr>
      </p:pic>
      <p:pic>
        <p:nvPicPr>
          <p:cNvPr id="2050" name="Picture 2" descr="Phát huy vai trò Tổ tình nguyện trong việc đảm bảo cung ứng lương thực thực  phẩm cho người dân">
            <a:extLst>
              <a:ext uri="{FF2B5EF4-FFF2-40B4-BE49-F238E27FC236}">
                <a16:creationId xmlns:a16="http://schemas.microsoft.com/office/drawing/2014/main" id="{49A7A832-E6A6-4FAD-B10D-6142BB0C139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3490119" y="1563727"/>
            <a:ext cx="4937287" cy="3116975"/>
          </a:xfrm>
          <a:prstGeom prst="roundRect">
            <a:avLst/>
          </a:prstGeom>
          <a:noFill/>
          <a:extLst>
            <a:ext uri="{909E8E84-426E-40DD-AFC4-6F175D3DCCD1}">
              <a14:hiddenFill xmlns:a14="http://schemas.microsoft.com/office/drawing/2010/main">
                <a:solidFill>
                  <a:srgbClr val="FFFFFF"/>
                </a:solidFill>
              </a14:hiddenFill>
            </a:ext>
          </a:extLst>
        </p:spPr>
      </p:pic>
      <p:sp>
        <p:nvSpPr>
          <p:cNvPr id="6" name="Title 3">
            <a:extLst>
              <a:ext uri="{FF2B5EF4-FFF2-40B4-BE49-F238E27FC236}">
                <a16:creationId xmlns:a16="http://schemas.microsoft.com/office/drawing/2014/main" id="{CF415E02-570D-4DF6-8A0B-03C63BF009CC}"/>
              </a:ext>
            </a:extLst>
          </p:cNvPr>
          <p:cNvSpPr txBox="1">
            <a:spLocks/>
          </p:cNvSpPr>
          <p:nvPr/>
        </p:nvSpPr>
        <p:spPr>
          <a:xfrm>
            <a:off x="1668723" y="5813608"/>
            <a:ext cx="9715500" cy="663392"/>
          </a:xfrm>
          <a:prstGeom prst="rect">
            <a:avLst/>
          </a:prstGeom>
          <a:noFill/>
          <a:ln>
            <a:noFill/>
          </a:ln>
        </p:spPr>
        <p:txBody>
          <a:bodyPr spcFirstLastPara="1" wrap="square" lIns="121705" tIns="121705" rIns="121705" bIns="12170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Titan One"/>
              <a:buNone/>
              <a:defRPr sz="3600" b="0" i="0" u="none" strike="noStrike" cap="none">
                <a:solidFill>
                  <a:schemeClr val="dk1"/>
                </a:solidFill>
                <a:latin typeface="Titan One"/>
                <a:ea typeface="Titan One"/>
                <a:cs typeface="Titan One"/>
                <a:sym typeface="Titan One"/>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just"/>
            <a:r>
              <a:rPr lang="en-US">
                <a:latin typeface="Arial" panose="020B0604020202020204" pitchFamily="34" charset="0"/>
                <a:cs typeface="Arial" panose="020B0604020202020204" pitchFamily="34" charset="0"/>
              </a:rPr>
              <a:t>- Bà nhận đồ cứu trợ.</a:t>
            </a:r>
          </a:p>
        </p:txBody>
      </p:sp>
    </p:spTree>
    <p:extLst>
      <p:ext uri="{BB962C8B-B14F-4D97-AF65-F5344CB8AC3E}">
        <p14:creationId xmlns:p14="http://schemas.microsoft.com/office/powerpoint/2010/main" val="62696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ình ảnh cây tre đẹp và những ý nghĩa có thể bạn chưa biết">
            <a:extLst>
              <a:ext uri="{FF2B5EF4-FFF2-40B4-BE49-F238E27FC236}">
                <a16:creationId xmlns:a16="http://schemas.microsoft.com/office/drawing/2014/main" id="{941DA473-E6BA-427C-82C2-50F773A904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6183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a:extLst>
              <a:ext uri="{FF2B5EF4-FFF2-40B4-BE49-F238E27FC236}">
                <a16:creationId xmlns:a16="http://schemas.microsoft.com/office/drawing/2014/main" id="{F56391F7-613F-420A-8361-12902FD4FC68}"/>
              </a:ext>
            </a:extLst>
          </p:cNvPr>
          <p:cNvPicPr>
            <a:picLocks noChangeAspect="1" noChangeArrowheads="1"/>
          </p:cNvPicPr>
          <p:nvPr/>
        </p:nvPicPr>
        <p:blipFill>
          <a:blip r:embed="rId4">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397840" y="526336"/>
            <a:ext cx="2203358" cy="2227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CF8B298E-07D6-4D8D-BC86-D762053CCE22}"/>
              </a:ext>
            </a:extLst>
          </p:cNvPr>
          <p:cNvSpPr txBox="1"/>
          <p:nvPr/>
        </p:nvSpPr>
        <p:spPr>
          <a:xfrm>
            <a:off x="1931746" y="1108588"/>
            <a:ext cx="1127504" cy="943848"/>
          </a:xfrm>
          <a:prstGeom prst="rect">
            <a:avLst/>
          </a:prstGeom>
          <a:noFill/>
        </p:spPr>
        <p:txBody>
          <a:bodyPr wrap="square" lIns="121725" tIns="60862" rIns="121725" bIns="60862" rtlCol="0">
            <a:spAutoFit/>
          </a:bodyPr>
          <a:lstStyle/>
          <a:p>
            <a:pPr algn="ctr"/>
            <a:r>
              <a:rPr lang="en-US" sz="5300">
                <a:ln w="0"/>
                <a:solidFill>
                  <a:schemeClr val="tx1"/>
                </a:solidFill>
                <a:effectLst>
                  <a:outerShdw blurRad="38100" dist="19050" dir="2700000" algn="tl" rotWithShape="0">
                    <a:schemeClr val="dk1">
                      <a:alpha val="40000"/>
                    </a:schemeClr>
                  </a:outerShdw>
                </a:effectLst>
                <a:latin typeface="+mj-lt"/>
                <a:ea typeface="Arial-Rounded" pitchFamily="34" charset="0"/>
                <a:cs typeface="Arial-Rounded" pitchFamily="34" charset="0"/>
              </a:rPr>
              <a:t>8</a:t>
            </a:r>
          </a:p>
        </p:txBody>
      </p:sp>
      <p:sp>
        <p:nvSpPr>
          <p:cNvPr id="7" name="TextBox 6">
            <a:extLst>
              <a:ext uri="{FF2B5EF4-FFF2-40B4-BE49-F238E27FC236}">
                <a16:creationId xmlns:a16="http://schemas.microsoft.com/office/drawing/2014/main" id="{0A443AD7-CE49-4242-B2FE-808E267B4D69}"/>
              </a:ext>
            </a:extLst>
          </p:cNvPr>
          <p:cNvSpPr txBox="1"/>
          <p:nvPr/>
        </p:nvSpPr>
        <p:spPr>
          <a:xfrm>
            <a:off x="420511" y="770132"/>
            <a:ext cx="1422278" cy="676911"/>
          </a:xfrm>
          <a:prstGeom prst="rect">
            <a:avLst/>
          </a:prstGeom>
          <a:noFill/>
        </p:spPr>
        <p:txBody>
          <a:bodyPr wrap="square" lIns="121725" tIns="60862" rIns="121725" bIns="60862" rtlCol="0">
            <a:spAutoFit/>
          </a:bodyPr>
          <a:lstStyle/>
          <a:p>
            <a:pPr algn="ctr"/>
            <a:r>
              <a:rPr lang="en-US" sz="3600" b="1">
                <a:ln>
                  <a:solidFill>
                    <a:schemeClr val="bg1"/>
                  </a:solidFill>
                </a:ln>
                <a:solidFill>
                  <a:schemeClr val="tx2"/>
                </a:solidFill>
                <a:latin typeface="Arrus-Black" pitchFamily="18" charset="0"/>
                <a:ea typeface="Arrus-Black" pitchFamily="18" charset="0"/>
                <a:cs typeface="Arrus-Black" pitchFamily="18" charset="0"/>
              </a:rPr>
              <a:t>BÀI</a:t>
            </a:r>
          </a:p>
        </p:txBody>
      </p:sp>
      <p:sp>
        <p:nvSpPr>
          <p:cNvPr id="8" name="Title 1">
            <a:extLst>
              <a:ext uri="{FF2B5EF4-FFF2-40B4-BE49-F238E27FC236}">
                <a16:creationId xmlns:a16="http://schemas.microsoft.com/office/drawing/2014/main" id="{5DB34668-7209-4FC2-A81B-13DA923DFB0B}"/>
              </a:ext>
            </a:extLst>
          </p:cNvPr>
          <p:cNvSpPr txBox="1">
            <a:spLocks/>
          </p:cNvSpPr>
          <p:nvPr/>
        </p:nvSpPr>
        <p:spPr>
          <a:xfrm>
            <a:off x="3083947" y="2529512"/>
            <a:ext cx="3429000" cy="1501088"/>
          </a:xfrm>
          <a:prstGeom prst="rect">
            <a:avLst/>
          </a:prstGeom>
          <a:solidFill>
            <a:schemeClr val="tx2"/>
          </a:solidFill>
          <a:effectLst>
            <a:softEdge rad="317500"/>
          </a:effectLst>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US" sz="7200">
                <a:ln w="0"/>
                <a:effectLst>
                  <a:outerShdw blurRad="38100" dist="19050" dir="2700000" algn="tl" rotWithShape="0">
                    <a:schemeClr val="dk1">
                      <a:alpha val="40000"/>
                    </a:schemeClr>
                  </a:outerShdw>
                </a:effectLst>
                <a:latin typeface="Arial-Rounded" pitchFamily="34" charset="0"/>
                <a:ea typeface="Arial-Rounded" pitchFamily="34" charset="0"/>
                <a:cs typeface="Arial-Rounded" pitchFamily="34" charset="0"/>
              </a:rPr>
              <a:t>LUỸ TRE</a:t>
            </a:r>
          </a:p>
        </p:txBody>
      </p:sp>
      <p:sp>
        <p:nvSpPr>
          <p:cNvPr id="10" name="TextBox 9">
            <a:extLst>
              <a:ext uri="{FF2B5EF4-FFF2-40B4-BE49-F238E27FC236}">
                <a16:creationId xmlns:a16="http://schemas.microsoft.com/office/drawing/2014/main" id="{9EB19052-6D06-4357-9F9D-F816CE7425BE}"/>
              </a:ext>
            </a:extLst>
          </p:cNvPr>
          <p:cNvSpPr txBox="1"/>
          <p:nvPr/>
        </p:nvSpPr>
        <p:spPr>
          <a:xfrm>
            <a:off x="5471318" y="4921080"/>
            <a:ext cx="1219200" cy="523220"/>
          </a:xfrm>
          <a:prstGeom prst="rect">
            <a:avLst/>
          </a:prstGeom>
          <a:solidFill>
            <a:srgbClr val="FFFFFF"/>
          </a:solidFill>
        </p:spPr>
        <p:txBody>
          <a:bodyPr wrap="square" rtlCol="0">
            <a:spAutoFit/>
          </a:bodyPr>
          <a:lstStyle/>
          <a:p>
            <a:pPr algn="ctr"/>
            <a:r>
              <a:rPr lang="en-US" sz="2800">
                <a:ln w="0"/>
                <a:solidFill>
                  <a:schemeClr val="tx1"/>
                </a:solidFill>
                <a:effectLst>
                  <a:outerShdw blurRad="38100" dist="19050" dir="2700000" algn="tl" rotWithShape="0">
                    <a:schemeClr val="dk1">
                      <a:alpha val="40000"/>
                    </a:schemeClr>
                  </a:outerShdw>
                </a:effectLst>
                <a:latin typeface="Arial" pitchFamily="34" charset="0"/>
                <a:cs typeface="Arial" pitchFamily="34" charset="0"/>
              </a:rPr>
              <a:t>S/36</a:t>
            </a:r>
          </a:p>
        </p:txBody>
      </p:sp>
    </p:spTree>
    <p:extLst>
      <p:ext uri="{BB962C8B-B14F-4D97-AF65-F5344CB8AC3E}">
        <p14:creationId xmlns:p14="http://schemas.microsoft.com/office/powerpoint/2010/main" val="115962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1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EE82DDF8-A7F0-4696-93E6-44F8F2E07B60}"/>
              </a:ext>
            </a:extLst>
          </p:cNvPr>
          <p:cNvGrpSpPr/>
          <p:nvPr/>
        </p:nvGrpSpPr>
        <p:grpSpPr>
          <a:xfrm>
            <a:off x="594519" y="457200"/>
            <a:ext cx="8618287" cy="584775"/>
            <a:chOff x="265201" y="846107"/>
            <a:chExt cx="11462622" cy="779699"/>
          </a:xfrm>
        </p:grpSpPr>
        <p:grpSp>
          <p:nvGrpSpPr>
            <p:cNvPr id="19" name="Group 18">
              <a:extLst>
                <a:ext uri="{FF2B5EF4-FFF2-40B4-BE49-F238E27FC236}">
                  <a16:creationId xmlns:a16="http://schemas.microsoft.com/office/drawing/2014/main" id="{8F4C76B4-C84E-46F2-ADAF-BE80904E60DB}"/>
                </a:ext>
              </a:extLst>
            </p:cNvPr>
            <p:cNvGrpSpPr/>
            <p:nvPr/>
          </p:nvGrpSpPr>
          <p:grpSpPr>
            <a:xfrm>
              <a:off x="265201" y="915918"/>
              <a:ext cx="731519" cy="640080"/>
              <a:chOff x="3017205" y="1727884"/>
              <a:chExt cx="1196998" cy="1040130"/>
            </a:xfrm>
          </p:grpSpPr>
          <p:sp>
            <p:nvSpPr>
              <p:cNvPr id="21" name="Google Shape;418;p36">
                <a:extLst>
                  <a:ext uri="{FF2B5EF4-FFF2-40B4-BE49-F238E27FC236}">
                    <a16:creationId xmlns:a16="http://schemas.microsoft.com/office/drawing/2014/main" id="{2EF5ADF8-D3EE-4E95-8D7B-41DA7D972CDA}"/>
                  </a:ext>
                </a:extLst>
              </p:cNvPr>
              <p:cNvSpPr/>
              <p:nvPr/>
            </p:nvSpPr>
            <p:spPr>
              <a:xfrm>
                <a:off x="3041858" y="1727884"/>
                <a:ext cx="1047375" cy="104013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400">
                  <a:solidFill>
                    <a:srgbClr val="002060"/>
                  </a:solidFill>
                  <a:latin typeface="Arial-Rounded" pitchFamily="34" charset="0"/>
                  <a:ea typeface="Arial-Rounded" pitchFamily="34" charset="0"/>
                  <a:cs typeface="Arial-Rounded" pitchFamily="34" charset="0"/>
                </a:endParaRPr>
              </a:p>
            </p:txBody>
          </p:sp>
          <p:sp>
            <p:nvSpPr>
              <p:cNvPr id="22" name="Google Shape;423;p36">
                <a:extLst>
                  <a:ext uri="{FF2B5EF4-FFF2-40B4-BE49-F238E27FC236}">
                    <a16:creationId xmlns:a16="http://schemas.microsoft.com/office/drawing/2014/main" id="{CFC656D9-2A43-4AAC-9029-B38D2B55440C}"/>
                  </a:ext>
                </a:extLst>
              </p:cNvPr>
              <p:cNvSpPr txBox="1">
                <a:spLocks/>
              </p:cNvSpPr>
              <p:nvPr/>
            </p:nvSpPr>
            <p:spPr>
              <a:xfrm>
                <a:off x="3017205" y="1822331"/>
                <a:ext cx="1196998"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3600">
                    <a:solidFill>
                      <a:srgbClr val="0070C0"/>
                    </a:solidFill>
                    <a:latin typeface="Arial Rounded MT Bold" pitchFamily="34" charset="0"/>
                    <a:ea typeface="Arial-Rounded" pitchFamily="34" charset="0"/>
                    <a:cs typeface="Arial-Rounded" pitchFamily="34" charset="0"/>
                  </a:rPr>
                  <a:t>1</a:t>
                </a:r>
              </a:p>
            </p:txBody>
          </p:sp>
        </p:grpSp>
        <p:sp>
          <p:nvSpPr>
            <p:cNvPr id="20" name="TextBox 19">
              <a:extLst>
                <a:ext uri="{FF2B5EF4-FFF2-40B4-BE49-F238E27FC236}">
                  <a16:creationId xmlns:a16="http://schemas.microsoft.com/office/drawing/2014/main" id="{ADD03D41-B52E-4549-9627-4097D2EF49D7}"/>
                </a:ext>
              </a:extLst>
            </p:cNvPr>
            <p:cNvSpPr txBox="1"/>
            <p:nvPr/>
          </p:nvSpPr>
          <p:spPr>
            <a:xfrm>
              <a:off x="1011787" y="846107"/>
              <a:ext cx="10716036" cy="779699"/>
            </a:xfrm>
            <a:prstGeom prst="rect">
              <a:avLst/>
            </a:prstGeom>
            <a:noFill/>
          </p:spPr>
          <p:txBody>
            <a:bodyPr wrap="square" rtlCol="0">
              <a:spAutoFit/>
            </a:bodyPr>
            <a:lstStyle/>
            <a:p>
              <a:pPr algn="just"/>
              <a:r>
                <a:rPr lang="en-US" sz="3200" b="1" dirty="0" err="1">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Nói</a:t>
              </a:r>
              <a:r>
                <a:rPr lang="en-US" sz="3200" b="1" dirty="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về</a:t>
              </a:r>
              <a:r>
                <a:rPr lang="en-US" sz="3200" b="1" dirty="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việc</a:t>
              </a:r>
              <a:r>
                <a:rPr lang="en-US" sz="3200" b="1" dirty="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làm</a:t>
              </a:r>
              <a:r>
                <a:rPr lang="en-US" sz="3200" b="1" dirty="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của</a:t>
              </a:r>
              <a:r>
                <a:rPr lang="en-US" sz="3200" b="1" dirty="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từng</a:t>
              </a:r>
              <a:r>
                <a:rPr lang="en-US" sz="3200" b="1" dirty="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người</a:t>
              </a:r>
              <a:r>
                <a:rPr lang="en-US" sz="3200" b="1" dirty="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trong</a:t>
              </a:r>
              <a:r>
                <a:rPr lang="en-US" sz="3200" b="1" dirty="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tranh</a:t>
              </a:r>
              <a:r>
                <a:rPr lang="en-US" sz="3200" b="1" dirty="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a:t>
              </a:r>
              <a:endParaRPr lang="en-US"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3" name="Picture 2">
            <a:extLst>
              <a:ext uri="{FF2B5EF4-FFF2-40B4-BE49-F238E27FC236}">
                <a16:creationId xmlns:a16="http://schemas.microsoft.com/office/drawing/2014/main" id="{17C51662-0C0A-4D6F-B3E7-2283970F53FD}"/>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3032919" y="908719"/>
            <a:ext cx="7763283" cy="2438400"/>
          </a:xfrm>
          <a:prstGeom prst="roundRect">
            <a:avLst/>
          </a:prstGeom>
        </p:spPr>
      </p:pic>
      <p:pic>
        <p:nvPicPr>
          <p:cNvPr id="5" name="Picture 4">
            <a:extLst>
              <a:ext uri="{FF2B5EF4-FFF2-40B4-BE49-F238E27FC236}">
                <a16:creationId xmlns:a16="http://schemas.microsoft.com/office/drawing/2014/main" id="{8D7ABF5B-B2D9-40EB-A60E-CCDC2104BAC3}"/>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colorTemperature colorTemp="7200"/>
                    </a14:imgEffect>
                  </a14:imgLayer>
                </a14:imgProps>
              </a:ext>
            </a:extLst>
          </a:blip>
          <a:stretch>
            <a:fillRect/>
          </a:stretch>
        </p:blipFill>
        <p:spPr>
          <a:xfrm>
            <a:off x="605847" y="3200400"/>
            <a:ext cx="10556421" cy="2104247"/>
          </a:xfrm>
          <a:prstGeom prst="roundRect">
            <a:avLst/>
          </a:prstGeom>
        </p:spPr>
      </p:pic>
      <p:sp>
        <p:nvSpPr>
          <p:cNvPr id="9" name="TextBox 8">
            <a:extLst>
              <a:ext uri="{FF2B5EF4-FFF2-40B4-BE49-F238E27FC236}">
                <a16:creationId xmlns:a16="http://schemas.microsoft.com/office/drawing/2014/main" id="{ADD03D41-B52E-4549-9627-4097D2EF49D7}"/>
              </a:ext>
            </a:extLst>
          </p:cNvPr>
          <p:cNvSpPr txBox="1"/>
          <p:nvPr/>
        </p:nvSpPr>
        <p:spPr>
          <a:xfrm>
            <a:off x="869519" y="4959962"/>
            <a:ext cx="3909149" cy="584775"/>
          </a:xfrm>
          <a:prstGeom prst="rect">
            <a:avLst/>
          </a:prstGeom>
          <a:noFill/>
        </p:spPr>
        <p:txBody>
          <a:bodyPr wrap="square" rtlCol="0">
            <a:spAutoFit/>
          </a:bodyPr>
          <a:lstStyle/>
          <a:p>
            <a:pPr algn="just"/>
            <a:r>
              <a:rPr lang="en-US" sz="3200" b="1" dirty="0" err="1" smtClean="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Thảo</a:t>
            </a:r>
            <a:r>
              <a:rPr lang="en-US" sz="3200" b="1" dirty="0" smtClean="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smtClean="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luận</a:t>
            </a:r>
            <a:r>
              <a:rPr lang="en-US" sz="3200" b="1" dirty="0" smtClean="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smtClean="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nhóm</a:t>
            </a:r>
            <a:r>
              <a:rPr lang="en-US" sz="3200" b="1" dirty="0" smtClean="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 4</a:t>
            </a:r>
            <a:endParaRPr lang="en-US"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TextBox 9">
            <a:extLst>
              <a:ext uri="{FF2B5EF4-FFF2-40B4-BE49-F238E27FC236}">
                <a16:creationId xmlns:a16="http://schemas.microsoft.com/office/drawing/2014/main" id="{ADD03D41-B52E-4549-9627-4097D2EF49D7}"/>
              </a:ext>
            </a:extLst>
          </p:cNvPr>
          <p:cNvSpPr txBox="1"/>
          <p:nvPr/>
        </p:nvSpPr>
        <p:spPr>
          <a:xfrm>
            <a:off x="4175919" y="5638800"/>
            <a:ext cx="6116223" cy="584775"/>
          </a:xfrm>
          <a:prstGeom prst="rect">
            <a:avLst/>
          </a:prstGeom>
          <a:noFill/>
        </p:spPr>
        <p:txBody>
          <a:bodyPr wrap="square" rtlCol="0">
            <a:spAutoFit/>
          </a:bodyPr>
          <a:lstStyle/>
          <a:p>
            <a:pPr algn="just"/>
            <a:r>
              <a:rPr lang="en-US" sz="32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Báo</a:t>
            </a:r>
            <a:r>
              <a:rPr lang="en-US" sz="32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cáo</a:t>
            </a:r>
            <a:r>
              <a:rPr lang="en-US" sz="32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kết</a:t>
            </a:r>
            <a:r>
              <a:rPr lang="en-US" sz="32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quả</a:t>
            </a:r>
            <a:r>
              <a:rPr lang="en-US" sz="32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hoạt</a:t>
            </a:r>
            <a:r>
              <a:rPr lang="en-US" sz="32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động</a:t>
            </a:r>
            <a:r>
              <a:rPr lang="en-US" sz="32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nhóm</a:t>
            </a:r>
            <a:endPar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9188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EE82DDF8-A7F0-4696-93E6-44F8F2E07B60}"/>
              </a:ext>
            </a:extLst>
          </p:cNvPr>
          <p:cNvGrpSpPr/>
          <p:nvPr/>
        </p:nvGrpSpPr>
        <p:grpSpPr>
          <a:xfrm>
            <a:off x="594519" y="457200"/>
            <a:ext cx="8618287" cy="584775"/>
            <a:chOff x="265201" y="846107"/>
            <a:chExt cx="11462622" cy="779699"/>
          </a:xfrm>
        </p:grpSpPr>
        <p:grpSp>
          <p:nvGrpSpPr>
            <p:cNvPr id="19" name="Group 18">
              <a:extLst>
                <a:ext uri="{FF2B5EF4-FFF2-40B4-BE49-F238E27FC236}">
                  <a16:creationId xmlns:a16="http://schemas.microsoft.com/office/drawing/2014/main" id="{8F4C76B4-C84E-46F2-ADAF-BE80904E60DB}"/>
                </a:ext>
              </a:extLst>
            </p:cNvPr>
            <p:cNvGrpSpPr/>
            <p:nvPr/>
          </p:nvGrpSpPr>
          <p:grpSpPr>
            <a:xfrm>
              <a:off x="265201" y="915918"/>
              <a:ext cx="731519" cy="640080"/>
              <a:chOff x="3017205" y="1727884"/>
              <a:chExt cx="1196998" cy="1040130"/>
            </a:xfrm>
          </p:grpSpPr>
          <p:sp>
            <p:nvSpPr>
              <p:cNvPr id="21" name="Google Shape;418;p36">
                <a:extLst>
                  <a:ext uri="{FF2B5EF4-FFF2-40B4-BE49-F238E27FC236}">
                    <a16:creationId xmlns:a16="http://schemas.microsoft.com/office/drawing/2014/main" id="{2EF5ADF8-D3EE-4E95-8D7B-41DA7D972CDA}"/>
                  </a:ext>
                </a:extLst>
              </p:cNvPr>
              <p:cNvSpPr/>
              <p:nvPr/>
            </p:nvSpPr>
            <p:spPr>
              <a:xfrm>
                <a:off x="3041858" y="1727884"/>
                <a:ext cx="1047375" cy="104013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400">
                  <a:solidFill>
                    <a:srgbClr val="002060"/>
                  </a:solidFill>
                  <a:latin typeface="Arial-Rounded" pitchFamily="34" charset="0"/>
                  <a:ea typeface="Arial-Rounded" pitchFamily="34" charset="0"/>
                  <a:cs typeface="Arial-Rounded" pitchFamily="34" charset="0"/>
                </a:endParaRPr>
              </a:p>
            </p:txBody>
          </p:sp>
          <p:sp>
            <p:nvSpPr>
              <p:cNvPr id="22" name="Google Shape;423;p36">
                <a:extLst>
                  <a:ext uri="{FF2B5EF4-FFF2-40B4-BE49-F238E27FC236}">
                    <a16:creationId xmlns:a16="http://schemas.microsoft.com/office/drawing/2014/main" id="{CFC656D9-2A43-4AAC-9029-B38D2B55440C}"/>
                  </a:ext>
                </a:extLst>
              </p:cNvPr>
              <p:cNvSpPr txBox="1">
                <a:spLocks/>
              </p:cNvSpPr>
              <p:nvPr/>
            </p:nvSpPr>
            <p:spPr>
              <a:xfrm>
                <a:off x="3017205" y="1822331"/>
                <a:ext cx="1196998"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3600">
                    <a:solidFill>
                      <a:srgbClr val="0070C0"/>
                    </a:solidFill>
                    <a:latin typeface="Arial Rounded MT Bold" pitchFamily="34" charset="0"/>
                    <a:ea typeface="Arial-Rounded" pitchFamily="34" charset="0"/>
                    <a:cs typeface="Arial-Rounded" pitchFamily="34" charset="0"/>
                  </a:rPr>
                  <a:t>1</a:t>
                </a:r>
              </a:p>
            </p:txBody>
          </p:sp>
        </p:grpSp>
        <p:sp>
          <p:nvSpPr>
            <p:cNvPr id="20" name="TextBox 19">
              <a:extLst>
                <a:ext uri="{FF2B5EF4-FFF2-40B4-BE49-F238E27FC236}">
                  <a16:creationId xmlns:a16="http://schemas.microsoft.com/office/drawing/2014/main" id="{ADD03D41-B52E-4549-9627-4097D2EF49D7}"/>
                </a:ext>
              </a:extLst>
            </p:cNvPr>
            <p:cNvSpPr txBox="1"/>
            <p:nvPr/>
          </p:nvSpPr>
          <p:spPr>
            <a:xfrm>
              <a:off x="1011787" y="846107"/>
              <a:ext cx="10716036" cy="779699"/>
            </a:xfrm>
            <a:prstGeom prst="rect">
              <a:avLst/>
            </a:prstGeom>
            <a:noFill/>
          </p:spPr>
          <p:txBody>
            <a:bodyPr wrap="square" rtlCol="0">
              <a:spAutoFit/>
            </a:bodyPr>
            <a:lstStyle/>
            <a:p>
              <a:pPr algn="just"/>
              <a:r>
                <a:rPr lang="en-US" sz="3200" b="1" dirty="0" err="1">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Nói</a:t>
              </a:r>
              <a:r>
                <a:rPr lang="en-US" sz="3200" b="1" dirty="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về</a:t>
              </a:r>
              <a:r>
                <a:rPr lang="en-US" sz="3200" b="1" dirty="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việc</a:t>
              </a:r>
              <a:r>
                <a:rPr lang="en-US" sz="3200" b="1" dirty="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làm</a:t>
              </a:r>
              <a:r>
                <a:rPr lang="en-US" sz="3200" b="1" dirty="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của</a:t>
              </a:r>
              <a:r>
                <a:rPr lang="en-US" sz="3200" b="1" dirty="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từng</a:t>
              </a:r>
              <a:r>
                <a:rPr lang="en-US" sz="3200" b="1" dirty="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người</a:t>
              </a:r>
              <a:r>
                <a:rPr lang="en-US" sz="3200" b="1" dirty="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trong</a:t>
              </a:r>
              <a:r>
                <a:rPr lang="en-US" sz="3200" b="1" dirty="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tranh</a:t>
              </a:r>
              <a:r>
                <a:rPr lang="en-US" sz="3200" b="1" dirty="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a:t>
              </a:r>
              <a:endParaRPr lang="en-US"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3" name="Picture 2">
            <a:extLst>
              <a:ext uri="{FF2B5EF4-FFF2-40B4-BE49-F238E27FC236}">
                <a16:creationId xmlns:a16="http://schemas.microsoft.com/office/drawing/2014/main" id="{17C51662-0C0A-4D6F-B3E7-2283970F53FD}"/>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1432719" y="908719"/>
            <a:ext cx="8830082" cy="2438400"/>
          </a:xfrm>
          <a:prstGeom prst="roundRect">
            <a:avLst/>
          </a:prstGeom>
        </p:spPr>
      </p:pic>
      <p:sp>
        <p:nvSpPr>
          <p:cNvPr id="10" name="TextBox 9">
            <a:extLst>
              <a:ext uri="{FF2B5EF4-FFF2-40B4-BE49-F238E27FC236}">
                <a16:creationId xmlns:a16="http://schemas.microsoft.com/office/drawing/2014/main" id="{ADD03D41-B52E-4549-9627-4097D2EF49D7}"/>
              </a:ext>
            </a:extLst>
          </p:cNvPr>
          <p:cNvSpPr txBox="1"/>
          <p:nvPr/>
        </p:nvSpPr>
        <p:spPr>
          <a:xfrm>
            <a:off x="1966117" y="3593812"/>
            <a:ext cx="9640355" cy="584775"/>
          </a:xfrm>
          <a:prstGeom prst="rect">
            <a:avLst/>
          </a:prstGeom>
          <a:noFill/>
        </p:spPr>
        <p:txBody>
          <a:bodyPr wrap="square" rtlCol="0">
            <a:spAutoFit/>
          </a:bodyPr>
          <a:lstStyle/>
          <a:p>
            <a:pPr algn="just"/>
            <a:r>
              <a:rPr lang="en-US" sz="3200" b="1" dirty="0" err="1"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Hai</a:t>
            </a:r>
            <a:r>
              <a:rPr lang="en-US" sz="3200" b="1" dirty="0"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bác</a:t>
            </a:r>
            <a:r>
              <a:rPr lang="en-US" sz="3200" b="1" dirty="0"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nông</a:t>
            </a:r>
            <a:r>
              <a:rPr lang="en-US" sz="3200" b="1" dirty="0"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dân</a:t>
            </a:r>
            <a:r>
              <a:rPr lang="en-US" sz="3200" b="1" dirty="0"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đang</a:t>
            </a:r>
            <a:r>
              <a:rPr lang="en-US" sz="3200" b="1" dirty="0"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cày</a:t>
            </a:r>
            <a:r>
              <a:rPr lang="en-US" sz="3200" b="1" dirty="0"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bừa</a:t>
            </a:r>
            <a:r>
              <a:rPr lang="en-US" sz="3200" b="1" dirty="0"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trên</a:t>
            </a:r>
            <a:r>
              <a:rPr lang="en-US" sz="3200" b="1" dirty="0"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ruộng</a:t>
            </a:r>
            <a:r>
              <a:rPr lang="en-US" sz="3200" b="1" dirty="0"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a:t>
            </a:r>
            <a:endParaRPr lang="en-US" sz="3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TextBox 10">
            <a:extLst>
              <a:ext uri="{FF2B5EF4-FFF2-40B4-BE49-F238E27FC236}">
                <a16:creationId xmlns:a16="http://schemas.microsoft.com/office/drawing/2014/main" id="{ADD03D41-B52E-4549-9627-4097D2EF49D7}"/>
              </a:ext>
            </a:extLst>
          </p:cNvPr>
          <p:cNvSpPr txBox="1"/>
          <p:nvPr/>
        </p:nvSpPr>
        <p:spPr>
          <a:xfrm>
            <a:off x="1951038" y="4349231"/>
            <a:ext cx="5577682" cy="584775"/>
          </a:xfrm>
          <a:prstGeom prst="rect">
            <a:avLst/>
          </a:prstGeom>
          <a:noFill/>
        </p:spPr>
        <p:txBody>
          <a:bodyPr wrap="square" rtlCol="0">
            <a:spAutoFit/>
          </a:bodyPr>
          <a:lstStyle/>
          <a:p>
            <a:pPr algn="just"/>
            <a:r>
              <a:rPr lang="en-US" sz="3200" b="1" dirty="0" err="1"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Các</a:t>
            </a:r>
            <a:r>
              <a:rPr lang="en-US" sz="3200" b="1" dirty="0"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cụ</a:t>
            </a:r>
            <a:r>
              <a:rPr lang="en-US" sz="3200" b="1" dirty="0"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già</a:t>
            </a:r>
            <a:r>
              <a:rPr lang="en-US" sz="3200" b="1" dirty="0"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đang</a:t>
            </a:r>
            <a:r>
              <a:rPr lang="en-US" sz="3200" b="1" dirty="0"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đốt</a:t>
            </a:r>
            <a:r>
              <a:rPr lang="en-US" sz="3200" b="1" dirty="0"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lá</a:t>
            </a:r>
            <a:r>
              <a:rPr lang="en-US" sz="3200" b="1" dirty="0"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a:t>
            </a:r>
            <a:endParaRPr lang="en-US" sz="3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TextBox 11">
            <a:extLst>
              <a:ext uri="{FF2B5EF4-FFF2-40B4-BE49-F238E27FC236}">
                <a16:creationId xmlns:a16="http://schemas.microsoft.com/office/drawing/2014/main" id="{ADD03D41-B52E-4549-9627-4097D2EF49D7}"/>
              </a:ext>
            </a:extLst>
          </p:cNvPr>
          <p:cNvSpPr txBox="1"/>
          <p:nvPr/>
        </p:nvSpPr>
        <p:spPr>
          <a:xfrm>
            <a:off x="1966120" y="5130225"/>
            <a:ext cx="7086600" cy="584775"/>
          </a:xfrm>
          <a:prstGeom prst="rect">
            <a:avLst/>
          </a:prstGeom>
          <a:noFill/>
        </p:spPr>
        <p:txBody>
          <a:bodyPr wrap="square" rtlCol="0">
            <a:spAutoFit/>
          </a:bodyPr>
          <a:lstStyle/>
          <a:p>
            <a:pPr algn="just"/>
            <a:r>
              <a:rPr lang="en-US" sz="3200" b="1" dirty="0" err="1"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Hai</a:t>
            </a:r>
            <a:r>
              <a:rPr lang="en-US" sz="3200" b="1" dirty="0"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bạn</a:t>
            </a:r>
            <a:r>
              <a:rPr lang="en-US" sz="3200" b="1" dirty="0"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nhỏ</a:t>
            </a:r>
            <a:r>
              <a:rPr lang="en-US" sz="3200" b="1" dirty="0"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đang</a:t>
            </a:r>
            <a:r>
              <a:rPr lang="en-US" sz="3200" b="1" dirty="0"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bắc</a:t>
            </a:r>
            <a:r>
              <a:rPr lang="en-US" sz="3200" b="1" dirty="0"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bếp</a:t>
            </a:r>
            <a:r>
              <a:rPr lang="en-US" sz="3200" b="1" dirty="0"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thổi</a:t>
            </a:r>
            <a:r>
              <a:rPr lang="en-US" sz="3200" b="1" dirty="0"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cơm</a:t>
            </a:r>
            <a:r>
              <a:rPr lang="en-US" sz="3200" b="1" dirty="0"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a:t>
            </a:r>
            <a:endParaRPr lang="en-US" sz="3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a:extLst>
              <a:ext uri="{FF2B5EF4-FFF2-40B4-BE49-F238E27FC236}">
                <a16:creationId xmlns:a16="http://schemas.microsoft.com/office/drawing/2014/main" id="{ADD03D41-B52E-4549-9627-4097D2EF49D7}"/>
              </a:ext>
            </a:extLst>
          </p:cNvPr>
          <p:cNvSpPr txBox="1"/>
          <p:nvPr/>
        </p:nvSpPr>
        <p:spPr>
          <a:xfrm>
            <a:off x="1966118" y="5816025"/>
            <a:ext cx="9640355" cy="584775"/>
          </a:xfrm>
          <a:prstGeom prst="rect">
            <a:avLst/>
          </a:prstGeom>
          <a:noFill/>
        </p:spPr>
        <p:txBody>
          <a:bodyPr wrap="square" rtlCol="0">
            <a:spAutoFit/>
          </a:bodyPr>
          <a:lstStyle/>
          <a:p>
            <a:pPr algn="just"/>
            <a:r>
              <a:rPr lang="en-US" sz="3200" b="1" dirty="0" err="1"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Các</a:t>
            </a:r>
            <a:r>
              <a:rPr lang="en-US" sz="3200" b="1" dirty="0"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bà</a:t>
            </a:r>
            <a:r>
              <a:rPr lang="en-US" sz="3200" b="1" dirty="0"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mẹ</a:t>
            </a:r>
            <a:r>
              <a:rPr lang="en-US" sz="3200" b="1" dirty="0"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đang</a:t>
            </a:r>
            <a:r>
              <a:rPr lang="en-US" sz="3200" b="1" dirty="0"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tra</a:t>
            </a:r>
            <a:r>
              <a:rPr lang="en-US" sz="3200" b="1" dirty="0"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ngô</a:t>
            </a:r>
            <a:r>
              <a:rPr lang="en-US" sz="3200" b="1" dirty="0"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trên</a:t>
            </a:r>
            <a:r>
              <a:rPr lang="en-US" sz="3200" b="1" dirty="0"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lưng</a:t>
            </a:r>
            <a:r>
              <a:rPr lang="en-US" sz="3200" b="1" dirty="0"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địu</a:t>
            </a:r>
            <a:r>
              <a:rPr lang="en-US" sz="3200" b="1" dirty="0"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các</a:t>
            </a:r>
            <a:r>
              <a:rPr lang="en-US" sz="3200" b="1" dirty="0"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em</a:t>
            </a:r>
            <a:r>
              <a:rPr lang="en-US" sz="3200" b="1" dirty="0"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nhỏ</a:t>
            </a:r>
            <a:r>
              <a:rPr lang="en-US" sz="3200" b="1" dirty="0"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a:t>
            </a:r>
            <a:endParaRPr lang="en-US" sz="3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5205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circle(in)">
                                      <p:cBhvr>
                                        <p:cTn id="20" dur="20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randombar(horizontal)">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52AE0DE4-8C20-49DF-858C-E037C0EFA81F}"/>
              </a:ext>
            </a:extLst>
          </p:cNvPr>
          <p:cNvSpPr/>
          <p:nvPr/>
        </p:nvSpPr>
        <p:spPr>
          <a:xfrm>
            <a:off x="1165635" y="3276380"/>
            <a:ext cx="3192358" cy="1594214"/>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27"/>
          </a:p>
        </p:txBody>
      </p:sp>
      <p:sp>
        <p:nvSpPr>
          <p:cNvPr id="9" name="Rectangle: Rounded Corners 8">
            <a:extLst>
              <a:ext uri="{FF2B5EF4-FFF2-40B4-BE49-F238E27FC236}">
                <a16:creationId xmlns:a16="http://schemas.microsoft.com/office/drawing/2014/main" id="{EA671D44-E9CC-43D3-A56B-87BC1BE312EF}"/>
              </a:ext>
            </a:extLst>
          </p:cNvPr>
          <p:cNvSpPr/>
          <p:nvPr/>
        </p:nvSpPr>
        <p:spPr>
          <a:xfrm>
            <a:off x="8107893" y="3348844"/>
            <a:ext cx="3034518" cy="1449286"/>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27"/>
          </a:p>
        </p:txBody>
      </p:sp>
      <p:sp>
        <p:nvSpPr>
          <p:cNvPr id="10" name="Rectangle: Rounded Corners 9">
            <a:extLst>
              <a:ext uri="{FF2B5EF4-FFF2-40B4-BE49-F238E27FC236}">
                <a16:creationId xmlns:a16="http://schemas.microsoft.com/office/drawing/2014/main" id="{AB9F5D72-3D06-4271-8B52-0740DBA7D6F5}"/>
              </a:ext>
            </a:extLst>
          </p:cNvPr>
          <p:cNvSpPr/>
          <p:nvPr/>
        </p:nvSpPr>
        <p:spPr>
          <a:xfrm>
            <a:off x="4459341" y="4926025"/>
            <a:ext cx="3648551" cy="1398575"/>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27"/>
          </a:p>
        </p:txBody>
      </p:sp>
      <p:sp>
        <p:nvSpPr>
          <p:cNvPr id="11" name="Rectangle: Rounded Corners 10">
            <a:extLst>
              <a:ext uri="{FF2B5EF4-FFF2-40B4-BE49-F238E27FC236}">
                <a16:creationId xmlns:a16="http://schemas.microsoft.com/office/drawing/2014/main" id="{0A8E188B-2D11-4DF0-BA31-F8ED8812DB40}"/>
              </a:ext>
            </a:extLst>
          </p:cNvPr>
          <p:cNvSpPr/>
          <p:nvPr/>
        </p:nvSpPr>
        <p:spPr>
          <a:xfrm>
            <a:off x="4428936" y="1860362"/>
            <a:ext cx="3648551" cy="1398582"/>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27"/>
          </a:p>
        </p:txBody>
      </p:sp>
      <p:cxnSp>
        <p:nvCxnSpPr>
          <p:cNvPr id="12" name="Straight Arrow Connector 11">
            <a:extLst>
              <a:ext uri="{FF2B5EF4-FFF2-40B4-BE49-F238E27FC236}">
                <a16:creationId xmlns:a16="http://schemas.microsoft.com/office/drawing/2014/main" id="{D1F1EE61-E6FC-4215-AF4C-92E9ABAAE6CB}"/>
              </a:ext>
            </a:extLst>
          </p:cNvPr>
          <p:cNvCxnSpPr/>
          <p:nvPr/>
        </p:nvCxnSpPr>
        <p:spPr>
          <a:xfrm>
            <a:off x="7463455" y="4022813"/>
            <a:ext cx="61403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FFC1B25-F305-423C-9442-2A7E1691AEB6}"/>
              </a:ext>
            </a:extLst>
          </p:cNvPr>
          <p:cNvCxnSpPr>
            <a:cxnSpLocks/>
          </p:cNvCxnSpPr>
          <p:nvPr/>
        </p:nvCxnSpPr>
        <p:spPr>
          <a:xfrm flipH="1">
            <a:off x="4428937" y="4022813"/>
            <a:ext cx="64443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05136CB-6D8D-46DF-99FA-C6218E5EEB03}"/>
              </a:ext>
            </a:extLst>
          </p:cNvPr>
          <p:cNvCxnSpPr>
            <a:cxnSpLocks/>
          </p:cNvCxnSpPr>
          <p:nvPr/>
        </p:nvCxnSpPr>
        <p:spPr>
          <a:xfrm flipH="1">
            <a:off x="6178550" y="4514353"/>
            <a:ext cx="1" cy="42214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136DFFF-71F9-44A5-B029-55D4FF51D6EA}"/>
              </a:ext>
            </a:extLst>
          </p:cNvPr>
          <p:cNvCxnSpPr>
            <a:cxnSpLocks/>
          </p:cNvCxnSpPr>
          <p:nvPr/>
        </p:nvCxnSpPr>
        <p:spPr>
          <a:xfrm flipH="1" flipV="1">
            <a:off x="6178548" y="3231968"/>
            <a:ext cx="1" cy="40890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EB805EF9-3CFB-4C93-8AB9-3127575E60DE}"/>
              </a:ext>
            </a:extLst>
          </p:cNvPr>
          <p:cNvSpPr/>
          <p:nvPr/>
        </p:nvSpPr>
        <p:spPr>
          <a:xfrm>
            <a:off x="5042969" y="3540951"/>
            <a:ext cx="2349541" cy="1015036"/>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27"/>
          </a:p>
        </p:txBody>
      </p:sp>
      <p:sp>
        <p:nvSpPr>
          <p:cNvPr id="17" name="Oval 16">
            <a:extLst>
              <a:ext uri="{FF2B5EF4-FFF2-40B4-BE49-F238E27FC236}">
                <a16:creationId xmlns:a16="http://schemas.microsoft.com/office/drawing/2014/main" id="{215237BE-D55B-4B1C-808A-6361C2ABE0A3}"/>
              </a:ext>
            </a:extLst>
          </p:cNvPr>
          <p:cNvSpPr/>
          <p:nvPr/>
        </p:nvSpPr>
        <p:spPr>
          <a:xfrm>
            <a:off x="4601266" y="3539694"/>
            <a:ext cx="3192357" cy="1015036"/>
          </a:xfrm>
          <a:prstGeom prst="ellipse">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2"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Kể</a:t>
            </a:r>
            <a:r>
              <a:rPr lang="en-US" sz="1862"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1862"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sự</a:t>
            </a:r>
            <a:r>
              <a:rPr lang="en-US" sz="1862"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1862"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việc</a:t>
            </a:r>
            <a:r>
              <a:rPr lang="en-US" sz="1862"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1862"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đã</a:t>
            </a:r>
            <a:r>
              <a:rPr lang="en-US" sz="1862"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1862"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chứng</a:t>
            </a:r>
            <a:r>
              <a:rPr lang="en-US" sz="1862"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1862"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kiến</a:t>
            </a:r>
            <a:r>
              <a:rPr lang="en-US" sz="1862"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1862"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hoặc</a:t>
            </a:r>
            <a:r>
              <a:rPr lang="en-US" sz="1862"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1862"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tham</a:t>
            </a:r>
            <a:r>
              <a:rPr lang="en-US" sz="1862"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1862"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gia</a:t>
            </a:r>
            <a:endParaRPr lang="en-US" sz="1862"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8" name="Rectangle: Rounded Corners 17">
            <a:extLst>
              <a:ext uri="{FF2B5EF4-FFF2-40B4-BE49-F238E27FC236}">
                <a16:creationId xmlns:a16="http://schemas.microsoft.com/office/drawing/2014/main" id="{127D0C35-7761-4B5B-92F3-C617935FE8DA}"/>
              </a:ext>
            </a:extLst>
          </p:cNvPr>
          <p:cNvSpPr/>
          <p:nvPr/>
        </p:nvSpPr>
        <p:spPr>
          <a:xfrm>
            <a:off x="4414142" y="2082740"/>
            <a:ext cx="3695733" cy="97116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27">
                <a:solidFill>
                  <a:schemeClr val="tx1"/>
                </a:solidFill>
                <a:latin typeface="Arial-Rounded" panose="020B0500000000000000" pitchFamily="34" charset="0"/>
                <a:ea typeface="Arial-Rounded" panose="020B0500000000000000" pitchFamily="34" charset="0"/>
                <a:cs typeface="Arial-Rounded" panose="020B0500000000000000" pitchFamily="34" charset="0"/>
              </a:rPr>
              <a:t>(1) Em đã tham gia hoặc chứng kiến việc gì? </a:t>
            </a:r>
          </a:p>
          <a:p>
            <a:pPr algn="ctr"/>
            <a:r>
              <a:rPr lang="en-US" sz="2527">
                <a:solidFill>
                  <a:schemeClr val="tx1"/>
                </a:solidFill>
                <a:latin typeface="Arial-Rounded" panose="020B0500000000000000" pitchFamily="34" charset="0"/>
                <a:ea typeface="Arial-Rounded" panose="020B0500000000000000" pitchFamily="34" charset="0"/>
                <a:cs typeface="Arial-Rounded" panose="020B0500000000000000" pitchFamily="34" charset="0"/>
              </a:rPr>
              <a:t>Ở đâu? </a:t>
            </a:r>
          </a:p>
        </p:txBody>
      </p:sp>
      <p:sp>
        <p:nvSpPr>
          <p:cNvPr id="19" name="Rectangle: Rounded Corners 18">
            <a:extLst>
              <a:ext uri="{FF2B5EF4-FFF2-40B4-BE49-F238E27FC236}">
                <a16:creationId xmlns:a16="http://schemas.microsoft.com/office/drawing/2014/main" id="{006E652C-E5A4-4C25-A26D-CE3FB154068F}"/>
              </a:ext>
            </a:extLst>
          </p:cNvPr>
          <p:cNvSpPr/>
          <p:nvPr/>
        </p:nvSpPr>
        <p:spPr>
          <a:xfrm>
            <a:off x="8148432" y="3712999"/>
            <a:ext cx="2902142" cy="6684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527">
                <a:solidFill>
                  <a:schemeClr val="tx1"/>
                </a:solidFill>
                <a:latin typeface="Arial-Rounded" panose="020B0500000000000000" pitchFamily="34" charset="0"/>
                <a:ea typeface="Arial-Rounded" panose="020B0500000000000000" pitchFamily="34" charset="0"/>
                <a:cs typeface="Arial-Rounded" panose="020B0500000000000000" pitchFamily="34" charset="0"/>
              </a:rPr>
              <a:t>(2) Có những ai tham gia việc đó?</a:t>
            </a:r>
          </a:p>
        </p:txBody>
      </p:sp>
      <p:sp>
        <p:nvSpPr>
          <p:cNvPr id="20" name="Rectangle: Rounded Corners 19">
            <a:extLst>
              <a:ext uri="{FF2B5EF4-FFF2-40B4-BE49-F238E27FC236}">
                <a16:creationId xmlns:a16="http://schemas.microsoft.com/office/drawing/2014/main" id="{3EF768DE-5C4B-4B6E-8550-F1D65734FD4C}"/>
              </a:ext>
            </a:extLst>
          </p:cNvPr>
          <p:cNvSpPr/>
          <p:nvPr/>
        </p:nvSpPr>
        <p:spPr>
          <a:xfrm>
            <a:off x="4561311" y="5291100"/>
            <a:ext cx="3516176" cy="6684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527">
                <a:solidFill>
                  <a:schemeClr val="tx1"/>
                </a:solidFill>
                <a:latin typeface="Arial-Rounded" panose="020B0500000000000000" pitchFamily="34" charset="0"/>
                <a:ea typeface="Arial-Rounded" panose="020B0500000000000000" pitchFamily="34" charset="0"/>
                <a:cs typeface="Arial-Rounded" panose="020B0500000000000000" pitchFamily="34" charset="0"/>
              </a:rPr>
              <a:t>(3) Những người tham gia đã làm gì? Làm thế nào?</a:t>
            </a:r>
          </a:p>
        </p:txBody>
      </p:sp>
      <p:sp>
        <p:nvSpPr>
          <p:cNvPr id="21" name="Rectangle: Rounded Corners 20">
            <a:extLst>
              <a:ext uri="{FF2B5EF4-FFF2-40B4-BE49-F238E27FC236}">
                <a16:creationId xmlns:a16="http://schemas.microsoft.com/office/drawing/2014/main" id="{CB099C1A-5FAD-40C0-8C51-5FC34A1E9107}"/>
              </a:ext>
            </a:extLst>
          </p:cNvPr>
          <p:cNvSpPr/>
          <p:nvPr/>
        </p:nvSpPr>
        <p:spPr>
          <a:xfrm>
            <a:off x="1181535" y="3687662"/>
            <a:ext cx="3192357" cy="6684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527">
                <a:solidFill>
                  <a:schemeClr val="tx1"/>
                </a:solidFill>
                <a:latin typeface="Arial-Rounded" panose="020B0500000000000000" pitchFamily="34" charset="0"/>
                <a:ea typeface="Arial-Rounded" panose="020B0500000000000000" pitchFamily="34" charset="0"/>
                <a:cs typeface="Arial-Rounded" panose="020B0500000000000000" pitchFamily="34" charset="0"/>
              </a:rPr>
              <a:t>(4) Em suy nghĩ gì khi chứng kiến (tham gia) việc đó?</a:t>
            </a:r>
          </a:p>
        </p:txBody>
      </p:sp>
      <p:grpSp>
        <p:nvGrpSpPr>
          <p:cNvPr id="22" name="Group 21">
            <a:extLst>
              <a:ext uri="{FF2B5EF4-FFF2-40B4-BE49-F238E27FC236}">
                <a16:creationId xmlns:a16="http://schemas.microsoft.com/office/drawing/2014/main" id="{A66B0EA6-36E5-40DC-895F-3CAB3603D3E5}"/>
              </a:ext>
            </a:extLst>
          </p:cNvPr>
          <p:cNvGrpSpPr/>
          <p:nvPr/>
        </p:nvGrpSpPr>
        <p:grpSpPr>
          <a:xfrm>
            <a:off x="571257" y="539538"/>
            <a:ext cx="10820400" cy="1077218"/>
            <a:chOff x="265201" y="846107"/>
            <a:chExt cx="14391509" cy="1436289"/>
          </a:xfrm>
        </p:grpSpPr>
        <p:grpSp>
          <p:nvGrpSpPr>
            <p:cNvPr id="23" name="Group 22">
              <a:extLst>
                <a:ext uri="{FF2B5EF4-FFF2-40B4-BE49-F238E27FC236}">
                  <a16:creationId xmlns:a16="http://schemas.microsoft.com/office/drawing/2014/main" id="{F27CF7A2-2240-4084-9A54-0447CDAF5F8E}"/>
                </a:ext>
              </a:extLst>
            </p:cNvPr>
            <p:cNvGrpSpPr/>
            <p:nvPr/>
          </p:nvGrpSpPr>
          <p:grpSpPr>
            <a:xfrm>
              <a:off x="265201" y="915918"/>
              <a:ext cx="731519" cy="640080"/>
              <a:chOff x="3017205" y="1727884"/>
              <a:chExt cx="1196998" cy="1040130"/>
            </a:xfrm>
          </p:grpSpPr>
          <p:sp>
            <p:nvSpPr>
              <p:cNvPr id="25" name="Google Shape;418;p36">
                <a:extLst>
                  <a:ext uri="{FF2B5EF4-FFF2-40B4-BE49-F238E27FC236}">
                    <a16:creationId xmlns:a16="http://schemas.microsoft.com/office/drawing/2014/main" id="{E4099C8D-B6C5-45F9-BB83-A9064FBF2D93}"/>
                  </a:ext>
                </a:extLst>
              </p:cNvPr>
              <p:cNvSpPr/>
              <p:nvPr/>
            </p:nvSpPr>
            <p:spPr>
              <a:xfrm>
                <a:off x="3041858" y="1727884"/>
                <a:ext cx="1047375" cy="104013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400">
                  <a:solidFill>
                    <a:srgbClr val="002060"/>
                  </a:solidFill>
                  <a:latin typeface="Arial-Rounded" pitchFamily="34" charset="0"/>
                  <a:ea typeface="Arial-Rounded" pitchFamily="34" charset="0"/>
                  <a:cs typeface="Arial-Rounded" pitchFamily="34" charset="0"/>
                </a:endParaRPr>
              </a:p>
            </p:txBody>
          </p:sp>
          <p:sp>
            <p:nvSpPr>
              <p:cNvPr id="26" name="Google Shape;423;p36">
                <a:extLst>
                  <a:ext uri="{FF2B5EF4-FFF2-40B4-BE49-F238E27FC236}">
                    <a16:creationId xmlns:a16="http://schemas.microsoft.com/office/drawing/2014/main" id="{99D39A21-CC6F-44FC-9979-B08F41CE9ADF}"/>
                  </a:ext>
                </a:extLst>
              </p:cNvPr>
              <p:cNvSpPr txBox="1">
                <a:spLocks/>
              </p:cNvSpPr>
              <p:nvPr/>
            </p:nvSpPr>
            <p:spPr>
              <a:xfrm>
                <a:off x="3017205" y="1822331"/>
                <a:ext cx="1196998"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3600">
                    <a:solidFill>
                      <a:srgbClr val="0070C0"/>
                    </a:solidFill>
                    <a:latin typeface="Arial Rounded MT Bold" pitchFamily="34" charset="0"/>
                    <a:ea typeface="Arial-Rounded" pitchFamily="34" charset="0"/>
                    <a:cs typeface="Arial-Rounded" pitchFamily="34" charset="0"/>
                  </a:rPr>
                  <a:t>2</a:t>
                </a:r>
              </a:p>
            </p:txBody>
          </p:sp>
        </p:grpSp>
        <p:sp>
          <p:nvSpPr>
            <p:cNvPr id="24" name="TextBox 23">
              <a:extLst>
                <a:ext uri="{FF2B5EF4-FFF2-40B4-BE49-F238E27FC236}">
                  <a16:creationId xmlns:a16="http://schemas.microsoft.com/office/drawing/2014/main" id="{B899E357-2A41-44F3-97D7-B3CDF3FCA4C4}"/>
                </a:ext>
              </a:extLst>
            </p:cNvPr>
            <p:cNvSpPr txBox="1"/>
            <p:nvPr/>
          </p:nvSpPr>
          <p:spPr>
            <a:xfrm>
              <a:off x="1011787" y="846107"/>
              <a:ext cx="13644923" cy="1436289"/>
            </a:xfrm>
            <a:prstGeom prst="rect">
              <a:avLst/>
            </a:prstGeom>
            <a:noFill/>
          </p:spPr>
          <p:txBody>
            <a:bodyPr wrap="square" rtlCol="0">
              <a:spAutoFit/>
            </a:bodyPr>
            <a:lstStyle/>
            <a:p>
              <a:r>
                <a:rPr lang="vi-VN" sz="3200" b="1">
                  <a:latin typeface="Arial-Rounded" panose="020B0500000000000000" pitchFamily="34" charset="0"/>
                  <a:ea typeface="Arial-Rounded" panose="020B0500000000000000" pitchFamily="34" charset="0"/>
                  <a:cs typeface="Arial-Rounded" panose="020B0500000000000000" pitchFamily="34" charset="0"/>
                </a:rPr>
                <a:t>Viết 3 – 5 câu kể </a:t>
              </a:r>
              <a:r>
                <a:rPr lang="en-US" sz="3200" b="1">
                  <a:latin typeface="Arial-Rounded" panose="020B0500000000000000" pitchFamily="34" charset="0"/>
                  <a:ea typeface="Arial-Rounded" panose="020B0500000000000000" pitchFamily="34" charset="0"/>
                  <a:cs typeface="Arial-Rounded" panose="020B0500000000000000" pitchFamily="34" charset="0"/>
                </a:rPr>
                <a:t>về một việc đã chứng kiến hoặc tham gia ở nơi em đang sống.</a:t>
              </a:r>
              <a:endParaRPr lang="vi-VN" sz="3200" b="1" dirty="0">
                <a:latin typeface="Arial-Rounded" panose="020B0500000000000000" pitchFamily="34" charset="0"/>
                <a:ea typeface="Arial-Rounded" panose="020B0500000000000000" pitchFamily="34" charset="0"/>
                <a:cs typeface="Arial-Rounded" panose="020B0500000000000000" pitchFamily="34" charset="0"/>
              </a:endParaRPr>
            </a:p>
          </p:txBody>
        </p:sp>
      </p:grpSp>
      <p:cxnSp>
        <p:nvCxnSpPr>
          <p:cNvPr id="3" name="Straight Connector 2"/>
          <p:cNvCxnSpPr/>
          <p:nvPr/>
        </p:nvCxnSpPr>
        <p:spPr>
          <a:xfrm flipV="1">
            <a:off x="1923614" y="1071957"/>
            <a:ext cx="854099" cy="61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324449" y="1084337"/>
            <a:ext cx="319487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9545125" y="1104215"/>
            <a:ext cx="159728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671736" y="1601162"/>
            <a:ext cx="2889575" cy="155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3121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1000"/>
                                        <p:tgtEl>
                                          <p:spTgt spid="27"/>
                                        </p:tgtEl>
                                      </p:cBhvr>
                                    </p:animEffect>
                                    <p:anim calcmode="lin" valueType="num">
                                      <p:cBhvr>
                                        <p:cTn id="14" dur="1000" fill="hold"/>
                                        <p:tgtEl>
                                          <p:spTgt spid="27"/>
                                        </p:tgtEl>
                                        <p:attrNameLst>
                                          <p:attrName>ppt_x</p:attrName>
                                        </p:attrNameLst>
                                      </p:cBhvr>
                                      <p:tavLst>
                                        <p:tav tm="0">
                                          <p:val>
                                            <p:strVal val="#ppt_x"/>
                                          </p:val>
                                        </p:tav>
                                        <p:tav tm="100000">
                                          <p:val>
                                            <p:strVal val="#ppt_x"/>
                                          </p:val>
                                        </p:tav>
                                      </p:tavLst>
                                    </p:anim>
                                    <p:anim calcmode="lin" valueType="num">
                                      <p:cBhvr>
                                        <p:cTn id="15"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heel(1)">
                                      <p:cBhvr>
                                        <p:cTn id="20" dur="2000"/>
                                        <p:tgtEl>
                                          <p:spTgt spid="28"/>
                                        </p:tgtEl>
                                      </p:cBhvr>
                                    </p:animEffect>
                                  </p:childTnLst>
                                </p:cTn>
                              </p:par>
                              <p:par>
                                <p:cTn id="21" presetID="21" presetClass="entr" presetSubtype="1"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heel(1)">
                                      <p:cBhvr>
                                        <p:cTn id="23"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86366" y="1371600"/>
            <a:ext cx="10990694" cy="3785652"/>
          </a:xfrm>
          <a:prstGeom prst="rect">
            <a:avLst/>
          </a:prstGeom>
        </p:spPr>
        <p:txBody>
          <a:bodyPr wrap="square">
            <a:spAutoFit/>
          </a:bodyPr>
          <a:lstStyle/>
          <a:p>
            <a:pPr algn="just"/>
            <a:r>
              <a:rPr lang="en-US" sz="4000" dirty="0" smtClean="0">
                <a:latin typeface="+mj-lt"/>
              </a:rPr>
              <a:t>	</a:t>
            </a:r>
            <a:r>
              <a:rPr lang="vi-VN" sz="4000" dirty="0" smtClean="0">
                <a:latin typeface="+mj-lt"/>
              </a:rPr>
              <a:t>Những </a:t>
            </a:r>
            <a:r>
              <a:rPr lang="vi-VN" sz="4000" dirty="0">
                <a:latin typeface="+mj-lt"/>
              </a:rPr>
              <a:t>ngày gần Tết, mọi người trong gia đình rất bận rộn. Bố dọn dẹp nhà cửa. Còn mẹ đi chợ mua sắm đồ Tết. Em đã giúp đỡ bố mẹ một số việc nhỏ như lau nhà, rửa bát, tưới cây… còn được xem ông và bố gói bánh chưng. Tết năm </a:t>
            </a:r>
            <a:r>
              <a:rPr lang="vi-VN" sz="4000" dirty="0" smtClean="0">
                <a:latin typeface="+mj-lt"/>
              </a:rPr>
              <a:t>nay gia đình em </a:t>
            </a:r>
            <a:r>
              <a:rPr lang="vi-VN" sz="4000" dirty="0">
                <a:latin typeface="+mj-lt"/>
              </a:rPr>
              <a:t>thật vui vẻ, ấm áp.</a:t>
            </a:r>
            <a:endParaRPr lang="en-US" sz="4000" dirty="0">
              <a:latin typeface="+mj-lt"/>
            </a:endParaRPr>
          </a:p>
        </p:txBody>
      </p:sp>
    </p:spTree>
    <p:extLst>
      <p:ext uri="{BB962C8B-B14F-4D97-AF65-F5344CB8AC3E}">
        <p14:creationId xmlns:p14="http://schemas.microsoft.com/office/powerpoint/2010/main" val="20272895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28713" y="1659285"/>
            <a:ext cx="9906000" cy="3539430"/>
          </a:xfrm>
          <a:prstGeom prst="rect">
            <a:avLst/>
          </a:prstGeom>
        </p:spPr>
        <p:txBody>
          <a:bodyPr wrap="square">
            <a:spAutoFit/>
          </a:bodyPr>
          <a:lstStyle/>
          <a:p>
            <a:pPr algn="just"/>
            <a:r>
              <a:rPr lang="en-US" sz="3200" smtClean="0">
                <a:solidFill>
                  <a:srgbClr val="FF0000"/>
                </a:solidFill>
                <a:latin typeface="+mj-lt"/>
              </a:rPr>
              <a:t>	</a:t>
            </a:r>
            <a:r>
              <a:rPr lang="vi-VN" sz="3200" smtClean="0">
                <a:solidFill>
                  <a:srgbClr val="FF0000"/>
                </a:solidFill>
                <a:latin typeface="+mj-lt"/>
              </a:rPr>
              <a:t>Trên </a:t>
            </a:r>
            <a:r>
              <a:rPr lang="vi-VN" sz="3200">
                <a:solidFill>
                  <a:srgbClr val="FF0000"/>
                </a:solidFill>
                <a:latin typeface="+mj-lt"/>
              </a:rPr>
              <a:t>đường tới sân bóng, em nhìn thấy một bà cụ đang sách một túi đồ trông có vẻ rất nặng. Bỗng nhiên, một đám thanh niên đi qua va vào bà cụ. Túi đồ bị rơi xuống đường. Nhưng </a:t>
            </a:r>
            <a:r>
              <a:rPr lang="en-US" sz="3200" smtClean="0">
                <a:solidFill>
                  <a:srgbClr val="FF0000"/>
                </a:solidFill>
                <a:latin typeface="Times New Roman" panose="02020603050405020304" pitchFamily="18" charset="0"/>
                <a:cs typeface="Times New Roman" panose="02020603050405020304" pitchFamily="18" charset="0"/>
              </a:rPr>
              <a:t>các anh ấy </a:t>
            </a:r>
            <a:r>
              <a:rPr lang="vi-VN" sz="3200" smtClean="0">
                <a:solidFill>
                  <a:srgbClr val="FF0000"/>
                </a:solidFill>
                <a:latin typeface="+mj-lt"/>
              </a:rPr>
              <a:t>không </a:t>
            </a:r>
            <a:r>
              <a:rPr lang="vi-VN" sz="3200">
                <a:solidFill>
                  <a:srgbClr val="FF0000"/>
                </a:solidFill>
                <a:latin typeface="+mj-lt"/>
              </a:rPr>
              <a:t>quay lại nhặt đồ giúp bà. Thấy vậy, em liền chạy tới giúp bà xách túi </a:t>
            </a:r>
            <a:r>
              <a:rPr lang="vi-VN" sz="3200" smtClean="0">
                <a:solidFill>
                  <a:srgbClr val="FF0000"/>
                </a:solidFill>
                <a:latin typeface="+mj-lt"/>
              </a:rPr>
              <a:t>đồ</a:t>
            </a:r>
            <a:r>
              <a:rPr lang="en-US" sz="3200" smtClean="0">
                <a:solidFill>
                  <a:srgbClr val="FF0000"/>
                </a:solidFill>
                <a:latin typeface="+mj-lt"/>
              </a:rPr>
              <a:t> lên</a:t>
            </a:r>
            <a:r>
              <a:rPr lang="vi-VN" sz="3200" smtClean="0">
                <a:solidFill>
                  <a:srgbClr val="FF0000"/>
                </a:solidFill>
                <a:latin typeface="+mj-lt"/>
              </a:rPr>
              <a:t>. </a:t>
            </a:r>
            <a:r>
              <a:rPr lang="vi-VN" sz="3200">
                <a:solidFill>
                  <a:srgbClr val="FF0000"/>
                </a:solidFill>
                <a:latin typeface="+mj-lt"/>
              </a:rPr>
              <a:t>Xong xuôi, bà cụ nhìn em mỉm cười rồi cảm ơn. Em cảm thấy rất vui vì làm được một việc tốt.</a:t>
            </a:r>
            <a:endParaRPr lang="en-US" sz="3200">
              <a:solidFill>
                <a:srgbClr val="FF0000"/>
              </a:solidFill>
              <a:latin typeface="+mj-lt"/>
            </a:endParaRPr>
          </a:p>
        </p:txBody>
      </p:sp>
    </p:spTree>
    <p:extLst>
      <p:ext uri="{BB962C8B-B14F-4D97-AF65-F5344CB8AC3E}">
        <p14:creationId xmlns:p14="http://schemas.microsoft.com/office/powerpoint/2010/main" val="1844595771"/>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K for Christian Schools: God Created Families to Love One Another by Slidesgo">
  <a:themeElements>
    <a:clrScheme name="Simple Light">
      <a:dk1>
        <a:srgbClr val="10475C"/>
      </a:dk1>
      <a:lt1>
        <a:srgbClr val="FFA3A4"/>
      </a:lt1>
      <a:dk2>
        <a:srgbClr val="2C6076"/>
      </a:dk2>
      <a:lt2>
        <a:srgbClr val="FFF9DE"/>
      </a:lt2>
      <a:accent1>
        <a:srgbClr val="709FA5"/>
      </a:accent1>
      <a:accent2>
        <a:srgbClr val="FF5252"/>
      </a:accent2>
      <a:accent3>
        <a:srgbClr val="FFCE43"/>
      </a:accent3>
      <a:accent4>
        <a:srgbClr val="66C6B9"/>
      </a:accent4>
      <a:accent5>
        <a:srgbClr val="721F1F"/>
      </a:accent5>
      <a:accent6>
        <a:srgbClr val="723737"/>
      </a:accent6>
      <a:hlink>
        <a:srgbClr val="10475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596</TotalTime>
  <Words>224</Words>
  <Application>Microsoft Office PowerPoint</Application>
  <PresentationFormat>Custom</PresentationFormat>
  <Paragraphs>33</Paragraphs>
  <Slides>11</Slides>
  <Notes>5</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11</vt:i4>
      </vt:variant>
    </vt:vector>
  </HeadingPairs>
  <TitlesOfParts>
    <vt:vector size="26" baseType="lpstr">
      <vt:lpstr>思源黑体 CN Bold</vt:lpstr>
      <vt:lpstr>Source Sans Pro</vt:lpstr>
      <vt:lpstr>iCiel Cadena</vt:lpstr>
      <vt:lpstr>Arial Rounded MT Bold</vt:lpstr>
      <vt:lpstr>Quicksand</vt:lpstr>
      <vt:lpstr>Titan One</vt:lpstr>
      <vt:lpstr>Bebas Neue</vt:lpstr>
      <vt:lpstr>AvantGarde</vt:lpstr>
      <vt:lpstr>Arial-Rounded</vt:lpstr>
      <vt:lpstr>Fira Sans Extra Condensed Medium</vt:lpstr>
      <vt:lpstr>Arial</vt:lpstr>
      <vt:lpstr>Times New Roman</vt:lpstr>
      <vt:lpstr>Dosis</vt:lpstr>
      <vt:lpstr>Arrus-Black</vt:lpstr>
      <vt:lpstr>Pre-K for Christian Schools: God Created Families to Love One Another by Slidesgo</vt:lpstr>
      <vt:lpstr>TIẾNG VIỆT 2</vt:lpstr>
      <vt:lpstr>Bạn nam đeo khẩu trang đúng cách.</vt:lpstr>
      <vt:lpstr>- Cô phát quà cứu trợ cho người dân phòng chống Covid-19.</vt:lpstr>
      <vt:lpstr>PowerPoint Presentation</vt:lpstr>
      <vt:lpstr>PowerPoint Presentation</vt:lpstr>
      <vt:lpstr>PowerPoint Presentation</vt:lpstr>
      <vt:lpstr>PowerPoint Presentation</vt:lpstr>
      <vt:lpstr>PowerPoint Presentation</vt:lpstr>
      <vt:lpstr>PowerPoint Presentation</vt:lpstr>
      <vt:lpstr>DẶN DÒ</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 Created Families to Love One Another</dc:title>
  <dc:creator>PC</dc:creator>
  <cp:lastModifiedBy>Admin</cp:lastModifiedBy>
  <cp:revision>105</cp:revision>
  <dcterms:modified xsi:type="dcterms:W3CDTF">2024-02-21T05:01:05Z</dcterms:modified>
</cp:coreProperties>
</file>