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  <p:sldMasterId id="2147483704" r:id="rId4"/>
    <p:sldMasterId id="2147483706" r:id="rId5"/>
    <p:sldMasterId id="2147483718" r:id="rId6"/>
  </p:sldMasterIdLst>
  <p:notesMasterIdLst>
    <p:notesMasterId r:id="rId36"/>
  </p:notesMasterIdLst>
  <p:sldIdLst>
    <p:sldId id="591" r:id="rId7"/>
    <p:sldId id="590" r:id="rId8"/>
    <p:sldId id="285" r:id="rId9"/>
    <p:sldId id="593" r:id="rId10"/>
    <p:sldId id="583" r:id="rId11"/>
    <p:sldId id="563" r:id="rId12"/>
    <p:sldId id="272" r:id="rId13"/>
    <p:sldId id="586" r:id="rId14"/>
    <p:sldId id="598" r:id="rId15"/>
    <p:sldId id="599" r:id="rId16"/>
    <p:sldId id="585" r:id="rId17"/>
    <p:sldId id="584" r:id="rId18"/>
    <p:sldId id="601" r:id="rId19"/>
    <p:sldId id="587" r:id="rId20"/>
    <p:sldId id="588" r:id="rId21"/>
    <p:sldId id="273" r:id="rId22"/>
    <p:sldId id="575" r:id="rId23"/>
    <p:sldId id="602" r:id="rId24"/>
    <p:sldId id="604" r:id="rId25"/>
    <p:sldId id="589" r:id="rId26"/>
    <p:sldId id="576" r:id="rId27"/>
    <p:sldId id="367" r:id="rId28"/>
    <p:sldId id="606" r:id="rId29"/>
    <p:sldId id="605" r:id="rId30"/>
    <p:sldId id="594" r:id="rId31"/>
    <p:sldId id="578" r:id="rId32"/>
    <p:sldId id="595" r:id="rId33"/>
    <p:sldId id="596" r:id="rId34"/>
    <p:sldId id="5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46AB-FDBB-4DC4-BB92-4ED2908ACAF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4354-363D-41D1-A44D-9DA5A21F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89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0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9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1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66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73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3E2A0-965D-43C0-B9B7-F00890D6C85C}"/>
              </a:ext>
            </a:extLst>
          </p:cNvPr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67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88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2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6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3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5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52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2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6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0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6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9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02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3E2A0-965D-43C0-B9B7-F00890D6C85C}"/>
              </a:ext>
            </a:extLst>
          </p:cNvPr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67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0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884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5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2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6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73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266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6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5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7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6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3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91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0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467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2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730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1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9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69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935365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endParaRPr lang="en-US" sz="1067" i="1" dirty="0"/>
          </a:p>
        </p:txBody>
      </p:sp>
    </p:spTree>
    <p:extLst>
      <p:ext uri="{BB962C8B-B14F-4D97-AF65-F5344CB8AC3E}">
        <p14:creationId xmlns:p14="http://schemas.microsoft.com/office/powerpoint/2010/main" val="1346611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lang="en-US" altLang="zh-CN" sz="4800" b="1" i="1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5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1889578"/>
            <a:ext cx="11545439" cy="225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9564624" y="6941"/>
            <a:ext cx="2404871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985329"/>
            <a:ext cx="466926" cy="5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24110" y="621263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72D94-21FC-4B3F-ACE0-747D843CE5D8}"/>
              </a:ext>
            </a:extLst>
          </p:cNvPr>
          <p:cNvSpPr/>
          <p:nvPr/>
        </p:nvSpPr>
        <p:spPr>
          <a:xfrm>
            <a:off x="2218003" y="2388639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EBCA1-A845-4E33-B08B-9473AFFBEADD}"/>
              </a:ext>
            </a:extLst>
          </p:cNvPr>
          <p:cNvSpPr txBox="1"/>
          <p:nvPr/>
        </p:nvSpPr>
        <p:spPr>
          <a:xfrm>
            <a:off x="3448786" y="2379454"/>
            <a:ext cx="70113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91B7C-7AEA-4514-91C4-811727EF4DFA}"/>
              </a:ext>
            </a:extLst>
          </p:cNvPr>
          <p:cNvSpPr/>
          <p:nvPr/>
        </p:nvSpPr>
        <p:spPr>
          <a:xfrm>
            <a:off x="2218003" y="3083958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A452B-F417-4AA7-A07F-2891247EBA2F}"/>
              </a:ext>
            </a:extLst>
          </p:cNvPr>
          <p:cNvSpPr txBox="1"/>
          <p:nvPr/>
        </p:nvSpPr>
        <p:spPr>
          <a:xfrm>
            <a:off x="4561824" y="3092234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F9BBB2-ABFC-4648-94AD-8004E6C42F30}"/>
              </a:ext>
            </a:extLst>
          </p:cNvPr>
          <p:cNvSpPr/>
          <p:nvPr/>
        </p:nvSpPr>
        <p:spPr>
          <a:xfrm>
            <a:off x="2201502" y="3822434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FAACA1-73AA-4A6B-A74B-8090213721CC}"/>
              </a:ext>
            </a:extLst>
          </p:cNvPr>
          <p:cNvSpPr txBox="1"/>
          <p:nvPr/>
        </p:nvSpPr>
        <p:spPr>
          <a:xfrm>
            <a:off x="4557973" y="3822434"/>
            <a:ext cx="690949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7" grpId="0"/>
      <p:bldP spid="2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68498" y="825449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78FB9-CBBD-4265-A387-FEEFACBDA14E}"/>
              </a:ext>
            </a:extLst>
          </p:cNvPr>
          <p:cNvSpPr/>
          <p:nvPr/>
        </p:nvSpPr>
        <p:spPr>
          <a:xfrm>
            <a:off x="1394784" y="1877657"/>
            <a:ext cx="9683554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săn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mồi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mắt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tinh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tường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tai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thính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endParaRPr lang="vi-VN" sz="3600" dirty="0">
              <a:solidFill>
                <a:srgbClr val="FFFF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22A41D-7ABC-46AB-B2F1-6F5B42D48DD3}"/>
              </a:ext>
            </a:extLst>
          </p:cNvPr>
          <p:cNvSpPr/>
          <p:nvPr/>
        </p:nvSpPr>
        <p:spPr>
          <a:xfrm>
            <a:off x="1615736" y="4147206"/>
            <a:ext cx="9241653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tự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quất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đuôi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dũng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mãnh</a:t>
            </a:r>
            <a:r>
              <a:rPr lang="en-US" sz="3600" dirty="0">
                <a:solidFill>
                  <a:srgbClr val="FFFF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vi-VN" sz="3600" dirty="0">
              <a:solidFill>
                <a:srgbClr val="FFFF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84FD89-3BB5-4B24-9395-245338ACFF08}"/>
              </a:ext>
            </a:extLst>
          </p:cNvPr>
          <p:cNvCxnSpPr/>
          <p:nvPr/>
        </p:nvCxnSpPr>
        <p:spPr>
          <a:xfrm flipH="1">
            <a:off x="9412591" y="211113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9D9BC5-CBC6-4314-823A-451AFB3E01FF}"/>
              </a:ext>
            </a:extLst>
          </p:cNvPr>
          <p:cNvCxnSpPr/>
          <p:nvPr/>
        </p:nvCxnSpPr>
        <p:spPr>
          <a:xfrm flipH="1">
            <a:off x="5572883" y="289203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9E268E-272D-46B1-A97A-D643F871E6A1}"/>
              </a:ext>
            </a:extLst>
          </p:cNvPr>
          <p:cNvCxnSpPr/>
          <p:nvPr/>
        </p:nvCxnSpPr>
        <p:spPr>
          <a:xfrm flipH="1">
            <a:off x="2860663" y="3608377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04E4C9-BF46-4B21-9A6B-8085BF8DD9AC}"/>
              </a:ext>
            </a:extLst>
          </p:cNvPr>
          <p:cNvCxnSpPr/>
          <p:nvPr/>
        </p:nvCxnSpPr>
        <p:spPr>
          <a:xfrm flipH="1">
            <a:off x="2695472" y="3631983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DFEAC3-08A8-4461-8A41-FBFC411B2BA9}"/>
              </a:ext>
            </a:extLst>
          </p:cNvPr>
          <p:cNvCxnSpPr/>
          <p:nvPr/>
        </p:nvCxnSpPr>
        <p:spPr>
          <a:xfrm flipH="1">
            <a:off x="10838597" y="4426149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946B83-8774-4299-8750-F4086D245592}"/>
              </a:ext>
            </a:extLst>
          </p:cNvPr>
          <p:cNvCxnSpPr/>
          <p:nvPr/>
        </p:nvCxnSpPr>
        <p:spPr>
          <a:xfrm flipH="1">
            <a:off x="6152223" y="50888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93F560-CAD9-4E7A-B0AF-4BFFEA91BFEE}"/>
              </a:ext>
            </a:extLst>
          </p:cNvPr>
          <p:cNvCxnSpPr/>
          <p:nvPr/>
        </p:nvCxnSpPr>
        <p:spPr>
          <a:xfrm flipH="1">
            <a:off x="3350538" y="6032622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ED8DD2-42C2-483D-BF70-D47C8EE51A20}"/>
              </a:ext>
            </a:extLst>
          </p:cNvPr>
          <p:cNvCxnSpPr/>
          <p:nvPr/>
        </p:nvCxnSpPr>
        <p:spPr>
          <a:xfrm flipH="1">
            <a:off x="3231197" y="6032622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1267786"/>
            <a:ext cx="11545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9564624" y="6941"/>
            <a:ext cx="2404871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758952" y="1364051"/>
            <a:ext cx="466926" cy="4757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479EC8-639F-45B2-ABAB-DD22BB830A34}"/>
              </a:ext>
            </a:extLst>
          </p:cNvPr>
          <p:cNvSpPr/>
          <p:nvPr/>
        </p:nvSpPr>
        <p:spPr>
          <a:xfrm>
            <a:off x="1552278" y="4164149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A49D7-B000-4D04-9A5B-6D5F232446CC}"/>
              </a:ext>
            </a:extLst>
          </p:cNvPr>
          <p:cNvSpPr txBox="1"/>
          <p:nvPr/>
        </p:nvSpPr>
        <p:spPr>
          <a:xfrm>
            <a:off x="4099416" y="4164149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16208" y="-155448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788792" y="219210"/>
            <a:ext cx="103144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356616" y="2050869"/>
            <a:ext cx="6052051" cy="11582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545486C-D8E6-415E-B615-733CBFEDEB2C}"/>
              </a:ext>
            </a:extLst>
          </p:cNvPr>
          <p:cNvSpPr/>
          <p:nvPr/>
        </p:nvSpPr>
        <p:spPr>
          <a:xfrm>
            <a:off x="356616" y="3428792"/>
            <a:ext cx="6052051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kích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65AB625-2971-4C53-AEDD-0B029FA477D4}"/>
              </a:ext>
            </a:extLst>
          </p:cNvPr>
          <p:cNvSpPr/>
          <p:nvPr/>
        </p:nvSpPr>
        <p:spPr>
          <a:xfrm>
            <a:off x="6487752" y="2050869"/>
            <a:ext cx="4073568" cy="1109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c.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ABBBABA-1BC4-42E9-87D9-ECCD948E2C49}"/>
              </a:ext>
            </a:extLst>
          </p:cNvPr>
          <p:cNvSpPr/>
          <p:nvPr/>
        </p:nvSpPr>
        <p:spPr>
          <a:xfrm>
            <a:off x="6487752" y="3428792"/>
            <a:ext cx="4009560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d. hung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16208" y="-155448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788792" y="219210"/>
            <a:ext cx="10314432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1788792" y="1347151"/>
            <a:ext cx="8906256" cy="1033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khả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năng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săn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mồi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tốt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nhờ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mắt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tinh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tường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tai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thính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788792" y="2660658"/>
            <a:ext cx="1031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1840608" y="3840415"/>
            <a:ext cx="8906256" cy="1033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khả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năng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tự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vệ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tốt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nhờ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đầu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quất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đuôi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dũng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mãnh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0" grpId="0" uiExpand="1" build="p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-2664" y="64008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788792" y="868434"/>
            <a:ext cx="1031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1596768" y="2014663"/>
            <a:ext cx="8906256" cy="22190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5220" y="669771"/>
            <a:ext cx="9156192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6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đuôi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489992" y="625011"/>
            <a:ext cx="1154543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kho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387256" y="1296951"/>
            <a:ext cx="922164" cy="294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62712" y="1332875"/>
            <a:ext cx="1303211" cy="123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19020" y="2768564"/>
            <a:ext cx="1646903" cy="2627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5914" y="3364637"/>
            <a:ext cx="922164" cy="294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55914" y="4295789"/>
            <a:ext cx="922164" cy="2949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55439" y="4310537"/>
            <a:ext cx="2187032" cy="89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16208" y="-155448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914400" y="219210"/>
            <a:ext cx="1118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đáp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đặc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điểm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bộ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phận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sz="3200" dirty="0" smtClean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2898648" y="1266528"/>
            <a:ext cx="6052051" cy="15461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Đầu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thế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nào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Đầu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cứng</a:t>
            </a:r>
            <a:r>
              <a:rPr lang="en-US" sz="3200" dirty="0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545486C-D8E6-415E-B615-733CBFEDEB2C}"/>
              </a:ext>
            </a:extLst>
          </p:cNvPr>
          <p:cNvSpPr/>
          <p:nvPr/>
        </p:nvSpPr>
        <p:spPr>
          <a:xfrm>
            <a:off x="1216152" y="1669014"/>
            <a:ext cx="10845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Mẫu</a:t>
            </a:r>
            <a:r>
              <a:rPr lang="en-US" sz="3200" dirty="0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82129" y="783148"/>
            <a:ext cx="8109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2129" y="1583916"/>
            <a:ext cx="7587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ngắt giọng phù hợp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2129" y="2499205"/>
            <a:ext cx="719547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long;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long.</a:t>
            </a:r>
          </a:p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/>
              <a:t>Xem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Nghe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Khủng</a:t>
            </a:r>
            <a:r>
              <a:rPr lang="en-US" sz="3200" b="1" dirty="0" smtClean="0"/>
              <a:t> long/ tr.44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/>
              <a:t>Chuẩn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: MRVT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thú</a:t>
            </a:r>
            <a:r>
              <a:rPr lang="en-US" sz="3200" b="1" dirty="0" smtClean="0"/>
              <a:t>;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chấm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chấm</a:t>
            </a:r>
            <a:r>
              <a:rPr lang="en-US" sz="3200" b="1" smtClean="0"/>
              <a:t> than.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53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962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28103" y="783148"/>
            <a:ext cx="85638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đúng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khó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đọc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rõ</a:t>
            </a:r>
            <a:r>
              <a:rPr lang="en-US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ràng</a:t>
            </a:r>
            <a:endParaRPr lang="zh-CN" altLang="en-US" sz="3500" spc="-200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0839" y="1583916"/>
            <a:ext cx="79086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Biết ngắt giọng phù hợp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sau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mỗi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đoạn</a:t>
            </a:r>
            <a:endParaRPr lang="zh-CN" altLang="en-US" sz="3500" spc="-200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2129" y="2499205"/>
            <a:ext cx="7195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vi-VN" altLang="zh-CN" sz="3500" spc="-200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Hiểu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đặc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điểm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bộ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phận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long;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thức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ăn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nơi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sống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long.</a:t>
            </a:r>
          </a:p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Hiểu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một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loài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đã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tuyệt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nên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chúng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ta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thể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gặp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khủng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long </a:t>
            </a:r>
            <a:r>
              <a:rPr lang="en-US" altLang="zh-CN" sz="3500" spc="-200" dirty="0" err="1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thật</a:t>
            </a:r>
            <a:r>
              <a:rPr lang="en-US" altLang="zh-CN" sz="3500" spc="-200" dirty="0" smtClean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485748" y="1003178"/>
            <a:ext cx="764838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197882FE-01A0-4B80-890D-001A83C2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1353508" y="2672179"/>
            <a:ext cx="9135285" cy="29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7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lang="en-US" sz="24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9777398" y="-2110"/>
            <a:ext cx="233172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7234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3225238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hủng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213" y="2497427"/>
            <a:ext cx="23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22CD2831-DACD-4C81-9FAA-504FAB5B1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9A992-8693-4B4A-B603-739C9E5D6200}"/>
              </a:ext>
            </a:extLst>
          </p:cNvPr>
          <p:cNvSpPr txBox="1"/>
          <p:nvPr/>
        </p:nvSpPr>
        <p:spPr>
          <a:xfrm>
            <a:off x="2264680" y="5032363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09E30AAE-2132-4906-9400-1CF650A8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E1CA7-27EB-4B6E-B9EB-E6DA87069757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8362336" y="6941"/>
            <a:ext cx="360716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8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9555480" y="6941"/>
            <a:ext cx="2414015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2182186"/>
            <a:ext cx="115454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1570051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" y="2265230"/>
            <a:ext cx="466926" cy="4412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8" y="2876852"/>
            <a:ext cx="441232" cy="4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1772</Words>
  <Application>Microsoft Office PowerPoint</Application>
  <PresentationFormat>Widescreen</PresentationFormat>
  <Paragraphs>124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宋体</vt:lpstr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Kalam</vt:lpstr>
      <vt:lpstr>Montserrat</vt:lpstr>
      <vt:lpstr>黑体</vt:lpstr>
      <vt:lpstr>Times New Roman</vt:lpstr>
      <vt:lpstr>UTM Avo</vt:lpstr>
      <vt:lpstr>UTM Cookies</vt:lpstr>
      <vt:lpstr>字魂105号-简雅黑</vt:lpstr>
      <vt:lpstr>字魂17号-萌趣果冻体</vt:lpstr>
      <vt:lpstr>思源黑体 CN Bold</vt:lpstr>
      <vt:lpstr>1_Office 主题</vt:lpstr>
      <vt:lpstr>Office 主题​​</vt:lpstr>
      <vt:lpstr>2_Office 主题</vt:lpstr>
      <vt:lpstr>4_Office Theme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2021-07-31T08:14:36Z</dcterms:created>
  <dcterms:modified xsi:type="dcterms:W3CDTF">2024-02-21T05:03:56Z</dcterms:modified>
</cp:coreProperties>
</file>