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6" r:id="rId4"/>
  </p:sldMasterIdLst>
  <p:notesMasterIdLst>
    <p:notesMasterId r:id="rId14"/>
  </p:notesMasterIdLst>
  <p:sldIdLst>
    <p:sldId id="2007577161" r:id="rId5"/>
    <p:sldId id="268" r:id="rId6"/>
    <p:sldId id="272" r:id="rId7"/>
    <p:sldId id="257" r:id="rId8"/>
    <p:sldId id="271" r:id="rId9"/>
    <p:sldId id="273" r:id="rId10"/>
    <p:sldId id="260" r:id="rId11"/>
    <p:sldId id="266" r:id="rId12"/>
    <p:sldId id="267" r:id="rId13"/>
  </p:sldIdLst>
  <p:sldSz cx="15636875" cy="9236075"/>
  <p:notesSz cx="6858000" cy="9144000"/>
  <p:defaultTextStyle>
    <a:defPPr>
      <a:defRPr lang="en-US"/>
    </a:defPPr>
    <a:lvl1pPr marL="0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09">
          <p15:clr>
            <a:srgbClr val="A4A3A4"/>
          </p15:clr>
        </p15:guide>
        <p15:guide id="2" pos="4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F347"/>
    <a:srgbClr val="82E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34960-8ECD-44B7-B441-2A0B2DD1059E}" v="2" dt="2021-11-20T15:40:42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540" y="84"/>
      </p:cViewPr>
      <p:guideLst>
        <p:guide orient="horz" pos="2909"/>
        <p:guide pos="4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67534960-8ECD-44B7-B441-2A0B2DD1059E}"/>
    <pc:docChg chg="custSel addSld delSld modSld sldOrd delMainMaster">
      <pc:chgData name="Hiếu Phạm Văn" userId="cbc5512fc0d5d692" providerId="LiveId" clId="{67534960-8ECD-44B7-B441-2A0B2DD1059E}" dt="2021-11-20T15:40:58.892" v="6" actId="21"/>
      <pc:docMkLst>
        <pc:docMk/>
      </pc:docMkLst>
      <pc:sldChg chg="delSp mod">
        <pc:chgData name="Hiếu Phạm Văn" userId="cbc5512fc0d5d692" providerId="LiveId" clId="{67534960-8ECD-44B7-B441-2A0B2DD1059E}" dt="2021-11-20T15:40:55.338" v="5" actId="21"/>
        <pc:sldMkLst>
          <pc:docMk/>
          <pc:sldMk cId="1598380342" sldId="271"/>
        </pc:sldMkLst>
        <pc:spChg chg="del">
          <ac:chgData name="Hiếu Phạm Văn" userId="cbc5512fc0d5d692" providerId="LiveId" clId="{67534960-8ECD-44B7-B441-2A0B2DD1059E}" dt="2021-11-20T15:40:55.338" v="5" actId="21"/>
          <ac:spMkLst>
            <pc:docMk/>
            <pc:sldMk cId="1598380342" sldId="271"/>
            <ac:spMk id="14" creationId="{00000000-0000-0000-0000-000000000000}"/>
          </ac:spMkLst>
        </pc:spChg>
      </pc:sldChg>
      <pc:sldChg chg="delSp mod">
        <pc:chgData name="Hiếu Phạm Văn" userId="cbc5512fc0d5d692" providerId="LiveId" clId="{67534960-8ECD-44B7-B441-2A0B2DD1059E}" dt="2021-11-20T15:40:58.892" v="6" actId="21"/>
        <pc:sldMkLst>
          <pc:docMk/>
          <pc:sldMk cId="2666977191" sldId="273"/>
        </pc:sldMkLst>
        <pc:spChg chg="del">
          <ac:chgData name="Hiếu Phạm Văn" userId="cbc5512fc0d5d692" providerId="LiveId" clId="{67534960-8ECD-44B7-B441-2A0B2DD1059E}" dt="2021-11-20T15:40:58.892" v="6" actId="21"/>
          <ac:spMkLst>
            <pc:docMk/>
            <pc:sldMk cId="2666977191" sldId="273"/>
            <ac:spMk id="14" creationId="{00000000-0000-0000-0000-000000000000}"/>
          </ac:spMkLst>
        </pc:spChg>
      </pc:sldChg>
      <pc:sldChg chg="add del">
        <pc:chgData name="Hiếu Phạm Văn" userId="cbc5512fc0d5d692" providerId="LiveId" clId="{67534960-8ECD-44B7-B441-2A0B2DD1059E}" dt="2021-11-20T15:40:33.986" v="1" actId="2696"/>
        <pc:sldMkLst>
          <pc:docMk/>
          <pc:sldMk cId="1004082922" sldId="464"/>
        </pc:sldMkLst>
      </pc:sldChg>
      <pc:sldChg chg="add ord">
        <pc:chgData name="Hiếu Phạm Văn" userId="cbc5512fc0d5d692" providerId="LiveId" clId="{67534960-8ECD-44B7-B441-2A0B2DD1059E}" dt="2021-11-20T15:40:44.357" v="4"/>
        <pc:sldMkLst>
          <pc:docMk/>
          <pc:sldMk cId="897801637" sldId="2007577161"/>
        </pc:sldMkLst>
      </pc:sldChg>
      <pc:sldMasterChg chg="del delSldLayout">
        <pc:chgData name="Hiếu Phạm Văn" userId="cbc5512fc0d5d692" providerId="LiveId" clId="{67534960-8ECD-44B7-B441-2A0B2DD1059E}" dt="2021-11-20T15:40:33.986" v="1" actId="2696"/>
        <pc:sldMasterMkLst>
          <pc:docMk/>
          <pc:sldMasterMk cId="4014913096" sldId="2147483686"/>
        </pc:sldMasterMkLst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994326064" sldId="2147483687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2740132088" sldId="2147483688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4202025051" sldId="2147483689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211370686" sldId="2147483690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552252354" sldId="2147483691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998317612" sldId="2147483692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1620975443" sldId="2147483693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752893405" sldId="2147483694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704042422" sldId="2147483695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1117628217" sldId="2147483696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1726590385" sldId="2147483697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961216672" sldId="2147483698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773927264" sldId="2147483699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2950197584" sldId="2147483700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712829223" sldId="2147483701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1873423072" sldId="2147483702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243362464" sldId="2147483703"/>
          </pc:sldLayoutMkLst>
        </pc:sldLayoutChg>
        <pc:sldLayoutChg chg="del">
          <pc:chgData name="Hiếu Phạm Văn" userId="cbc5512fc0d5d692" providerId="LiveId" clId="{67534960-8ECD-44B7-B441-2A0B2DD1059E}" dt="2021-11-20T15:40:33.986" v="1" actId="2696"/>
          <pc:sldLayoutMkLst>
            <pc:docMk/>
            <pc:sldMasterMk cId="4014913096" sldId="2147483686"/>
            <pc:sldLayoutMk cId="3529689662" sldId="214748370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5975" y="1143000"/>
            <a:ext cx="5226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596714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19343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790147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386861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983578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80293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77009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73725" algn="l" defTabSz="119343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0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685800"/>
            <a:ext cx="58039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5975" y="1143000"/>
            <a:ext cx="52260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714" indent="0" algn="ctr">
              <a:buNone/>
              <a:defRPr sz="2600"/>
            </a:lvl2pPr>
            <a:lvl3pPr marL="1193431" indent="0" algn="ctr">
              <a:buNone/>
              <a:defRPr sz="2400"/>
            </a:lvl3pPr>
            <a:lvl4pPr marL="1790147" indent="0" algn="ctr">
              <a:buNone/>
              <a:defRPr sz="2100"/>
            </a:lvl4pPr>
            <a:lvl5pPr marL="2386861" indent="0" algn="ctr">
              <a:buNone/>
              <a:defRPr sz="2100"/>
            </a:lvl5pPr>
            <a:lvl6pPr marL="2983578" indent="0" algn="ctr">
              <a:buNone/>
              <a:defRPr sz="2100"/>
            </a:lvl6pPr>
            <a:lvl7pPr marL="3580293" indent="0" algn="ctr">
              <a:buNone/>
              <a:defRPr sz="2100"/>
            </a:lvl7pPr>
            <a:lvl8pPr marL="4177009" indent="0" algn="ctr">
              <a:buNone/>
              <a:defRPr sz="2100"/>
            </a:lvl8pPr>
            <a:lvl9pPr marL="4773725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4"/>
            <a:ext cx="3090438" cy="2249627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3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817" indent="0" algn="ctr">
              <a:buNone/>
              <a:defRPr sz="2600"/>
            </a:lvl2pPr>
            <a:lvl3pPr marL="1193636" indent="0" algn="ctr">
              <a:buNone/>
              <a:defRPr sz="2400"/>
            </a:lvl3pPr>
            <a:lvl4pPr marL="1790454" indent="0" algn="ctr">
              <a:buNone/>
              <a:defRPr sz="2100"/>
            </a:lvl4pPr>
            <a:lvl5pPr marL="2387271" indent="0" algn="ctr">
              <a:buNone/>
              <a:defRPr sz="2100"/>
            </a:lvl5pPr>
            <a:lvl6pPr marL="2984090" indent="0" algn="ctr">
              <a:buNone/>
              <a:defRPr sz="2100"/>
            </a:lvl6pPr>
            <a:lvl7pPr marL="3580908" indent="0" algn="ctr">
              <a:buNone/>
              <a:defRPr sz="2100"/>
            </a:lvl7pPr>
            <a:lvl8pPr marL="4177725" indent="0" algn="ctr">
              <a:buNone/>
              <a:defRPr sz="2100"/>
            </a:lvl8pPr>
            <a:lvl9pPr marL="4774544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13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0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2" y="6180904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81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6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45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2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09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9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45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71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817" indent="0">
              <a:buNone/>
              <a:defRPr sz="2600" b="1"/>
            </a:lvl2pPr>
            <a:lvl3pPr marL="1193636" indent="0">
              <a:buNone/>
              <a:defRPr sz="2400" b="1"/>
            </a:lvl3pPr>
            <a:lvl4pPr marL="1790454" indent="0">
              <a:buNone/>
              <a:defRPr sz="2100" b="1"/>
            </a:lvl4pPr>
            <a:lvl5pPr marL="2387271" indent="0">
              <a:buNone/>
              <a:defRPr sz="2100" b="1"/>
            </a:lvl5pPr>
            <a:lvl6pPr marL="2984090" indent="0">
              <a:buNone/>
              <a:defRPr sz="2100" b="1"/>
            </a:lvl6pPr>
            <a:lvl7pPr marL="3580908" indent="0">
              <a:buNone/>
              <a:defRPr sz="2100" b="1"/>
            </a:lvl7pPr>
            <a:lvl8pPr marL="4177725" indent="0">
              <a:buNone/>
              <a:defRPr sz="2100" b="1"/>
            </a:lvl8pPr>
            <a:lvl9pPr marL="4774544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04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25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4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817" indent="0">
              <a:buNone/>
              <a:defRPr sz="3700"/>
            </a:lvl2pPr>
            <a:lvl3pPr marL="1193636" indent="0">
              <a:buNone/>
              <a:defRPr sz="3100"/>
            </a:lvl3pPr>
            <a:lvl4pPr marL="1790454" indent="0">
              <a:buNone/>
              <a:defRPr sz="2600"/>
            </a:lvl4pPr>
            <a:lvl5pPr marL="2387271" indent="0">
              <a:buNone/>
              <a:defRPr sz="2600"/>
            </a:lvl5pPr>
            <a:lvl6pPr marL="2984090" indent="0">
              <a:buNone/>
              <a:defRPr sz="2600"/>
            </a:lvl6pPr>
            <a:lvl7pPr marL="3580908" indent="0">
              <a:buNone/>
              <a:defRPr sz="2600"/>
            </a:lvl7pPr>
            <a:lvl8pPr marL="4177725" indent="0">
              <a:buNone/>
              <a:defRPr sz="2600"/>
            </a:lvl8pPr>
            <a:lvl9pPr marL="4774544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4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817" indent="0">
              <a:buNone/>
              <a:defRPr sz="1800"/>
            </a:lvl2pPr>
            <a:lvl3pPr marL="1193636" indent="0">
              <a:buNone/>
              <a:defRPr sz="1600"/>
            </a:lvl3pPr>
            <a:lvl4pPr marL="1790454" indent="0">
              <a:buNone/>
              <a:defRPr sz="1300"/>
            </a:lvl4pPr>
            <a:lvl5pPr marL="2387271" indent="0">
              <a:buNone/>
              <a:defRPr sz="1300"/>
            </a:lvl5pPr>
            <a:lvl6pPr marL="2984090" indent="0">
              <a:buNone/>
              <a:defRPr sz="1300"/>
            </a:lvl6pPr>
            <a:lvl7pPr marL="3580908" indent="0">
              <a:buNone/>
              <a:defRPr sz="1300"/>
            </a:lvl7pPr>
            <a:lvl8pPr marL="4177725" indent="0">
              <a:buNone/>
              <a:defRPr sz="1300"/>
            </a:lvl8pPr>
            <a:lvl9pPr marL="4774544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52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18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40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27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610" y="1511553"/>
            <a:ext cx="11727656" cy="3215522"/>
          </a:xfrm>
        </p:spPr>
        <p:txBody>
          <a:bodyPr anchor="b"/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610" y="4851078"/>
            <a:ext cx="11727656" cy="2229913"/>
          </a:xfrm>
        </p:spPr>
        <p:txBody>
          <a:bodyPr/>
          <a:lstStyle>
            <a:lvl1pPr marL="0" indent="0" algn="ctr">
              <a:buNone/>
              <a:defRPr sz="3100"/>
            </a:lvl1pPr>
            <a:lvl2pPr marL="596920" indent="0" algn="ctr">
              <a:buNone/>
              <a:defRPr sz="2600"/>
            </a:lvl2pPr>
            <a:lvl3pPr marL="1193841" indent="0" algn="ctr">
              <a:buNone/>
              <a:defRPr sz="2400"/>
            </a:lvl3pPr>
            <a:lvl4pPr marL="1790761" indent="0" algn="ctr">
              <a:buNone/>
              <a:defRPr sz="2100"/>
            </a:lvl4pPr>
            <a:lvl5pPr marL="2387681" indent="0" algn="ctr">
              <a:buNone/>
              <a:defRPr sz="2100"/>
            </a:lvl5pPr>
            <a:lvl6pPr marL="2984602" indent="0" algn="ctr">
              <a:buNone/>
              <a:defRPr sz="2100"/>
            </a:lvl6pPr>
            <a:lvl7pPr marL="3581522" indent="0" algn="ctr">
              <a:buNone/>
              <a:defRPr sz="2100"/>
            </a:lvl7pPr>
            <a:lvl8pPr marL="4178442" indent="0" algn="ctr">
              <a:buNone/>
              <a:defRPr sz="2100"/>
            </a:lvl8pPr>
            <a:lvl9pPr marL="4775363" indent="0" algn="ctr">
              <a:buNone/>
              <a:defRPr sz="21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06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2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91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91" y="6180902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9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84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7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76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460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152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84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53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1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7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7073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073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6168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920" indent="0">
              <a:buNone/>
              <a:defRPr sz="2600" b="1"/>
            </a:lvl2pPr>
            <a:lvl3pPr marL="1193841" indent="0">
              <a:buNone/>
              <a:defRPr sz="2400" b="1"/>
            </a:lvl3pPr>
            <a:lvl4pPr marL="1790761" indent="0">
              <a:buNone/>
              <a:defRPr sz="2100" b="1"/>
            </a:lvl4pPr>
            <a:lvl5pPr marL="2387681" indent="0">
              <a:buNone/>
              <a:defRPr sz="2100" b="1"/>
            </a:lvl5pPr>
            <a:lvl6pPr marL="2984602" indent="0">
              <a:buNone/>
              <a:defRPr sz="2100" b="1"/>
            </a:lvl6pPr>
            <a:lvl7pPr marL="3581522" indent="0">
              <a:buNone/>
              <a:defRPr sz="2100" b="1"/>
            </a:lvl7pPr>
            <a:lvl8pPr marL="4178442" indent="0">
              <a:buNone/>
              <a:defRPr sz="2100" b="1"/>
            </a:lvl8pPr>
            <a:lvl9pPr marL="4775363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6168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5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92" y="2302606"/>
            <a:ext cx="13486805" cy="3841950"/>
          </a:xfrm>
        </p:spPr>
        <p:txBody>
          <a:bodyPr anchor="b"/>
          <a:lstStyle>
            <a:lvl1pPr>
              <a:defRPr sz="7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92" y="6180905"/>
            <a:ext cx="13486805" cy="2020391"/>
          </a:xfrm>
        </p:spPr>
        <p:txBody>
          <a:bodyPr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59671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19343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79014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38686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298357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358029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1770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47737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0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1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072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920" indent="0">
              <a:buNone/>
              <a:defRPr sz="3700"/>
            </a:lvl2pPr>
            <a:lvl3pPr marL="1193841" indent="0">
              <a:buNone/>
              <a:defRPr sz="3100"/>
            </a:lvl3pPr>
            <a:lvl4pPr marL="1790761" indent="0">
              <a:buNone/>
              <a:defRPr sz="2600"/>
            </a:lvl4pPr>
            <a:lvl5pPr marL="2387681" indent="0">
              <a:buNone/>
              <a:defRPr sz="2600"/>
            </a:lvl5pPr>
            <a:lvl6pPr marL="2984602" indent="0">
              <a:buNone/>
              <a:defRPr sz="2600"/>
            </a:lvl6pPr>
            <a:lvl7pPr marL="3581522" indent="0">
              <a:buNone/>
              <a:defRPr sz="2600"/>
            </a:lvl7pPr>
            <a:lvl8pPr marL="4178442" indent="0">
              <a:buNone/>
              <a:defRPr sz="2600"/>
            </a:lvl8pPr>
            <a:lvl9pPr marL="4775363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7072" y="2770823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920" indent="0">
              <a:buNone/>
              <a:defRPr sz="1800"/>
            </a:lvl2pPr>
            <a:lvl3pPr marL="1193841" indent="0">
              <a:buNone/>
              <a:defRPr sz="1600"/>
            </a:lvl3pPr>
            <a:lvl4pPr marL="1790761" indent="0">
              <a:buNone/>
              <a:defRPr sz="1300"/>
            </a:lvl4pPr>
            <a:lvl5pPr marL="2387681" indent="0">
              <a:buNone/>
              <a:defRPr sz="1300"/>
            </a:lvl5pPr>
            <a:lvl6pPr marL="2984602" indent="0">
              <a:buNone/>
              <a:defRPr sz="1300"/>
            </a:lvl6pPr>
            <a:lvl7pPr marL="3581522" indent="0">
              <a:buNone/>
              <a:defRPr sz="1300"/>
            </a:lvl7pPr>
            <a:lvl8pPr marL="4178442" indent="0">
              <a:buNone/>
              <a:defRPr sz="1300"/>
            </a:lvl8pPr>
            <a:lvl9pPr marL="4775363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937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395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0139" y="491735"/>
            <a:ext cx="3371701" cy="78271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5035" y="491735"/>
            <a:ext cx="9919643" cy="782714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792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86525" y="262213"/>
            <a:ext cx="3090438" cy="2249627"/>
          </a:xfrm>
          <a:prstGeom prst="rect">
            <a:avLst/>
          </a:prstGeom>
        </p:spPr>
        <p:txBody>
          <a:bodyPr spcFirstLastPara="1" wrap="square" lIns="119364" tIns="119364" rIns="119364" bIns="11936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541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0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001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5035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168" y="2458677"/>
            <a:ext cx="6645672" cy="5860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3" y="491736"/>
            <a:ext cx="13486805" cy="17852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074" y="2264122"/>
            <a:ext cx="6615130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7074" y="3373733"/>
            <a:ext cx="6615130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16169" y="2264122"/>
            <a:ext cx="6647709" cy="1109611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6714" indent="0">
              <a:buNone/>
              <a:defRPr sz="2600" b="1"/>
            </a:lvl2pPr>
            <a:lvl3pPr marL="1193431" indent="0">
              <a:buNone/>
              <a:defRPr sz="2400" b="1"/>
            </a:lvl3pPr>
            <a:lvl4pPr marL="1790147" indent="0">
              <a:buNone/>
              <a:defRPr sz="2100" b="1"/>
            </a:lvl4pPr>
            <a:lvl5pPr marL="2386861" indent="0">
              <a:buNone/>
              <a:defRPr sz="2100" b="1"/>
            </a:lvl5pPr>
            <a:lvl6pPr marL="2983578" indent="0">
              <a:buNone/>
              <a:defRPr sz="2100" b="1"/>
            </a:lvl6pPr>
            <a:lvl7pPr marL="3580293" indent="0">
              <a:buNone/>
              <a:defRPr sz="2100" b="1"/>
            </a:lvl7pPr>
            <a:lvl8pPr marL="4177009" indent="0">
              <a:buNone/>
              <a:defRPr sz="2100" b="1"/>
            </a:lvl8pPr>
            <a:lvl9pPr marL="47737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16169" y="3373733"/>
            <a:ext cx="6647709" cy="49622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75" y="615738"/>
            <a:ext cx="5043299" cy="2155084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7709" y="1329824"/>
            <a:ext cx="7916168" cy="6563600"/>
          </a:xfrm>
        </p:spPr>
        <p:txBody>
          <a:bodyPr/>
          <a:lstStyle>
            <a:lvl1pPr marL="0" indent="0">
              <a:buNone/>
              <a:defRPr sz="4200"/>
            </a:lvl1pPr>
            <a:lvl2pPr marL="596714" indent="0">
              <a:buNone/>
              <a:defRPr sz="3700"/>
            </a:lvl2pPr>
            <a:lvl3pPr marL="1193431" indent="0">
              <a:buNone/>
              <a:defRPr sz="3100"/>
            </a:lvl3pPr>
            <a:lvl4pPr marL="1790147" indent="0">
              <a:buNone/>
              <a:defRPr sz="2600"/>
            </a:lvl4pPr>
            <a:lvl5pPr marL="2386861" indent="0">
              <a:buNone/>
              <a:defRPr sz="2600"/>
            </a:lvl5pPr>
            <a:lvl6pPr marL="2983578" indent="0">
              <a:buNone/>
              <a:defRPr sz="2600"/>
            </a:lvl6pPr>
            <a:lvl7pPr marL="3580293" indent="0">
              <a:buNone/>
              <a:defRPr sz="2600"/>
            </a:lvl7pPr>
            <a:lvl8pPr marL="4177009" indent="0">
              <a:buNone/>
              <a:defRPr sz="2600"/>
            </a:lvl8pPr>
            <a:lvl9pPr marL="4773725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7075" y="2770824"/>
            <a:ext cx="5043299" cy="5133291"/>
          </a:xfrm>
        </p:spPr>
        <p:txBody>
          <a:bodyPr/>
          <a:lstStyle>
            <a:lvl1pPr marL="0" indent="0">
              <a:buNone/>
              <a:defRPr sz="2100"/>
            </a:lvl1pPr>
            <a:lvl2pPr marL="596714" indent="0">
              <a:buNone/>
              <a:defRPr sz="1800"/>
            </a:lvl2pPr>
            <a:lvl3pPr marL="1193431" indent="0">
              <a:buNone/>
              <a:defRPr sz="1600"/>
            </a:lvl3pPr>
            <a:lvl4pPr marL="1790147" indent="0">
              <a:buNone/>
              <a:defRPr sz="1300"/>
            </a:lvl4pPr>
            <a:lvl5pPr marL="2386861" indent="0">
              <a:buNone/>
              <a:defRPr sz="1300"/>
            </a:lvl5pPr>
            <a:lvl6pPr marL="2983578" indent="0">
              <a:buNone/>
              <a:defRPr sz="1300"/>
            </a:lvl6pPr>
            <a:lvl7pPr marL="3580293" indent="0">
              <a:buNone/>
              <a:defRPr sz="1300"/>
            </a:lvl7pPr>
            <a:lvl8pPr marL="4177009" indent="0">
              <a:buNone/>
              <a:defRPr sz="1300"/>
            </a:lvl8pPr>
            <a:lvl9pPr marL="4773725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7"/>
            <a:ext cx="5277445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7"/>
            <a:ext cx="3518297" cy="49173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119343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358" indent="-298358" algn="l" defTabSz="119343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07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1789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504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221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1936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8650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5367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082" indent="-298358" algn="l" defTabSz="119343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714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43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147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6861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3578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293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009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3725" algn="l" defTabSz="11934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5"/>
            <a:ext cx="5277445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5"/>
            <a:ext cx="3518297" cy="49173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636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6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78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193636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09" indent="-298409" algn="l" defTabSz="1193636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22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04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8862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5681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2499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316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135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2953" indent="-298409" algn="l" defTabSz="1193636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817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636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45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271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090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0908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7725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4544" algn="l" defTabSz="11936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119384" tIns="59692" rIns="119384" bIns="5969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119384" tIns="59692" rIns="119384" bIns="5969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6/12/2024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119384" tIns="59692" rIns="119384" bIns="5969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93841"/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93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9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193841" rtl="0" eaLnBrk="1" latinLnBrk="0" hangingPunct="1">
        <a:lnSpc>
          <a:spcPct val="90000"/>
        </a:lnSpc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8460" indent="-298460" algn="l" defTabSz="1193841" rtl="0" eaLnBrk="1" latinLnBrk="0" hangingPunct="1">
        <a:lnSpc>
          <a:spcPct val="90000"/>
        </a:lnSpc>
        <a:spcBef>
          <a:spcPts val="1306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80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49230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208922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686141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28306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87998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902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73823" indent="-298460" algn="l" defTabSz="1193841" rtl="0" eaLnBrk="1" latinLnBrk="0" hangingPunct="1">
        <a:lnSpc>
          <a:spcPct val="90000"/>
        </a:lnSpc>
        <a:spcBef>
          <a:spcPts val="65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20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84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6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87681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460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152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78442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algn="l" defTabSz="119384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35" y="491736"/>
            <a:ext cx="13486805" cy="1785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5" y="2458677"/>
            <a:ext cx="13486805" cy="5860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5035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9715" y="8560474"/>
            <a:ext cx="5277445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3543" y="8560474"/>
            <a:ext cx="3518297" cy="491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hf sldNum="0" hdr="0" ftr="0" dt="0"/>
  <p:txStyles>
    <p:titleStyle>
      <a:lvl1pPr algn="l" defTabSz="1172809" rtl="0" eaLnBrk="1" latinLnBrk="0" hangingPunct="1">
        <a:lnSpc>
          <a:spcPct val="90000"/>
        </a:lnSpc>
        <a:spcBef>
          <a:spcPct val="0"/>
        </a:spcBef>
        <a:buNone/>
        <a:defRPr sz="56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202" indent="-293202" algn="l" defTabSz="1172809" rtl="0" eaLnBrk="1" latinLnBrk="0" hangingPunct="1">
        <a:lnSpc>
          <a:spcPct val="90000"/>
        </a:lnSpc>
        <a:spcBef>
          <a:spcPts val="1283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87960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466012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565" kern="1200">
          <a:solidFill>
            <a:schemeClr val="tx1"/>
          </a:solidFill>
          <a:latin typeface="+mn-lt"/>
          <a:ea typeface="+mn-ea"/>
          <a:cs typeface="+mn-cs"/>
        </a:defRPr>
      </a:lvl3pPr>
      <a:lvl4pPr marL="2052417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63882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3225226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811631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398035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984440" indent="-293202" algn="l" defTabSz="1172809" rtl="0" eaLnBrk="1" latinLnBrk="0" hangingPunct="1">
        <a:lnSpc>
          <a:spcPct val="90000"/>
        </a:lnSpc>
        <a:spcBef>
          <a:spcPts val="641"/>
        </a:spcBef>
        <a:buFont typeface="Arial" panose="020B0604020202020204" pitchFamily="34" charset="0"/>
        <a:buChar char="•"/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1pPr>
      <a:lvl2pPr marL="586405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2pPr>
      <a:lvl3pPr marL="117280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3pPr>
      <a:lvl4pPr marL="175921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4pPr>
      <a:lvl5pPr marL="2345619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5pPr>
      <a:lvl6pPr marL="2932024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6pPr>
      <a:lvl7pPr marL="351842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7pPr>
      <a:lvl8pPr marL="4104833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8pPr>
      <a:lvl9pPr marL="4691238" algn="l" defTabSz="1172809" rtl="0" eaLnBrk="1" latinLnBrk="0" hangingPunct="1">
        <a:defRPr sz="2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4.wdp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83DA2E43-9016-457E-BA78-7AFDE117B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" y="19265"/>
            <a:ext cx="15631222" cy="8792561"/>
          </a:xfrm>
          <a:prstGeom prst="rect">
            <a:avLst/>
          </a:prstGeom>
        </p:spPr>
      </p:pic>
      <p:sp>
        <p:nvSpPr>
          <p:cNvPr id="3" name="2">
            <a:extLst>
              <a:ext uri="{FF2B5EF4-FFF2-40B4-BE49-F238E27FC236}">
                <a16:creationId xmlns:a16="http://schemas.microsoft.com/office/drawing/2014/main" id="{452D3185-937D-4375-B5CF-D2C01B2B5115}"/>
              </a:ext>
            </a:extLst>
          </p:cNvPr>
          <p:cNvSpPr txBox="1"/>
          <p:nvPr/>
        </p:nvSpPr>
        <p:spPr>
          <a:xfrm>
            <a:off x="1130255" y="2357835"/>
            <a:ext cx="13948159" cy="246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809"/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mừng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</a:p>
          <a:p>
            <a:pPr algn="ctr" defTabSz="1172809"/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7696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696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latin typeface="HP001 4 hàng" panose="020B0603050302020204" pitchFamily="34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Việt</a:t>
            </a:r>
            <a:endParaRPr lang="en-US" altLang="zh-CN" sz="7696" b="1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latin typeface="HP001 4 hàng" panose="020B0603050302020204" pitchFamily="34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78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6385537"/>
            <a:ext cx="15622913" cy="28734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7036" y="888347"/>
            <a:ext cx="5789314" cy="1114177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71"/>
              </a:spcBef>
            </a:pPr>
            <a:r>
              <a:rPr lang="en-US" sz="5700" b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 cầu cần đạt:</a:t>
            </a:r>
            <a:endParaRPr lang="vi-VN" sz="57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96485" y="3021128"/>
            <a:ext cx="11307974" cy="2504052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31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700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31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61451" y="3545953"/>
            <a:ext cx="4039526" cy="55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1249596" y="382687"/>
            <a:ext cx="4272875" cy="248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724820" y="3230923"/>
            <a:ext cx="11188103" cy="85917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triển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vốn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992488" y="4465544"/>
            <a:ext cx="9572828" cy="859171"/>
          </a:xfrm>
          <a:prstGeom prst="rect">
            <a:avLst/>
          </a:prstGeom>
          <a:noFill/>
          <a:ln w="9525">
            <a:noFill/>
          </a:ln>
        </p:spPr>
        <p:txBody>
          <a:bodyPr wrap="square" lIns="119342" tIns="59671" rIns="119342" bIns="59671">
            <a:spAutoFit/>
          </a:bodyPr>
          <a:lstStyle/>
          <a:p>
            <a:pPr lvl="0" eaLnBrk="0" hangingPunct="0"/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altLang="zh-CN" sz="48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48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 r="44063" b="10955"/>
          <a:stretch/>
        </p:blipFill>
        <p:spPr>
          <a:xfrm>
            <a:off x="3033460" y="586062"/>
            <a:ext cx="3280227" cy="4384057"/>
          </a:xfrm>
          <a:prstGeom prst="rect">
            <a:avLst/>
          </a:prstGeom>
        </p:spPr>
      </p:pic>
      <p:pic>
        <p:nvPicPr>
          <p:cNvPr id="16" name="图片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65" t="65100" r="9338" b="10955"/>
          <a:stretch/>
        </p:blipFill>
        <p:spPr>
          <a:xfrm>
            <a:off x="11759288" y="1866063"/>
            <a:ext cx="1970246" cy="22116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28581" y="1515743"/>
            <a:ext cx="5771417" cy="1443969"/>
          </a:xfrm>
          <a:prstGeom prst="rect">
            <a:avLst/>
          </a:prstGeom>
          <a:noFill/>
        </p:spPr>
        <p:txBody>
          <a:bodyPr wrap="none" lIns="119363" tIns="59682" rIns="119363" bIns="59682" rtlCol="0">
            <a:spAutoFit/>
          </a:bodyPr>
          <a:lstStyle/>
          <a:p>
            <a:pPr defTabSz="1193636"/>
            <a:r>
              <a:rPr lang="en-US" sz="8600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iCiel Cadena" panose="02000503000000020004" pitchFamily="2" charset="0"/>
              </a:rPr>
              <a:t>KHỞI ĐỘNG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13047346" y="393254"/>
            <a:ext cx="3329712" cy="7051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3432266" y="838716"/>
            <a:ext cx="2701860" cy="705174"/>
          </a:xfrm>
          <a:prstGeom prst="rect">
            <a:avLst/>
          </a:prstGeom>
        </p:spPr>
      </p:pic>
      <p:pic>
        <p:nvPicPr>
          <p:cNvPr id="22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2782" y="667637"/>
            <a:ext cx="2234249" cy="83579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825667" y="5189156"/>
            <a:ext cx="2811208" cy="474695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3368447"/>
            <a:ext cx="2778335" cy="58676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3513738"/>
            <a:ext cx="7679704" cy="572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4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-20332" y="421161"/>
            <a:ext cx="1636643" cy="145140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746186" y="844565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5759" y="722257"/>
            <a:ext cx="12424732" cy="788128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300" dirty="0" err="1"/>
              <a:t>Tìm</a:t>
            </a:r>
            <a:r>
              <a:rPr lang="en-US" sz="3300" dirty="0"/>
              <a:t> </a:t>
            </a:r>
            <a:r>
              <a:rPr lang="en-US" sz="3300" dirty="0" err="1"/>
              <a:t>từ</a:t>
            </a:r>
            <a:r>
              <a:rPr lang="en-US" sz="3300" dirty="0"/>
              <a:t> </a:t>
            </a:r>
            <a:r>
              <a:rPr lang="en-US" sz="3300" dirty="0" err="1"/>
              <a:t>ngữ</a:t>
            </a:r>
            <a:r>
              <a:rPr lang="en-US" sz="3300" dirty="0"/>
              <a:t> </a:t>
            </a:r>
            <a:r>
              <a:rPr lang="en-US" sz="3300" dirty="0" err="1"/>
              <a:t>gọi</a:t>
            </a:r>
            <a:r>
              <a:rPr lang="en-US" sz="3300" dirty="0"/>
              <a:t> </a:t>
            </a:r>
            <a:r>
              <a:rPr lang="en-US" sz="3300" dirty="0" err="1"/>
              <a:t>tên</a:t>
            </a:r>
            <a:r>
              <a:rPr lang="en-US" sz="3300" dirty="0"/>
              <a:t> </a:t>
            </a:r>
            <a:r>
              <a:rPr lang="en-US" sz="3300" dirty="0" err="1"/>
              <a:t>các</a:t>
            </a:r>
            <a:r>
              <a:rPr lang="en-US" sz="3300" dirty="0"/>
              <a:t> </a:t>
            </a:r>
            <a:r>
              <a:rPr lang="en-US" sz="3300" dirty="0" err="1"/>
              <a:t>đồ</a:t>
            </a:r>
            <a:r>
              <a:rPr lang="en-US" sz="3300" dirty="0"/>
              <a:t> </a:t>
            </a:r>
            <a:r>
              <a:rPr lang="en-US" sz="3300" dirty="0" err="1"/>
              <a:t>chơi</a:t>
            </a:r>
            <a:r>
              <a:rPr lang="en-US" sz="3300" dirty="0"/>
              <a:t> </a:t>
            </a:r>
            <a:r>
              <a:rPr lang="en-US" sz="3300" dirty="0" err="1"/>
              <a:t>trong</a:t>
            </a:r>
            <a:r>
              <a:rPr lang="en-US" sz="3300" dirty="0"/>
              <a:t> </a:t>
            </a:r>
            <a:r>
              <a:rPr lang="en-US" sz="3300" dirty="0" err="1"/>
              <a:t>bức</a:t>
            </a:r>
            <a:r>
              <a:rPr lang="en-US" sz="3300" dirty="0"/>
              <a:t> </a:t>
            </a:r>
            <a:r>
              <a:rPr lang="en-US" sz="3300" dirty="0" err="1"/>
              <a:t>tranh</a:t>
            </a:r>
            <a:r>
              <a:rPr lang="en-US" sz="3300" dirty="0"/>
              <a:t> .</a:t>
            </a: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2267" y="83137"/>
            <a:ext cx="1954609" cy="2214610"/>
          </a:xfrm>
          <a:prstGeom prst="rect">
            <a:avLst/>
          </a:prstGeom>
        </p:spPr>
      </p:pic>
      <p:sp>
        <p:nvSpPr>
          <p:cNvPr id="6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3364990" y="1756571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1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8992692" y="3370106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2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5011758" y="3433177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3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7876846" y="5293068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4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639231" y="3200244"/>
            <a:ext cx="268849" cy="232931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3" rIns="91404" bIns="45703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6446" y="6815401"/>
            <a:ext cx="14574045" cy="1694919"/>
          </a:xfrm>
          <a:prstGeom prst="rect">
            <a:avLst/>
          </a:prstGeom>
          <a:noFill/>
          <a:ln>
            <a:noFill/>
          </a:ln>
        </p:spPr>
        <p:txBody>
          <a:bodyPr wrap="square" lIns="91409" tIns="45704" rIns="91409" bIns="4570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u="sng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700" b="1" u="sng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ô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siêu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bộ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r>
              <a:rPr lang="en-US" sz="37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3015763" y="1504320"/>
            <a:ext cx="9804888" cy="4972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350558" y="2688833"/>
            <a:ext cx="598488" cy="58462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948013" y="3996801"/>
            <a:ext cx="598488" cy="58462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948357" y="5054488"/>
            <a:ext cx="598488" cy="584623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399058" y="1735065"/>
            <a:ext cx="598488" cy="584623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02392" y="2115605"/>
            <a:ext cx="598488" cy="584623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289871" y="1956682"/>
            <a:ext cx="598488" cy="584623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969648" y="1581406"/>
            <a:ext cx="598488" cy="584623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0498541" y="3067582"/>
            <a:ext cx="598488" cy="584623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11589559" y="3484738"/>
            <a:ext cx="598488" cy="584623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9900053" y="5233687"/>
            <a:ext cx="598488" cy="5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1105988" y="1394268"/>
            <a:ext cx="13269725" cy="3739436"/>
            <a:chOff x="4547404" y="1335957"/>
            <a:chExt cx="2391789" cy="3221974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2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86" y="4004139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7"/>
              <a:ext cx="351416" cy="734641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1711263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Sắp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xếp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vở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54220" y="-165139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31" y="628989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47584" y="1985682"/>
            <a:ext cx="11888495" cy="290922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2AFC2F95-8E56-4D93-BC53-BD3435CFE20C}"/>
              </a:ext>
            </a:extLst>
          </p:cNvPr>
          <p:cNvSpPr/>
          <p:nvPr/>
        </p:nvSpPr>
        <p:spPr>
          <a:xfrm>
            <a:off x="2377036" y="5212080"/>
            <a:ext cx="11312837" cy="28477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lphaLcPeriod"/>
            </a:pP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Chú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gấu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bông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rất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mềm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mại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Đồ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chơi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lê-gô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có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nhiều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màu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sắc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sặc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sỡ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  <a:p>
            <a:pPr marL="342900" indent="-342900" algn="just">
              <a:buAutoNum type="alphaLcPeriod"/>
            </a:pP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Bạn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búp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bê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xinh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xắn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và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dễ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4400" dirty="0" err="1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thương</a:t>
            </a:r>
            <a:r>
              <a:rPr lang="en-US" sz="4400" dirty="0"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8">
            <a:extLst>
              <a:ext uri="{FF2B5EF4-FFF2-40B4-BE49-F238E27FC236}">
                <a16:creationId xmlns:a16="http://schemas.microsoft.com/office/drawing/2014/main" id="{5F6D462F-AAF5-4684-8BBA-C99289825663}"/>
              </a:ext>
            </a:extLst>
          </p:cNvPr>
          <p:cNvGrpSpPr/>
          <p:nvPr/>
        </p:nvGrpSpPr>
        <p:grpSpPr>
          <a:xfrm>
            <a:off x="1317006" y="1877592"/>
            <a:ext cx="13248080" cy="4369238"/>
            <a:chOff x="4547404" y="1335956"/>
            <a:chExt cx="2427062" cy="3244262"/>
          </a:xfrm>
        </p:grpSpPr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4670387" y="1703278"/>
              <a:ext cx="2194473" cy="2695530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4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559" y="4026426"/>
              <a:ext cx="264907" cy="553792"/>
            </a:xfrm>
            <a:prstGeom prst="rect">
              <a:avLst/>
            </a:prstGeom>
          </p:spPr>
        </p:pic>
        <p:pic>
          <p:nvPicPr>
            <p:cNvPr id="36" name="图片 117">
              <a:extLst>
                <a:ext uri="{FF2B5EF4-FFF2-40B4-BE49-F238E27FC236}">
                  <a16:creationId xmlns:a16="http://schemas.microsoft.com/office/drawing/2014/main" id="{17413A04-CE9A-4F24-B2BD-23548634F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7404" y="1335956"/>
              <a:ext cx="292304" cy="611067"/>
            </a:xfrm>
            <a:prstGeom prst="rect">
              <a:avLst/>
            </a:prstGeom>
          </p:spPr>
        </p:pic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876323"/>
            <a:ext cx="15636875" cy="135358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344111" y="629100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3700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23687" y="749362"/>
            <a:ext cx="10323879" cy="674443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600" dirty="0" err="1">
                <a:solidFill>
                  <a:prstClr val="black"/>
                </a:solidFill>
              </a:rPr>
              <a:t>Sắp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xếp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từ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ngữ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thành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rồi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viết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câu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vào</a:t>
            </a:r>
            <a:r>
              <a:rPr lang="en-US" sz="3600" dirty="0">
                <a:solidFill>
                  <a:prstClr val="black"/>
                </a:solidFill>
              </a:rPr>
              <a:t> </a:t>
            </a:r>
            <a:r>
              <a:rPr lang="en-US" sz="3600" dirty="0" err="1">
                <a:solidFill>
                  <a:prstClr val="black"/>
                </a:solidFill>
              </a:rPr>
              <a:t>vở</a:t>
            </a:r>
            <a:r>
              <a:rPr lang="en-US" sz="36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2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352">
            <a:off x="13741157" y="30805"/>
            <a:ext cx="1579640" cy="2838563"/>
          </a:xfrm>
          <a:prstGeom prst="rect">
            <a:avLst/>
          </a:prstGeom>
        </p:spPr>
      </p:pic>
      <p:pic>
        <p:nvPicPr>
          <p:cNvPr id="30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35" y="5924137"/>
            <a:ext cx="2426046" cy="283474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265149" y="2534321"/>
            <a:ext cx="11692593" cy="2909220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671304" indent="-671304">
              <a:lnSpc>
                <a:spcPct val="150000"/>
              </a:lnSpc>
              <a:buFontTx/>
              <a:buAutoNum type="alphaLcPeriod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88" y="6296080"/>
            <a:ext cx="3120876" cy="24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597851" y="705149"/>
            <a:ext cx="781844" cy="82098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295" tIns="59649" rIns="119295" bIns="59649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4023" y="628183"/>
            <a:ext cx="13670796" cy="951442"/>
          </a:xfrm>
          <a:prstGeom prst="rect">
            <a:avLst/>
          </a:prstGeom>
          <a:noFill/>
        </p:spPr>
        <p:txBody>
          <a:bodyPr wrap="square" lIns="119278" tIns="59640" rIns="119278" bIns="5964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đặc</a:t>
            </a:r>
            <a:r>
              <a:rPr lang="en-US" sz="3600" dirty="0"/>
              <a:t> </a:t>
            </a:r>
            <a:r>
              <a:rPr lang="en-US" sz="3600" dirty="0" err="1"/>
              <a:t>điểm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 smtClean="0"/>
              <a:t>đồ</a:t>
            </a:r>
            <a:r>
              <a:rPr lang="en-US" sz="3600" dirty="0" smtClean="0"/>
              <a:t> </a:t>
            </a:r>
            <a:r>
              <a:rPr lang="en-US" sz="3600" dirty="0" err="1"/>
              <a:t>chơi</a:t>
            </a:r>
            <a:r>
              <a:rPr lang="en-US" sz="3600" dirty="0"/>
              <a:t>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639" r="100000">
                        <a14:foregroundMark x1="64217" y1="46006" x2="78914" y2="45367"/>
                        <a14:foregroundMark x1="79872" y1="56230" x2="84665" y2="58786"/>
                        <a14:foregroundMark x1="29393" y1="68051" x2="15016" y2="72524"/>
                        <a14:foregroundMark x1="29393" y1="78594" x2="27157" y2="80192"/>
                        <a14:foregroundMark x1="25879" y1="77316" x2="28115" y2="792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621" y="-152101"/>
            <a:ext cx="3525429" cy="352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371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72" r="17674" b="10926"/>
          <a:stretch/>
        </p:blipFill>
        <p:spPr>
          <a:xfrm>
            <a:off x="137041" y="2741349"/>
            <a:ext cx="2973964" cy="623465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74521" y="2735488"/>
            <a:ext cx="8810583" cy="1275680"/>
            <a:chOff x="3790427" y="6230020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4633610" y="6540305"/>
              <a:ext cx="7737953" cy="707854"/>
            </a:xfrm>
            <a:prstGeom prst="rect">
              <a:avLst/>
            </a:prstGeom>
            <a:noFill/>
          </p:spPr>
          <p:txBody>
            <a:bodyPr wrap="none" lIns="91409" tIns="45704" rIns="91409" bIns="45704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</a:t>
              </a:r>
              <a:r>
                <a:rPr lang="en-US" sz="4000" b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Búp bê của em rất xinh xắn.</a:t>
              </a:r>
              <a:endPara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6230020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200364" y="1530996"/>
            <a:ext cx="6970626" cy="1597835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Vận dụng</a:t>
            </a:r>
            <a:endParaRPr lang="en-US" sz="9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287999" y="3790644"/>
            <a:ext cx="9884952" cy="2909220"/>
          </a:xfrm>
          <a:prstGeom prst="rect">
            <a:avLst/>
          </a:prstGeom>
          <a:noFill/>
        </p:spPr>
        <p:txBody>
          <a:bodyPr wrap="square" lIns="119342" tIns="59671" rIns="119342" bIns="59671">
            <a:spAutoFit/>
          </a:bodyPr>
          <a:lstStyle/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96714" indent="-596714">
              <a:lnSpc>
                <a:spcPct val="150000"/>
              </a:lnSpc>
              <a:buFontTx/>
              <a:buChar char="-"/>
            </a:pP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222" y="2544316"/>
            <a:ext cx="2712285" cy="218275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0" y="6567713"/>
            <a:ext cx="3003177" cy="2668365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52" y="570840"/>
            <a:ext cx="1708259" cy="2913463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5104075"/>
            <a:ext cx="1708259" cy="28945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560" y="6778721"/>
            <a:ext cx="1427143" cy="22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50"/>
            <a:ext cx="15636875" cy="1002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5636875" cy="496013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2" y="1911343"/>
            <a:ext cx="3673732" cy="3264163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7" y="447706"/>
            <a:ext cx="2089683" cy="3540797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842" y="3342211"/>
            <a:ext cx="3265991" cy="5823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0" y="3453259"/>
            <a:ext cx="13918213" cy="3444494"/>
          </a:xfrm>
          <a:prstGeom prst="rect">
            <a:avLst/>
          </a:prstGeom>
          <a:noFill/>
        </p:spPr>
        <p:txBody>
          <a:bodyPr wrap="square" lIns="119342" tIns="59671" rIns="119342" bIns="596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hẹn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gặp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lại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con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những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sau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Slide doanh nghiệp">
      <a:majorFont>
        <a:latin typeface="A3.Jovis-BebasNeueBold-San"/>
        <a:ea typeface=""/>
        <a:cs typeface=""/>
      </a:majorFont>
      <a:minorFont>
        <a:latin typeface="A2.Jovis-Doanvandai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3FBC3D8-5DAC-4A7A-AED0-C73A995B1426}" vid="{05F4F012-1D2E-432E-AD18-166AE5E527D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275</Words>
  <Application>Microsoft Office PowerPoint</Application>
  <PresentationFormat>Custom</PresentationFormat>
  <Paragraphs>38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A2.Jovis-Doanvandai-San</vt:lpstr>
      <vt:lpstr>A3.Jovis-BebasNeueBold-San</vt:lpstr>
      <vt:lpstr>Arial</vt:lpstr>
      <vt:lpstr>Arial Rounded MT Bold</vt:lpstr>
      <vt:lpstr>Arial-Rounded</vt:lpstr>
      <vt:lpstr>Arial-SGK-TV</vt:lpstr>
      <vt:lpstr>Calibri</vt:lpstr>
      <vt:lpstr>Calibri Light</vt:lpstr>
      <vt:lpstr>Cambria</vt:lpstr>
      <vt:lpstr>等线</vt:lpstr>
      <vt:lpstr>HP001 4 hàng</vt:lpstr>
      <vt:lpstr>iCiel Cadena</vt:lpstr>
      <vt:lpstr>iCiel Crocante</vt:lpstr>
      <vt:lpstr>Times New Roman</vt:lpstr>
      <vt:lpstr>Office Theme</vt:lpstr>
      <vt:lpstr>1_Office Theme</vt:lpstr>
      <vt:lpstr>2_Office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282</cp:revision>
  <dcterms:created xsi:type="dcterms:W3CDTF">2021-06-15T15:52:51Z</dcterms:created>
  <dcterms:modified xsi:type="dcterms:W3CDTF">2024-12-06T10:05:56Z</dcterms:modified>
</cp:coreProperties>
</file>