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  <p:sldMasterId id="2147483720" r:id="rId2"/>
    <p:sldMasterId id="2147483736" r:id="rId3"/>
    <p:sldMasterId id="2147483749" r:id="rId4"/>
    <p:sldMasterId id="2147483751" r:id="rId5"/>
    <p:sldMasterId id="2147483763" r:id="rId6"/>
  </p:sldMasterIdLst>
  <p:notesMasterIdLst>
    <p:notesMasterId r:id="rId22"/>
  </p:notesMasterIdLst>
  <p:sldIdLst>
    <p:sldId id="289" r:id="rId7"/>
    <p:sldId id="301" r:id="rId8"/>
    <p:sldId id="291" r:id="rId9"/>
    <p:sldId id="322" r:id="rId10"/>
    <p:sldId id="316" r:id="rId11"/>
    <p:sldId id="320" r:id="rId12"/>
    <p:sldId id="318" r:id="rId13"/>
    <p:sldId id="321" r:id="rId14"/>
    <p:sldId id="317" r:id="rId15"/>
    <p:sldId id="319" r:id="rId16"/>
    <p:sldId id="293" r:id="rId17"/>
    <p:sldId id="323" r:id="rId18"/>
    <p:sldId id="324" r:id="rId19"/>
    <p:sldId id="295" r:id="rId20"/>
    <p:sldId id="3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1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32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59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47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71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4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19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02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98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3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51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800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984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46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237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078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460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85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4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48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3311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5"/>
          <p:cNvSpPr/>
          <p:nvPr/>
        </p:nvSpPr>
        <p:spPr>
          <a:xfrm>
            <a:off x="2867660" y="1442085"/>
            <a:ext cx="6456680" cy="201612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defRPr/>
            </a:pPr>
            <a:endParaRPr lang="zh-CN" altLang="en-US" sz="2400">
              <a:solidFill>
                <a:srgbClr val="3992B5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49320"/>
            <a:ext cx="12339373" cy="44748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35120" y="1803551"/>
            <a:ext cx="4931158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2475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4400" dirty="0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4400" dirty="0">
              <a:solidFill>
                <a:srgbClr val="FF000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13163" y="246633"/>
            <a:ext cx="9393381" cy="1863232"/>
          </a:xfrm>
          <a:prstGeom prst="rect">
            <a:avLst/>
          </a:prstGeom>
        </p:spPr>
        <p:txBody>
          <a:bodyPr wrap="none">
            <a:prstTxWarp prst="textDeflate">
              <a:avLst>
                <a:gd name="adj" fmla="val 19911"/>
              </a:avLst>
            </a:prstTxWarp>
            <a:spAutoFit/>
          </a:bodyPr>
          <a:lstStyle/>
          <a:p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Chào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mừng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đến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tiết</a:t>
            </a:r>
            <a:r>
              <a:rPr lang="en-US" sz="4400" dirty="0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học</a:t>
            </a:r>
            <a:endParaRPr lang="en-US" sz="4400" dirty="0">
              <a:solidFill>
                <a:srgbClr val="0070C0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96A22-0B83-4A6B-BE60-B618824A8D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" y="772358"/>
            <a:ext cx="4643021" cy="5306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E867A5-A35F-402C-AB8C-400994E25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44" y="450967"/>
            <a:ext cx="4965298" cy="56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59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700" y="109855"/>
            <a:ext cx="10552430" cy="9467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21485"/>
            <a:ext cx="7277100" cy="37642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DELL\Downloads\2021 - LOGO TRO CHOI\CAY V2.jpg"/>
          <p:cNvPicPr>
            <a:picLocks noChangeAspect="1" noChangeArrowheads="1"/>
          </p:cNvPicPr>
          <p:nvPr/>
        </p:nvPicPr>
        <p:blipFill>
          <a:blip r:embed="rId2" cstate="print"/>
          <a:srcRect l="8838" t="10506" r="5932" b="17177"/>
          <a:stretch>
            <a:fillRect/>
          </a:stretch>
        </p:blipFill>
        <p:spPr bwMode="auto">
          <a:xfrm>
            <a:off x="215463" y="3408525"/>
            <a:ext cx="2701158" cy="2882416"/>
          </a:xfrm>
          <a:prstGeom prst="rect">
            <a:avLst/>
          </a:prstGeom>
          <a:noFill/>
        </p:spPr>
      </p:pic>
      <p:pic>
        <p:nvPicPr>
          <p:cNvPr id="13" name="Picture 5" descr="C:\Users\DELL\Downloads\2021 - LOGO TRO CHOI\CAY V2.jpg"/>
          <p:cNvPicPr>
            <a:picLocks noChangeAspect="1" noChangeArrowheads="1"/>
          </p:cNvPicPr>
          <p:nvPr/>
        </p:nvPicPr>
        <p:blipFill>
          <a:blip r:embed="rId2" cstate="print"/>
          <a:srcRect l="8838" t="10506" r="5932" b="17177"/>
          <a:stretch>
            <a:fillRect/>
          </a:stretch>
        </p:blipFill>
        <p:spPr bwMode="auto">
          <a:xfrm>
            <a:off x="9400904" y="2727433"/>
            <a:ext cx="2775329" cy="3269217"/>
          </a:xfrm>
          <a:prstGeom prst="rect">
            <a:avLst/>
          </a:prstGeom>
          <a:noFill/>
        </p:spPr>
      </p:pic>
      <p:pic>
        <p:nvPicPr>
          <p:cNvPr id="16" name="Picture 3" descr="C:\Users\DELL\Downloads\2021 - KHO LOGO KHÔNG NỀN\co_1b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0223" y="5849006"/>
            <a:ext cx="7584706" cy="993227"/>
          </a:xfrm>
          <a:prstGeom prst="rect">
            <a:avLst/>
          </a:prstGeom>
          <a:noFill/>
        </p:spPr>
      </p:pic>
      <p:pic>
        <p:nvPicPr>
          <p:cNvPr id="17" name="Picture 3" descr="C:\Users\DELL\Downloads\2021 - KHO LOGO KHÔNG NỀN\co_1b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539" y="5849006"/>
            <a:ext cx="7020416" cy="993227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2294194" y="780269"/>
            <a:ext cx="6569532" cy="725715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714623" y="1991463"/>
            <a:ext cx="7752446" cy="7257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8405" y="76200"/>
            <a:ext cx="11937609" cy="6705600"/>
            <a:chOff x="118404" y="76200"/>
            <a:chExt cx="11937609" cy="6705600"/>
          </a:xfrm>
        </p:grpSpPr>
        <p:pic>
          <p:nvPicPr>
            <p:cNvPr id="10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14" name="Picture 3" descr="C:\Users\DELL\Downloads\2021 - LOGO TRO CHOI\BUOM TC 6.jpg"/>
          <p:cNvPicPr>
            <a:picLocks noChangeAspect="1" noChangeArrowheads="1"/>
          </p:cNvPicPr>
          <p:nvPr/>
        </p:nvPicPr>
        <p:blipFill>
          <a:blip r:embed="rId5" cstate="print"/>
          <a:srcRect b="12807"/>
          <a:stretch>
            <a:fillRect/>
          </a:stretch>
        </p:blipFill>
        <p:spPr bwMode="auto">
          <a:xfrm>
            <a:off x="9572415" y="1469673"/>
            <a:ext cx="814306" cy="586351"/>
          </a:xfrm>
          <a:prstGeom prst="rect">
            <a:avLst/>
          </a:prstGeom>
          <a:noFill/>
        </p:spPr>
      </p:pic>
      <p:pic>
        <p:nvPicPr>
          <p:cNvPr id="15" name="Picture 3" descr="C:\Users\DELL\Downloads\2021 - LOGO TRO CHOI\BUOM TC 6.jpg"/>
          <p:cNvPicPr>
            <a:picLocks noChangeAspect="1" noChangeArrowheads="1"/>
          </p:cNvPicPr>
          <p:nvPr/>
        </p:nvPicPr>
        <p:blipFill>
          <a:blip r:embed="rId5" cstate="print"/>
          <a:srcRect b="12807"/>
          <a:stretch>
            <a:fillRect/>
          </a:stretch>
        </p:blipFill>
        <p:spPr bwMode="auto">
          <a:xfrm rot="2129934">
            <a:off x="11312778" y="1879414"/>
            <a:ext cx="787742" cy="567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0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2" grpId="2" animBg="1"/>
      <p:bldP spid="4" grpId="0" bldLvl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DELL\Downloads\2021 - LOGO TRO CHOI\CAY V2.jpg"/>
          <p:cNvPicPr>
            <a:picLocks noChangeAspect="1" noChangeArrowheads="1"/>
          </p:cNvPicPr>
          <p:nvPr/>
        </p:nvPicPr>
        <p:blipFill>
          <a:blip r:embed="rId2" cstate="print"/>
          <a:srcRect l="8838" t="10506" r="5932" b="17177"/>
          <a:stretch>
            <a:fillRect/>
          </a:stretch>
        </p:blipFill>
        <p:spPr bwMode="auto">
          <a:xfrm>
            <a:off x="294293" y="3578775"/>
            <a:ext cx="2674185" cy="2838293"/>
          </a:xfrm>
          <a:prstGeom prst="rect">
            <a:avLst/>
          </a:prstGeom>
          <a:noFill/>
        </p:spPr>
      </p:pic>
      <p:pic>
        <p:nvPicPr>
          <p:cNvPr id="10" name="Picture 5" descr="C:\Users\DELL\Downloads\2021 - LOGO TRO CHOI\CAY V2.jpg"/>
          <p:cNvPicPr>
            <a:picLocks noChangeAspect="1" noChangeArrowheads="1"/>
          </p:cNvPicPr>
          <p:nvPr/>
        </p:nvPicPr>
        <p:blipFill>
          <a:blip r:embed="rId2" cstate="print"/>
          <a:srcRect l="8838" t="10506" r="5932" b="17177"/>
          <a:stretch>
            <a:fillRect/>
          </a:stretch>
        </p:blipFill>
        <p:spPr bwMode="auto">
          <a:xfrm>
            <a:off x="9490842" y="2727433"/>
            <a:ext cx="2685392" cy="3269217"/>
          </a:xfrm>
          <a:prstGeom prst="rect">
            <a:avLst/>
          </a:prstGeom>
          <a:noFill/>
        </p:spPr>
      </p:pic>
      <p:pic>
        <p:nvPicPr>
          <p:cNvPr id="11" name="Picture 3" descr="C:\Users\DELL\Downloads\2021 - KHO LOGO KHÔNG NỀN\co_1b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90223" y="5849006"/>
            <a:ext cx="7584706" cy="993227"/>
          </a:xfrm>
          <a:prstGeom prst="rect">
            <a:avLst/>
          </a:prstGeom>
          <a:noFill/>
        </p:spPr>
      </p:pic>
      <p:pic>
        <p:nvPicPr>
          <p:cNvPr id="12" name="Picture 3" descr="C:\Users\DELL\Downloads\2021 - KHO LOGO KHÔNG NỀN\co_1b-removebg-previ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0539" y="5864772"/>
            <a:ext cx="7020416" cy="993227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2972111" y="2104322"/>
            <a:ext cx="6163131" cy="725715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071459" y="3365563"/>
            <a:ext cx="6163131" cy="725715"/>
          </a:xfrm>
          <a:prstGeom prst="roundRec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750110" y="746486"/>
            <a:ext cx="2367645" cy="72571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DẶN DÒ: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405" y="76200"/>
            <a:ext cx="11937609" cy="6705600"/>
            <a:chOff x="118404" y="76200"/>
            <a:chExt cx="11937609" cy="6705600"/>
          </a:xfrm>
        </p:grpSpPr>
        <p:pic>
          <p:nvPicPr>
            <p:cNvPr id="7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0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3" grpId="0" bldLvl="0" animBg="1"/>
      <p:bldP spid="3" grpId="1" animBg="1"/>
      <p:bldP spid="4" grpId="0" bldLvl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02" y="44952"/>
            <a:ext cx="11749190" cy="66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179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30145" y="2779712"/>
            <a:ext cx="3347720" cy="12985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32100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66699" y="109855"/>
            <a:ext cx="11303977" cy="17892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Tìm đọc 1 bài thơ về tình bạn. Khi đọc, chú ý những thông tin sau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371600" y="2370221"/>
          <a:ext cx="9324473" cy="2402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1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74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947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10300">
                <a:tc>
                  <a:txBody>
                    <a:bodyPr/>
                    <a:lstStyle/>
                    <a:p>
                      <a:r>
                        <a:rPr lang="en-US" sz="3200">
                          <a:solidFill>
                            <a:srgbClr val="FFFF00"/>
                          </a:solidFill>
                        </a:rPr>
                        <a:t>Tên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</a:rPr>
                        <a:t> học sinh</a:t>
                      </a:r>
                      <a:endParaRPr lang="en-US" sz="3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Tên bài thơ</a:t>
                      </a:r>
                    </a:p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Tên tác giả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>
                          <a:solidFill>
                            <a:srgbClr val="FFFF00"/>
                          </a:solidFill>
                          <a:latin typeface="Arial-Rounded" panose="020B0500000000000000" pitchFamily="34" charset="0"/>
                          <a:cs typeface="Arial-Rounded" panose="020B0500000000000000" pitchFamily="34" charset="0"/>
                        </a:rPr>
                        <a:t>Điều em thích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1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1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1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1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31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804DFF3-6914-4D51-97C6-D03289312965}"/>
              </a:ext>
            </a:extLst>
          </p:cNvPr>
          <p:cNvSpPr/>
          <p:nvPr/>
        </p:nvSpPr>
        <p:spPr>
          <a:xfrm>
            <a:off x="728338" y="464962"/>
            <a:ext cx="7616671" cy="946785"/>
          </a:xfrm>
          <a:prstGeom prst="roundRect">
            <a:avLst/>
          </a:prstGeom>
          <a:solidFill>
            <a:srgbClr val="C0504D"/>
          </a:solidFill>
          <a:ln w="12700" cap="flat" cmpd="sng" algn="ctr">
            <a:solidFill>
              <a:srgbClr val="C0504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1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17C6E5B-656E-4231-8C11-2FBBA9CD7D72}"/>
              </a:ext>
            </a:extLst>
          </p:cNvPr>
          <p:cNvSpPr/>
          <p:nvPr/>
        </p:nvSpPr>
        <p:spPr>
          <a:xfrm>
            <a:off x="685428" y="1842480"/>
            <a:ext cx="9000109" cy="3661675"/>
          </a:xfrm>
          <a:prstGeom prst="roundRect">
            <a:avLst/>
          </a:prstGeom>
          <a:noFill/>
          <a:ln w="12700" cap="flat" cmpd="sng" algn="ctr">
            <a:solidFill>
              <a:srgbClr val="C0504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600" kern="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endParaRPr kumimoji="0" lang="en-US" sz="36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kern="0" baseline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kern="0" baseline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endParaRPr lang="en-US" sz="3600" kern="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en-US" sz="3600" kern="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dung, ý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…..)</a:t>
            </a:r>
          </a:p>
        </p:txBody>
      </p:sp>
    </p:spTree>
    <p:extLst>
      <p:ext uri="{BB962C8B-B14F-4D97-AF65-F5344CB8AC3E}">
        <p14:creationId xmlns:p14="http://schemas.microsoft.com/office/powerpoint/2010/main" val="2183482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804DFF3-6914-4D51-97C6-D03289312965}"/>
              </a:ext>
            </a:extLst>
          </p:cNvPr>
          <p:cNvSpPr/>
          <p:nvPr/>
        </p:nvSpPr>
        <p:spPr>
          <a:xfrm>
            <a:off x="728338" y="464962"/>
            <a:ext cx="7616671" cy="946785"/>
          </a:xfrm>
          <a:prstGeom prst="roundRect">
            <a:avLst/>
          </a:prstGeom>
          <a:solidFill>
            <a:srgbClr val="C0504D"/>
          </a:solidFill>
          <a:ln w="12700" cap="flat" cmpd="sng" algn="ctr">
            <a:solidFill>
              <a:srgbClr val="C0504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1.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1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tình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bạn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A17C6E5B-656E-4231-8C11-2FBBA9CD7D72}"/>
              </a:ext>
            </a:extLst>
          </p:cNvPr>
          <p:cNvSpPr/>
          <p:nvPr/>
        </p:nvSpPr>
        <p:spPr>
          <a:xfrm>
            <a:off x="685429" y="1842480"/>
            <a:ext cx="7996932" cy="3661675"/>
          </a:xfrm>
          <a:prstGeom prst="roundRect">
            <a:avLst/>
          </a:prstGeom>
          <a:noFill/>
          <a:ln w="12700" cap="flat" cmpd="sng" algn="ctr">
            <a:solidFill>
              <a:srgbClr val="C0504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kern="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kern="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tác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thích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thơ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(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nội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dung, ý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nghĩa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…..)</a:t>
            </a:r>
          </a:p>
        </p:txBody>
      </p:sp>
    </p:spTree>
    <p:extLst>
      <p:ext uri="{BB962C8B-B14F-4D97-AF65-F5344CB8AC3E}">
        <p14:creationId xmlns:p14="http://schemas.microsoft.com/office/powerpoint/2010/main" val="4056831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 descr="Chúng ta đều là bạn">
            <a:extLst>
              <a:ext uri="{FF2B5EF4-FFF2-40B4-BE49-F238E27FC236}">
                <a16:creationId xmlns:a16="http://schemas.microsoft.com/office/drawing/2014/main" id="{81F74834-95C9-492A-AAC5-D29155C4C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37" y="551890"/>
            <a:ext cx="3586480" cy="5097145"/>
          </a:xfrm>
          <a:prstGeom prst="rect">
            <a:avLst/>
          </a:prstGeom>
        </p:spPr>
      </p:pic>
      <p:pic>
        <p:nvPicPr>
          <p:cNvPr id="8" name="Picture 7" descr="1">
            <a:extLst>
              <a:ext uri="{FF2B5EF4-FFF2-40B4-BE49-F238E27FC236}">
                <a16:creationId xmlns:a16="http://schemas.microsoft.com/office/drawing/2014/main" id="{D562396E-1807-4AE3-82AC-048F76900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620" y="521083"/>
            <a:ext cx="7282786" cy="54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703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405" y="76200"/>
            <a:ext cx="11937609" cy="6753663"/>
            <a:chOff x="118404" y="76200"/>
            <a:chExt cx="11937609" cy="6753663"/>
          </a:xfrm>
        </p:grpSpPr>
        <p:pic>
          <p:nvPicPr>
            <p:cNvPr id="6" name="Picture 5" descr="C:\Users\DELL\Downloads\2021 - KHO LOGO KHÔNG NỀN\co_9-removebg-preview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0680" y="6202016"/>
              <a:ext cx="1033150" cy="627847"/>
            </a:xfrm>
            <a:prstGeom prst="rect">
              <a:avLst/>
            </a:prstGeom>
            <a:noFill/>
          </p:spPr>
        </p:pic>
        <p:pic>
          <p:nvPicPr>
            <p:cNvPr id="7" name="Picture 2" descr="C:\Users\DELL\Downloads\2021 - KHO LOGO KHÔNG NỀN\bo_ngam_cam_hoa_1-removebg-preview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508567" y="84407"/>
              <a:ext cx="1447434" cy="1702189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118404" y="76200"/>
              <a:ext cx="11937609" cy="6705600"/>
            </a:xfrm>
            <a:prstGeom prst="rect">
              <a:avLst/>
            </a:prstGeom>
            <a:noFill/>
            <a:ln w="57150">
              <a:solidFill>
                <a:srgbClr val="FF99C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73831" y="217271"/>
            <a:ext cx="3944007" cy="6640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Ngỗng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Ngỗng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ngược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Ngỗng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Ngỗng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842" y="975059"/>
            <a:ext cx="4633714" cy="522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2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C91DD-9589-4097-93EA-9BA07080F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" y="477951"/>
            <a:ext cx="11485865" cy="555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477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340</TotalTime>
  <Words>235</Words>
  <Application>Microsoft Office PowerPoint</Application>
  <PresentationFormat>Widescreen</PresentationFormat>
  <Paragraphs>43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Microsoft YaHei</vt:lpstr>
      <vt:lpstr>宋体</vt:lpstr>
      <vt:lpstr>宋体</vt:lpstr>
      <vt:lpstr>Arial</vt:lpstr>
      <vt:lpstr>Arial-Rounded</vt:lpstr>
      <vt:lpstr>Calibri</vt:lpstr>
      <vt:lpstr>Calibri Light</vt:lpstr>
      <vt:lpstr>HP001 5H</vt:lpstr>
      <vt:lpstr>Times New Roman</vt:lpstr>
      <vt:lpstr>2_Office Theme</vt:lpstr>
      <vt:lpstr>7_Office Theme</vt:lpstr>
      <vt:lpstr>8_Office Theme</vt:lpstr>
      <vt:lpstr>6_Office Theme</vt:lpstr>
      <vt:lpstr>3_Office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subject>9Slide.vn</dc:subject>
  <dc:creator>Administrator</dc:creator>
  <dc:description>9Slide.vn</dc:description>
  <cp:lastModifiedBy>Admin</cp:lastModifiedBy>
  <cp:revision>52</cp:revision>
  <dcterms:created xsi:type="dcterms:W3CDTF">2021-05-26T07:40:58Z</dcterms:created>
  <dcterms:modified xsi:type="dcterms:W3CDTF">2024-11-13T05:58:14Z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