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11" r:id="rId3"/>
  </p:sldMasterIdLst>
  <p:notesMasterIdLst>
    <p:notesMasterId r:id="rId18"/>
  </p:notesMasterIdLst>
  <p:sldIdLst>
    <p:sldId id="808" r:id="rId4"/>
    <p:sldId id="635" r:id="rId5"/>
    <p:sldId id="294" r:id="rId6"/>
    <p:sldId id="268" r:id="rId7"/>
    <p:sldId id="299" r:id="rId8"/>
    <p:sldId id="300" r:id="rId9"/>
    <p:sldId id="799" r:id="rId10"/>
    <p:sldId id="260" r:id="rId11"/>
    <p:sldId id="301" r:id="rId12"/>
    <p:sldId id="566" r:id="rId13"/>
    <p:sldId id="803" r:id="rId14"/>
    <p:sldId id="807" r:id="rId15"/>
    <p:sldId id="800" r:id="rId16"/>
    <p:sldId id="26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748"/>
    <a:srgbClr val="E99101"/>
    <a:srgbClr val="FCC52A"/>
    <a:srgbClr val="FAEA8A"/>
    <a:srgbClr val="FFDA27"/>
    <a:srgbClr val="DA6B10"/>
    <a:srgbClr val="FE9F03"/>
    <a:srgbClr val="CC3300"/>
    <a:srgbClr val="EE9B5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7" autoAdjust="0"/>
    <p:restoredTop sz="95332" autoAdjust="0"/>
  </p:normalViewPr>
  <p:slideViewPr>
    <p:cSldViewPr snapToGrid="0">
      <p:cViewPr varScale="1">
        <p:scale>
          <a:sx n="85" d="100"/>
          <a:sy n="85" d="100"/>
        </p:scale>
        <p:origin x="13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7B56B-4127-4A01-99AA-65751D6088DF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29E24-234A-4345-A8C4-B327B0B734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2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2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389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00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898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1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94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822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84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64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21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64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91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32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612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4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691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4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50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31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53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8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611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16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04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145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30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478185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37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83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27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2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a sẻ file Corel 12 Phông nền Mầm Non #5 - QuảngCáoYênBái.Com - Vector,  Photoshop, Hình ảnh, Template, 3D...download miễn phí 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5500" y="241300"/>
            <a:ext cx="664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ĐỨC GIANG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4074" y="1132173"/>
            <a:ext cx="9983756" cy="2003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sz="4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con </a:t>
            </a: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học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MÔN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TIẾNG VIỆT LỚP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3962400"/>
            <a:ext cx="664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pic>
        <p:nvPicPr>
          <p:cNvPr id="3" name="NgaydautiendihocRemix-DJLinkin_jve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3350" y="223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65" y="514973"/>
            <a:ext cx="4943475" cy="3188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648" y="569742"/>
            <a:ext cx="4438650" cy="3078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0" y="3851104"/>
            <a:ext cx="4572000" cy="3006896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3D4F00C8-5B4A-4752-8D2D-A6F725FEB545}"/>
              </a:ext>
            </a:extLst>
          </p:cNvPr>
          <p:cNvSpPr/>
          <p:nvPr/>
        </p:nvSpPr>
        <p:spPr>
          <a:xfrm>
            <a:off x="4861249" y="1139482"/>
            <a:ext cx="3633394" cy="250878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đặt câu và nói cho người thân nghe nhé!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1BAA9D6A-A3DB-4899-9380-73398A418BBA}"/>
              </a:ext>
            </a:extLst>
          </p:cNvPr>
          <p:cNvSpPr txBox="1"/>
          <p:nvPr/>
        </p:nvSpPr>
        <p:spPr>
          <a:xfrm>
            <a:off x="319129" y="-6228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7689DD-E912-4AC3-887A-BD45D8293C6D}"/>
              </a:ext>
            </a:extLst>
          </p:cNvPr>
          <p:cNvSpPr txBox="1"/>
          <p:nvPr/>
        </p:nvSpPr>
        <p:spPr>
          <a:xfrm>
            <a:off x="5286288" y="4281918"/>
            <a:ext cx="6745828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EE9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ĐẶT CÂU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nói đúng nội dung của tranh.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diễn đạt một ý trọn vẹn nói về hoạt động của các bạn trong tranh.</a:t>
            </a: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3" y="591736"/>
            <a:ext cx="3517886" cy="2413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99" y="537640"/>
            <a:ext cx="3365241" cy="240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8" y="4016696"/>
            <a:ext cx="3635829" cy="2605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17BEA4-095C-43A9-B02B-AD0B6C4D3172}"/>
              </a:ext>
            </a:extLst>
          </p:cNvPr>
          <p:cNvSpPr txBox="1"/>
          <p:nvPr/>
        </p:nvSpPr>
        <p:spPr>
          <a:xfrm>
            <a:off x="3056077" y="2619302"/>
            <a:ext cx="6745828" cy="21452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EE9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ĐẶT CÂU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 nói đúng nội dung của từng tranh.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diễn đạt một ý trọn vẹn nói về hoạt động của các bạn trong tranh.</a:t>
            </a:r>
          </a:p>
          <a:p>
            <a:pPr algn="just"/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F8DD4C84-9753-42F0-8739-7E9BD03FB40E}"/>
              </a:ext>
            </a:extLst>
          </p:cNvPr>
          <p:cNvSpPr txBox="1"/>
          <p:nvPr/>
        </p:nvSpPr>
        <p:spPr>
          <a:xfrm>
            <a:off x="663643" y="-18208"/>
            <a:ext cx="106866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778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43" y="591736"/>
            <a:ext cx="3517886" cy="2413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99" y="537640"/>
            <a:ext cx="3365241" cy="240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8" y="4016696"/>
            <a:ext cx="3635829" cy="2605677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F8DD4C84-9753-42F0-8739-7E9BD03FB40E}"/>
              </a:ext>
            </a:extLst>
          </p:cNvPr>
          <p:cNvSpPr txBox="1"/>
          <p:nvPr/>
        </p:nvSpPr>
        <p:spPr>
          <a:xfrm>
            <a:off x="663643" y="-18208"/>
            <a:ext cx="106866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AB375F-6F37-4D4A-ABB8-8A69EB5F9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69" y="5220868"/>
            <a:ext cx="1158144" cy="1637132"/>
          </a:xfrm>
          <a:prstGeom prst="rect">
            <a:avLst/>
          </a:prstGeom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CB390E57-CA9B-4A9C-A1F8-D935BF6B0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856" y="5144517"/>
            <a:ext cx="1158144" cy="171348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758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9BBDCD-8A7D-4B6B-953E-03F92684B3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188" y="-15300"/>
            <a:ext cx="1573662" cy="1592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351766-406B-4E9C-8643-0D9589CA7585}"/>
              </a:ext>
            </a:extLst>
          </p:cNvPr>
          <p:cNvSpPr txBox="1"/>
          <p:nvPr/>
        </p:nvSpPr>
        <p:spPr>
          <a:xfrm>
            <a:off x="375381" y="584775"/>
            <a:ext cx="1065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D3A1B2-15FB-482C-85F3-4079B7ADB292}"/>
              </a:ext>
            </a:extLst>
          </p:cNvPr>
          <p:cNvSpPr txBox="1"/>
          <p:nvPr/>
        </p:nvSpPr>
        <p:spPr>
          <a:xfrm>
            <a:off x="3276600" y="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0AE8B3C9-8793-4848-AD82-11B2F21A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856" y="5144517"/>
            <a:ext cx="1158144" cy="17134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0B3BA-0104-4996-B32A-63C368CF8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69" y="5220868"/>
            <a:ext cx="1158144" cy="1637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A7306-10D1-4A4B-922C-4AEA05B351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28" b="20938"/>
          <a:stretch/>
        </p:blipFill>
        <p:spPr>
          <a:xfrm>
            <a:off x="2374441" y="1576735"/>
            <a:ext cx="3011548" cy="2227764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CA63E6-0A37-4EE3-BA34-070A36BD4E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8"/>
          <a:stretch/>
        </p:blipFill>
        <p:spPr>
          <a:xfrm>
            <a:off x="5666184" y="1576736"/>
            <a:ext cx="3011548" cy="222776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594B6-8A4A-40E3-973C-9221265EC3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18"/>
          <a:stretch/>
        </p:blipFill>
        <p:spPr>
          <a:xfrm>
            <a:off x="3409126" y="4190608"/>
            <a:ext cx="3011548" cy="2226808"/>
          </a:xfrm>
          <a:prstGeom prst="round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84EB62-B839-40D8-8494-5A2619F12C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148" b="47035"/>
          <a:stretch/>
        </p:blipFill>
        <p:spPr>
          <a:xfrm>
            <a:off x="6704409" y="4190608"/>
            <a:ext cx="3008458" cy="22682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181927" y="1136801"/>
            <a:ext cx="5175852" cy="683649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Hoạt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động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nối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tiếp</a:t>
            </a:r>
            <a:endParaRPr lang="en-US" sz="386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181927" y="2000007"/>
            <a:ext cx="10024138" cy="2880597"/>
          </a:xfrm>
          <a:prstGeom prst="rect">
            <a:avLst/>
          </a:prstGeom>
          <a:noFill/>
        </p:spPr>
        <p:txBody>
          <a:bodyPr wrap="square" lIns="88645" tIns="44323" rIns="88645" bIns="44323">
            <a:spAutoFit/>
          </a:bodyPr>
          <a:lstStyle/>
          <a:p>
            <a:pPr marL="443213" indent="-443213">
              <a:lnSpc>
                <a:spcPct val="150000"/>
              </a:lnSpc>
              <a:buFontTx/>
              <a:buChar char="-"/>
            </a:pP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443213" indent="-443213">
              <a:lnSpc>
                <a:spcPct val="150000"/>
              </a:lnSpc>
              <a:buFontTx/>
              <a:buChar char="-"/>
            </a:pP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43213" indent="-443213">
              <a:lnSpc>
                <a:spcPct val="150000"/>
              </a:lnSpc>
              <a:buFontTx/>
              <a:buChar char="-"/>
            </a:pP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606" y="1463226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4" y="4876679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09" y="55144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3789894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1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94F9C8D-4216-4CE1-AD7E-D82938D24FF0}"/>
              </a:ext>
            </a:extLst>
          </p:cNvPr>
          <p:cNvSpPr/>
          <p:nvPr/>
        </p:nvSpPr>
        <p:spPr>
          <a:xfrm>
            <a:off x="2835507" y="0"/>
            <a:ext cx="5794075" cy="147278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C38BA8A-4DBF-495C-92C9-202DE241ED8E}"/>
              </a:ext>
            </a:extLst>
          </p:cNvPr>
          <p:cNvSpPr/>
          <p:nvPr/>
        </p:nvSpPr>
        <p:spPr>
          <a:xfrm>
            <a:off x="1290930" y="1471528"/>
            <a:ext cx="1074224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Hãy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cùng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vang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bài</a:t>
            </a:r>
            <a:r>
              <a:rPr lang="en-US" altLang="zh-CN" sz="5400" b="1" dirty="0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 </a:t>
            </a:r>
            <a:r>
              <a:rPr lang="en-US" altLang="zh-CN" sz="5400" b="1" dirty="0" err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hát</a:t>
            </a:r>
            <a:endParaRPr lang="zh-CN" altLang="en-US" sz="5400" b="1" dirty="0">
              <a:solidFill>
                <a:srgbClr val="0033CC"/>
              </a:solidFill>
              <a:latin typeface="MV Boli" panose="02000500030200090000" pitchFamily="2" charset="0"/>
              <a:ea typeface="inpin heiti" charset="-122"/>
              <a:cs typeface="MV Boli" panose="02000500030200090000" pitchFamily="2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11A8D8C6-371C-4D1E-BEC7-9C61B7D33A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930" y="2125745"/>
            <a:ext cx="9688090" cy="2500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2D861-D2EE-48B2-A222-62102682D87B}"/>
              </a:ext>
            </a:extLst>
          </p:cNvPr>
          <p:cNvSpPr txBox="1"/>
          <p:nvPr/>
        </p:nvSpPr>
        <p:spPr>
          <a:xfrm>
            <a:off x="3069771" y="2920482"/>
            <a:ext cx="679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E9F03"/>
                </a:solidFill>
                <a:latin typeface="Franklin Gothic Demi" panose="020B0703020102020204" pitchFamily="34" charset="0"/>
              </a:rPr>
              <a:t>Người</a:t>
            </a:r>
            <a:r>
              <a:rPr lang="en-US" sz="4000" b="1" dirty="0">
                <a:solidFill>
                  <a:srgbClr val="FE9F03"/>
                </a:solidFill>
                <a:latin typeface="Franklin Gothic Demi" panose="020B0703020102020204" pitchFamily="34" charset="0"/>
              </a:rPr>
              <a:t> </a:t>
            </a:r>
            <a:r>
              <a:rPr lang="en-US" sz="4000" b="1" dirty="0" err="1">
                <a:solidFill>
                  <a:srgbClr val="FE9F03"/>
                </a:solidFill>
                <a:latin typeface="Franklin Gothic Demi" panose="020B0703020102020204" pitchFamily="34" charset="0"/>
              </a:rPr>
              <a:t>bạn</a:t>
            </a:r>
            <a:r>
              <a:rPr lang="en-US" sz="4000" b="1" dirty="0">
                <a:solidFill>
                  <a:srgbClr val="FE9F03"/>
                </a:solidFill>
                <a:latin typeface="Franklin Gothic Demi" panose="020B0703020102020204" pitchFamily="34" charset="0"/>
              </a:rPr>
              <a:t> </a:t>
            </a:r>
            <a:r>
              <a:rPr lang="en-US" sz="4000" b="1" dirty="0" err="1">
                <a:solidFill>
                  <a:srgbClr val="FE9F03"/>
                </a:solidFill>
                <a:latin typeface="Franklin Gothic Demi" panose="020B0703020102020204" pitchFamily="34" charset="0"/>
              </a:rPr>
              <a:t>thân</a:t>
            </a:r>
            <a:r>
              <a:rPr lang="en-US" sz="4000" b="1" dirty="0">
                <a:solidFill>
                  <a:srgbClr val="FE9F03"/>
                </a:solidFill>
                <a:latin typeface="Franklin Gothic Demi" panose="020B0703020102020204" pitchFamily="34" charset="0"/>
              </a:rPr>
              <a:t>.</a:t>
            </a:r>
            <a:endParaRPr lang="vi-VN" sz="4000" b="1" dirty="0">
              <a:solidFill>
                <a:srgbClr val="FE9F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17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17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:a16="http://schemas.microsoft.com/office/drawing/2014/main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:a16="http://schemas.microsoft.com/office/drawing/2014/main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662"/>
            <a:ext cx="3977120" cy="35815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C520020-9237-4F4A-9B00-BE1253EC5FB8}"/>
              </a:ext>
            </a:extLst>
          </p:cNvPr>
          <p:cNvSpPr txBox="1"/>
          <p:nvPr/>
        </p:nvSpPr>
        <p:spPr>
          <a:xfrm>
            <a:off x="69640" y="2087286"/>
            <a:ext cx="12907806" cy="255199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 4 :LUYỆN TẬP</a:t>
            </a:r>
          </a:p>
          <a:p>
            <a:pPr algn="ctr"/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ngữ</a:t>
            </a:r>
            <a:r>
              <a:rPr lang="en-US" altLang="zh-CN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altLang="zh-CN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đặc</a:t>
            </a:r>
            <a:r>
              <a:rPr lang="en-US" altLang="zh-CN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điểm</a:t>
            </a:r>
            <a:r>
              <a:rPr lang="en-US" altLang="zh-CN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n w="50800">
                <a:noFill/>
              </a:ln>
              <a:solidFill>
                <a:srgbClr val="00A74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青鸟华光简胖头鱼" panose="0201060400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ln w="50800">
                <a:noFill/>
              </a:ln>
              <a:solidFill>
                <a:srgbClr val="99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青鸟华光简胖头鱼" panose="0201060400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8">
            <a:extLst>
              <a:ext uri="{FF2B5EF4-FFF2-40B4-BE49-F238E27FC236}">
                <a16:creationId xmlns:a16="http://schemas.microsoft.com/office/drawing/2014/main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0"/>
            <a:ext cx="2417130" cy="20117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745039-E786-4406-989B-62D6D44405BF}"/>
              </a:ext>
            </a:extLst>
          </p:cNvPr>
          <p:cNvSpPr txBox="1"/>
          <p:nvPr/>
        </p:nvSpPr>
        <p:spPr>
          <a:xfrm>
            <a:off x="2763352" y="1329918"/>
            <a:ext cx="6702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 : </a:t>
            </a:r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图片 9">
            <a:extLst>
              <a:ext uri="{FF2B5EF4-FFF2-40B4-BE49-F238E27FC236}">
                <a16:creationId xmlns:a16="http://schemas.microsoft.com/office/drawing/2014/main" id="{FD04BE24-096E-4445-A12B-AA528FE76C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7" y="3574011"/>
            <a:ext cx="5783036" cy="37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290630" y="4724400"/>
            <a:ext cx="11600375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268" y="349163"/>
            <a:ext cx="5525920" cy="713978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47"/>
              </a:spcBef>
            </a:pPr>
            <a:r>
              <a:rPr lang="en-US" sz="3600" b="1" dirty="0">
                <a:solidFill>
                  <a:srgbClr val="0070C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36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1102" y="2243258"/>
            <a:ext cx="798140" cy="1859317"/>
            <a:chOff x="2262744" y="1494923"/>
            <a:chExt cx="76200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79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79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96496" y="2632953"/>
            <a:ext cx="2999442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643713" y="284152"/>
            <a:ext cx="3172709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922519" y="2204388"/>
            <a:ext cx="7332554" cy="935000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lvl="0" eaLnBrk="0" hangingPunct="0"/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747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922519" y="3613607"/>
            <a:ext cx="7108047" cy="935000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lvl="0" eaLnBrk="0" hangingPunct="0"/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47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altLang="zh-CN" sz="2747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747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87871B-DA66-40C1-8611-BCCB187132D4}"/>
              </a:ext>
            </a:extLst>
          </p:cNvPr>
          <p:cNvCxnSpPr/>
          <p:nvPr/>
        </p:nvCxnSpPr>
        <p:spPr bwMode="auto">
          <a:xfrm>
            <a:off x="1082351" y="737118"/>
            <a:ext cx="326571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467F89-5531-49D8-9AD7-DCB7265675B2}"/>
              </a:ext>
            </a:extLst>
          </p:cNvPr>
          <p:cNvCxnSpPr/>
          <p:nvPr/>
        </p:nvCxnSpPr>
        <p:spPr bwMode="auto">
          <a:xfrm>
            <a:off x="7823885" y="825816"/>
            <a:ext cx="326571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 animBg="1"/>
      <p:bldP spid="6" grpId="1" animBg="1"/>
      <p:bldP spid="7" grpId="0" animBg="1"/>
      <p:bldP spid="7" grpId="1" animBg="1"/>
      <p:bldP spid="33" grpId="0" animBg="1"/>
      <p:bldP spid="33" grpId="1"/>
      <p:bldP spid="33" grpId="2"/>
      <p:bldP spid="33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-2879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2542793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186F2C-3D93-45C4-B1BB-E899941170AF}"/>
              </a:ext>
            </a:extLst>
          </p:cNvPr>
          <p:cNvSpPr/>
          <p:nvPr/>
        </p:nvSpPr>
        <p:spPr>
          <a:xfrm>
            <a:off x="318821" y="2613688"/>
            <a:ext cx="1183408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9BFC74-C211-4016-A025-6255CC2D430D}"/>
              </a:ext>
            </a:extLst>
          </p:cNvPr>
          <p:cNvSpPr/>
          <p:nvPr/>
        </p:nvSpPr>
        <p:spPr>
          <a:xfrm>
            <a:off x="886407" y="4303644"/>
            <a:ext cx="1166327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A10CEE-BB31-4963-AFEF-7DA8D55B1799}"/>
              </a:ext>
            </a:extLst>
          </p:cNvPr>
          <p:cNvSpPr/>
          <p:nvPr/>
        </p:nvSpPr>
        <p:spPr>
          <a:xfrm>
            <a:off x="6375100" y="6197031"/>
            <a:ext cx="195713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30E6D-3BD9-48AF-98C0-A1318552342F}"/>
              </a:ext>
            </a:extLst>
          </p:cNvPr>
          <p:cNvSpPr txBox="1"/>
          <p:nvPr/>
        </p:nvSpPr>
        <p:spPr>
          <a:xfrm>
            <a:off x="318821" y="966740"/>
            <a:ext cx="245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giúp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đỡ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82AC5-4576-4501-9C42-409F10ECB887}"/>
              </a:ext>
            </a:extLst>
          </p:cNvPr>
          <p:cNvSpPr txBox="1"/>
          <p:nvPr/>
        </p:nvSpPr>
        <p:spPr>
          <a:xfrm>
            <a:off x="3026419" y="899056"/>
            <a:ext cx="245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03E109-C219-4F49-B0AA-8D84BFCE8BA5}"/>
              </a:ext>
            </a:extLst>
          </p:cNvPr>
          <p:cNvSpPr txBox="1"/>
          <p:nvPr/>
        </p:nvSpPr>
        <p:spPr>
          <a:xfrm>
            <a:off x="5868955" y="871786"/>
            <a:ext cx="3162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nhường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nhịn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53819D-9961-44C5-806B-B0ED888DA85E}"/>
              </a:ext>
            </a:extLst>
          </p:cNvPr>
          <p:cNvCxnSpPr/>
          <p:nvPr/>
        </p:nvCxnSpPr>
        <p:spPr bwMode="auto">
          <a:xfrm>
            <a:off x="886408" y="475861"/>
            <a:ext cx="4982547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31CA12-1DFD-45D8-95E4-08FD6125A37A}"/>
              </a:ext>
            </a:extLst>
          </p:cNvPr>
          <p:cNvCxnSpPr>
            <a:cxnSpLocks/>
          </p:cNvCxnSpPr>
          <p:nvPr/>
        </p:nvCxnSpPr>
        <p:spPr bwMode="auto">
          <a:xfrm>
            <a:off x="304035" y="997663"/>
            <a:ext cx="3334904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2" grpId="1"/>
      <p:bldP spid="19" grpId="0"/>
      <p:bldP spid="19" grpId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DE2964B3-CD65-412E-B134-84ECE9422224}"/>
              </a:ext>
            </a:extLst>
          </p:cNvPr>
          <p:cNvSpPr txBox="1"/>
          <p:nvPr/>
        </p:nvSpPr>
        <p:spPr>
          <a:xfrm>
            <a:off x="154745" y="-28795"/>
            <a:ext cx="1196867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                    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9C36C-798D-4787-83FF-5FAF0CFF4104}"/>
              </a:ext>
            </a:extLst>
          </p:cNvPr>
          <p:cNvGrpSpPr/>
          <p:nvPr/>
        </p:nvGrpSpPr>
        <p:grpSpPr>
          <a:xfrm>
            <a:off x="231813" y="115961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68" y="2182449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2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" y="5033358"/>
            <a:ext cx="1059687" cy="16465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496503" y="254264"/>
            <a:ext cx="10150883" cy="655967"/>
          </a:xfrm>
          <a:prstGeom prst="rect">
            <a:avLst/>
          </a:prstGeom>
          <a:noFill/>
        </p:spPr>
        <p:txBody>
          <a:bodyPr wrap="square" lIns="88598" tIns="44300" rIns="88598" bIns="4430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27" t="12131" r="47646" b="56244"/>
          <a:stretch/>
        </p:blipFill>
        <p:spPr bwMode="auto">
          <a:xfrm>
            <a:off x="819890" y="923194"/>
            <a:ext cx="3592847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52488" r="47332" b="15887"/>
          <a:stretch/>
        </p:blipFill>
        <p:spPr bwMode="auto">
          <a:xfrm>
            <a:off x="3543169" y="3895472"/>
            <a:ext cx="3592847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6" t="12746" r="20917" b="55629"/>
          <a:stretch/>
        </p:blipFill>
        <p:spPr bwMode="auto">
          <a:xfrm>
            <a:off x="5183997" y="969027"/>
            <a:ext cx="3592847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53036" r="21806" b="15339"/>
          <a:stretch/>
        </p:blipFill>
        <p:spPr bwMode="auto">
          <a:xfrm>
            <a:off x="7787515" y="3895472"/>
            <a:ext cx="3493006" cy="24172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53" y="-285749"/>
            <a:ext cx="2117947" cy="261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 Box 1">
            <a:extLst>
              <a:ext uri="{FF2B5EF4-FFF2-40B4-BE49-F238E27FC236}">
                <a16:creationId xmlns:a16="http://schemas.microsoft.com/office/drawing/2014/main" id="{A3972E85-1BB9-43D8-837C-9175A0F11572}"/>
              </a:ext>
            </a:extLst>
          </p:cNvPr>
          <p:cNvSpPr txBox="1"/>
          <p:nvPr/>
        </p:nvSpPr>
        <p:spPr>
          <a:xfrm>
            <a:off x="10800" y="193875"/>
            <a:ext cx="1052346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AF4C52-D8D3-412D-AC82-3B4928BCE5BD}"/>
              </a:ext>
            </a:extLst>
          </p:cNvPr>
          <p:cNvCxnSpPr/>
          <p:nvPr/>
        </p:nvCxnSpPr>
        <p:spPr bwMode="auto">
          <a:xfrm>
            <a:off x="2146041" y="745537"/>
            <a:ext cx="5784980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12" y="804089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082" y="5666336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1950099" y="5633517"/>
            <a:ext cx="7250172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 M :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3050399" y="5027375"/>
            <a:ext cx="6149871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5E3689C-95EB-4364-AB82-5BB400F7B6CB}"/>
              </a:ext>
            </a:extLst>
          </p:cNvPr>
          <p:cNvSpPr txBox="1">
            <a:spLocks/>
          </p:cNvSpPr>
          <p:nvPr/>
        </p:nvSpPr>
        <p:spPr bwMode="auto">
          <a:xfrm>
            <a:off x="2973082" y="6288887"/>
            <a:ext cx="6245836" cy="62255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1" grpId="3" animBg="1"/>
      <p:bldP spid="13" grpId="1" animBg="1"/>
      <p:bldP spid="13" grpId="2" animBg="1"/>
      <p:bldP spid="13" grpId="3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635&quot;/&gt;&lt;/object&gt;&lt;object type=&quot;3&quot; unique_id=&quot;10005&quot;&gt;&lt;property id=&quot;20148&quot; value=&quot;5&quot;/&gt;&lt;property id=&quot;20300&quot; value=&quot;Slide 3&quot;/&gt;&lt;property id=&quot;20307&quot; value=&quot;392&quot;/&gt;&lt;/object&gt;&lt;object type=&quot;3&quot; unique_id=&quot;10006&quot;&gt;&lt;property id=&quot;20148&quot; value=&quot;5&quot;/&gt;&lt;property id=&quot;20300&quot; value=&quot;Slide 6&quot;/&gt;&lt;property id=&quot;20307&quot; value=&quot;795&quot;/&gt;&lt;/object&gt;&lt;object type=&quot;3&quot; unique_id=&quot;10007&quot;&gt;&lt;property id=&quot;20148&quot; value=&quot;5&quot;/&gt;&lt;property id=&quot;20300&quot; value=&quot;Slide 8 - &amp;quot;Đặt một câu với một từ của bài tập 1. &amp;quot;&quot;/&gt;&lt;property id=&quot;20307&quot; value=&quot;299&quot;/&gt;&lt;/object&gt;&lt;object type=&quot;3&quot; unique_id=&quot;10008&quot;&gt;&lt;property id=&quot;20148&quot; value=&quot;5&quot;/&gt;&lt;property id=&quot;20300&quot; value=&quot;Slide 9 - &amp;quot;chia sẻ &amp;quot;&quot;/&gt;&lt;property id=&quot;20307&quot; value=&quot;300&quot;/&gt;&lt;/object&gt;&lt;object type=&quot;3&quot; unique_id=&quot;10009&quot;&gt;&lt;property id=&quot;20148&quot; value=&quot;5&quot;/&gt;&lt;property id=&quot;20300&quot; value=&quot;Slide 12 - &amp;quot;Quan sát tranh và nêu nội dung tranh&amp;quot;&quot;/&gt;&lt;property id=&quot;20307&quot; value=&quot;301&quot;/&gt;&lt;/object&gt;&lt;object type=&quot;3&quot; unique_id=&quot;10010&quot;&gt;&lt;property id=&quot;20148&quot; value=&quot;5&quot;/&gt;&lt;property id=&quot;20300&quot; value=&quot;Slide 13&quot;/&gt;&lt;property id=&quot;20307&quot; value=&quot;566&quot;/&gt;&lt;/object&gt;&lt;object type=&quot;3&quot; unique_id=&quot;10014&quot;&gt;&lt;property id=&quot;20148&quot; value=&quot;5&quot;/&gt;&lt;property id=&quot;20300&quot; value=&quot;Slide 20&quot;/&gt;&lt;property id=&quot;20307&quot; value=&quot;288&quot;/&gt;&lt;/object&gt;&lt;object type=&quot;3&quot; unique_id=&quot;10121&quot;&gt;&lt;property id=&quot;20148&quot; value=&quot;5&quot;/&gt;&lt;property id=&quot;20300&quot; value=&quot;Slide 7&quot;/&gt;&lt;property id=&quot;20307&quot; value=&quot;268&quot;/&gt;&lt;/object&gt;&lt;object type=&quot;3&quot; unique_id=&quot;10153&quot;&gt;&lt;property id=&quot;20148&quot; value=&quot;5&quot;/&gt;&lt;property id=&quot;20300&quot; value=&quot;Slide 19&quot;/&gt;&lt;property id=&quot;20307&quot; value=&quot;266&quot;/&gt;&lt;/object&gt;&lt;object type=&quot;3&quot; unique_id=&quot;10330&quot;&gt;&lt;property id=&quot;20148&quot; value=&quot;5&quot;/&gt;&lt;property id=&quot;20300&quot; value=&quot;Slide 5&quot;/&gt;&lt;property id=&quot;20307&quot; value=&quot;294&quot;/&gt;&lt;/object&gt;&lt;object type=&quot;3&quot; unique_id=&quot;10416&quot;&gt;&lt;property id=&quot;20148&quot; value=&quot;5&quot;/&gt;&lt;property id=&quot;20300&quot; value=&quot;Slide 10 - &amp;quot;chia sẻ &amp;quot;&quot;/&gt;&lt;property id=&quot;20307&quot; value=&quot;799&quot;/&gt;&lt;/object&gt;&lt;object type=&quot;3&quot; unique_id=&quot;10507&quot;&gt;&lt;property id=&quot;20148&quot; value=&quot;5&quot;/&gt;&lt;property id=&quot;20300&quot; value=&quot;Slide 16&quot;/&gt;&lt;property id=&quot;20307&quot; value=&quot;800&quot;/&gt;&lt;/object&gt;&lt;object type=&quot;3&quot; unique_id=&quot;11005&quot;&gt;&lt;property id=&quot;20148&quot; value=&quot;5&quot;/&gt;&lt;property id=&quot;20300&quot; value=&quot;Slide 14&quot;/&gt;&lt;property id=&quot;20307&quot; value=&quot;803&quot;/&gt;&lt;/object&gt;&lt;object type=&quot;3&quot; unique_id=&quot;11006&quot;&gt;&lt;property id=&quot;20148&quot; value=&quot;5&quot;/&gt;&lt;property id=&quot;20300&quot; value=&quot;Slide 17&quot;/&gt;&lt;property id=&quot;20307&quot; value=&quot;805&quot;/&gt;&lt;/object&gt;&lt;object type=&quot;3&quot; unique_id=&quot;11119&quot;&gt;&lt;property id=&quot;20148&quot; value=&quot;5&quot;/&gt;&lt;property id=&quot;20300&quot; value=&quot;Slide 11&quot;/&gt;&lt;property id=&quot;20307&quot; value=&quot;260&quot;/&gt;&lt;/object&gt;&lt;object type=&quot;3&quot; unique_id=&quot;11215&quot;&gt;&lt;property id=&quot;20148&quot; value=&quot;5&quot;/&gt;&lt;property id=&quot;20300&quot; value=&quot;Slide 18&quot;/&gt;&lt;property id=&quot;20307&quot; value=&quot;806&quot;/&gt;&lt;/object&gt;&lt;object type=&quot;3&quot; unique_id=&quot;11361&quot;&gt;&lt;property id=&quot;20148&quot; value=&quot;5&quot;/&gt;&lt;property id=&quot;20300&quot; value=&quot;Slide 1&quot;/&gt;&lt;property id=&quot;20307&quot; value=&quot;808&quot;/&gt;&lt;/object&gt;&lt;object type=&quot;3&quot; unique_id=&quot;11425&quot;&gt;&lt;property id=&quot;20148&quot; value=&quot;5&quot;/&gt;&lt;property id=&quot;20300&quot; value=&quot;Slide 4&quot;/&gt;&lt;property id=&quot;20307&quot; value=&quot;809&quot;/&gt;&lt;/object&gt;&lt;object type=&quot;3&quot; unique_id=&quot;11426&quot;&gt;&lt;property id=&quot;20148&quot; value=&quot;5&quot;/&gt;&lt;property id=&quot;20300&quot; value=&quot;Slide 15&quot;/&gt;&lt;property id=&quot;20307&quot; value=&quot;807&quot;/&gt;&lt;/object&gt;&lt;/object&gt;&lt;object type=&quot;8&quot; unique_id=&quot;10028&quot;&gt;&lt;/object&gt;&lt;/object&gt;&lt;/database&gt;"/>
  <p:tag name="SECTOMILLISECCONVERTED" val="1"/>
  <p:tag name="INKNOELEADERBOARD" val="-15747293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630</Words>
  <Application>Microsoft Office PowerPoint</Application>
  <PresentationFormat>Widescreen</PresentationFormat>
  <Paragraphs>76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Cambria</vt:lpstr>
      <vt:lpstr>等线</vt:lpstr>
      <vt:lpstr>Franklin Gothic Demi</vt:lpstr>
      <vt:lpstr>iCiel Crocante</vt:lpstr>
      <vt:lpstr>inpin heiti</vt:lpstr>
      <vt:lpstr>MV Boli</vt:lpstr>
      <vt:lpstr>Times New Roman</vt:lpstr>
      <vt:lpstr>Wingdings</vt:lpstr>
      <vt:lpstr>青鸟华光简胖头鱼</vt:lpstr>
      <vt:lpstr>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Đặt một câu với một từ của bài tập 1. </vt:lpstr>
      <vt:lpstr>chia sẻ </vt:lpstr>
      <vt:lpstr>chia sẻ </vt:lpstr>
      <vt:lpstr>PowerPoint Presentation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Lưu Văn Mạnh-65XD3</dc:creator>
  <cp:lastModifiedBy>Admin</cp:lastModifiedBy>
  <cp:revision>51</cp:revision>
  <dcterms:created xsi:type="dcterms:W3CDTF">2021-11-02T04:56:23Z</dcterms:created>
  <dcterms:modified xsi:type="dcterms:W3CDTF">2024-11-13T06:05:02Z</dcterms:modified>
</cp:coreProperties>
</file>