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6" r:id="rId3"/>
    <p:sldMasterId id="2147483708" r:id="rId4"/>
    <p:sldMasterId id="2147483736" r:id="rId5"/>
    <p:sldMasterId id="2147483748" r:id="rId6"/>
    <p:sldMasterId id="2147483762" r:id="rId7"/>
    <p:sldMasterId id="2147483775" r:id="rId8"/>
    <p:sldMasterId id="2147483780" r:id="rId9"/>
  </p:sldMasterIdLst>
  <p:notesMasterIdLst>
    <p:notesMasterId r:id="rId30"/>
  </p:notesMasterIdLst>
  <p:sldIdLst>
    <p:sldId id="496" r:id="rId10"/>
    <p:sldId id="265" r:id="rId11"/>
    <p:sldId id="518" r:id="rId12"/>
    <p:sldId id="301" r:id="rId13"/>
    <p:sldId id="519" r:id="rId14"/>
    <p:sldId id="297" r:id="rId15"/>
    <p:sldId id="296" r:id="rId16"/>
    <p:sldId id="298" r:id="rId17"/>
    <p:sldId id="299" r:id="rId18"/>
    <p:sldId id="300" r:id="rId19"/>
    <p:sldId id="521" r:id="rId20"/>
    <p:sldId id="522" r:id="rId21"/>
    <p:sldId id="488" r:id="rId22"/>
    <p:sldId id="274" r:id="rId23"/>
    <p:sldId id="523" r:id="rId24"/>
    <p:sldId id="524" r:id="rId25"/>
    <p:sldId id="493" r:id="rId26"/>
    <p:sldId id="275" r:id="rId27"/>
    <p:sldId id="276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2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0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2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4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7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6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4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00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41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1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3864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491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061284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54482"/>
      </p:ext>
    </p:extLst>
  </p:cSld>
  <p:clrMapOvr>
    <a:masterClrMapping/>
  </p:clrMapOvr>
  <p:transition spd="med" advClick="0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807331"/>
      </p:ext>
    </p:extLst>
  </p:cSld>
  <p:clrMapOvr>
    <a:masterClrMapping/>
  </p:clrMapOvr>
  <p:transition spd="med" advClick="0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15732"/>
      </p:ext>
    </p:extLst>
  </p:cSld>
  <p:clrMapOvr>
    <a:masterClrMapping/>
  </p:clrMapOvr>
  <p:transition spd="med" advClick="0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6388"/>
      </p:ext>
    </p:extLst>
  </p:cSld>
  <p:clrMapOvr>
    <a:masterClrMapping/>
  </p:clrMapOvr>
  <p:transition spd="med" advClick="0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31966"/>
      </p:ext>
    </p:extLst>
  </p:cSld>
  <p:clrMapOvr>
    <a:masterClrMapping/>
  </p:clrMapOvr>
  <p:transition spd="med" advClick="0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55706"/>
      </p:ext>
    </p:extLst>
  </p:cSld>
  <p:clrMapOvr>
    <a:masterClrMapping/>
  </p:clrMapOvr>
  <p:transition spd="med" advClick="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48573"/>
      </p:ext>
    </p:extLst>
  </p:cSld>
  <p:clrMapOvr>
    <a:masterClrMapping/>
  </p:clrMapOvr>
  <p:transition spd="med" advClick="0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293106"/>
      </p:ext>
    </p:extLst>
  </p:cSld>
  <p:clrMapOvr>
    <a:masterClrMapping/>
  </p:clrMapOvr>
  <p:transition spd="med" advClick="0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403866"/>
      </p:ext>
    </p:extLst>
  </p:cSld>
  <p:clrMapOvr>
    <a:masterClrMapping/>
  </p:clrMapOvr>
  <p:transition spd="med" advClick="0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30888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84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134410"/>
      </p:ext>
    </p:extLst>
  </p:cSld>
  <p:clrMapOvr>
    <a:masterClrMapping/>
  </p:clrMapOvr>
  <p:transition spd="med" advClick="0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143937"/>
      </p:ext>
    </p:extLst>
  </p:cSld>
  <p:clrMapOvr>
    <a:masterClrMapping/>
  </p:clrMapOvr>
  <p:transition spd="med" advClick="0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141535"/>
      </p:ext>
    </p:extLst>
  </p:cSld>
  <p:clrMapOvr>
    <a:masterClrMapping/>
  </p:clrMapOvr>
  <p:transition spd="med" advClick="0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662399"/>
      </p:ext>
    </p:extLst>
  </p:cSld>
  <p:clrMapOvr>
    <a:masterClrMapping/>
  </p:clrMapOvr>
  <p:transition spd="med" advClick="0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98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80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60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45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75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388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8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88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14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4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2024/11/13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69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9320"/>
            <a:ext cx="12339373" cy="4474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8" y="2109865"/>
            <a:ext cx="5458691" cy="257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9184" y="2549320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3163" y="246633"/>
            <a:ext cx="9393381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9911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BD34FDCA-BBFF-4D4D-BFEC-9268BA2F9CB0}"/>
              </a:ext>
            </a:extLst>
          </p:cNvPr>
          <p:cNvSpPr/>
          <p:nvPr/>
        </p:nvSpPr>
        <p:spPr>
          <a:xfrm>
            <a:off x="288126" y="113122"/>
            <a:ext cx="3539156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285DA-2A3B-4AD6-8AB2-0E0129F1D99B}"/>
              </a:ext>
            </a:extLst>
          </p:cNvPr>
          <p:cNvSpPr txBox="1"/>
          <p:nvPr/>
        </p:nvSpPr>
        <p:spPr>
          <a:xfrm>
            <a:off x="547505" y="1023129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”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bèn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cặm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cụi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    </a:t>
            </a: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5C54E-E1A9-43F8-A0DA-14767082434D}"/>
              </a:ext>
            </a:extLst>
          </p:cNvPr>
          <p:cNvSpPr txBox="1"/>
          <p:nvPr/>
        </p:nvSpPr>
        <p:spPr>
          <a:xfrm>
            <a:off x="1194741" y="4005518"/>
            <a:ext cx="14237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cặm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cụi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858278-2A6E-445D-86B6-25BC70A841B5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2618529" y="4267128"/>
            <a:ext cx="128148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63F22579-BCDA-45B4-8356-34341EE61201}"/>
              </a:ext>
            </a:extLst>
          </p:cNvPr>
          <p:cNvSpPr/>
          <p:nvPr/>
        </p:nvSpPr>
        <p:spPr>
          <a:xfrm>
            <a:off x="3900018" y="3960804"/>
            <a:ext cx="6620295" cy="61264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39315-9A85-455F-981B-75C5EDDAE0C8}"/>
              </a:ext>
            </a:extLst>
          </p:cNvPr>
          <p:cNvSpPr txBox="1"/>
          <p:nvPr/>
        </p:nvSpPr>
        <p:spPr>
          <a:xfrm>
            <a:off x="1056408" y="5036125"/>
            <a:ext cx="917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B5990-E54B-46DB-9CC4-9B18F60F910D}"/>
              </a:ext>
            </a:extLst>
          </p:cNvPr>
          <p:cNvCxnSpPr/>
          <p:nvPr/>
        </p:nvCxnSpPr>
        <p:spPr>
          <a:xfrm flipH="1">
            <a:off x="4987029" y="5029985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E43D3-6103-4BCC-A4CB-93A7AE8EF7B8}"/>
              </a:ext>
            </a:extLst>
          </p:cNvPr>
          <p:cNvSpPr txBox="1"/>
          <p:nvPr/>
        </p:nvSpPr>
        <p:spPr>
          <a:xfrm>
            <a:off x="5637228" y="273377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 NHỚ CẬU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E7732-4442-4F36-B552-53308C9B4461}"/>
              </a:ext>
            </a:extLst>
          </p:cNvPr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5E852-A7B8-4EF9-8680-55490877A00A}"/>
              </a:ext>
            </a:extLst>
          </p:cNvPr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C4782-0D6A-4BBB-AAE6-29E28447E364}"/>
              </a:ext>
            </a:extLst>
          </p:cNvPr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8AF89-03FD-4C54-95F0-9A5117843110}"/>
              </a:ext>
            </a:extLst>
          </p:cNvPr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”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cặm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cụi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0EB598-B888-4EA5-BDF9-D60CB6272F32}"/>
              </a:ext>
            </a:extLst>
          </p:cNvPr>
          <p:cNvSpPr/>
          <p:nvPr/>
        </p:nvSpPr>
        <p:spPr>
          <a:xfrm>
            <a:off x="595459" y="357432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F48ED-86ED-438A-A88F-FDB76F25276D}"/>
              </a:ext>
            </a:extLst>
          </p:cNvPr>
          <p:cNvSpPr/>
          <p:nvPr/>
        </p:nvSpPr>
        <p:spPr>
          <a:xfrm>
            <a:off x="540469" y="207703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C0ABE4-5021-49BB-B02F-BD064B8507FD}"/>
              </a:ext>
            </a:extLst>
          </p:cNvPr>
          <p:cNvSpPr/>
          <p:nvPr/>
        </p:nvSpPr>
        <p:spPr>
          <a:xfrm>
            <a:off x="584462" y="772998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9BE30C3-6329-4912-9EAD-9446451AF978}"/>
              </a:ext>
            </a:extLst>
          </p:cNvPr>
          <p:cNvSpPr/>
          <p:nvPr/>
        </p:nvSpPr>
        <p:spPr>
          <a:xfrm>
            <a:off x="288126" y="113122"/>
            <a:ext cx="5009738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theo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E43D3-6103-4BCC-A4CB-93A7AE8EF7B8}"/>
              </a:ext>
            </a:extLst>
          </p:cNvPr>
          <p:cNvSpPr txBox="1"/>
          <p:nvPr/>
        </p:nvSpPr>
        <p:spPr>
          <a:xfrm>
            <a:off x="5637228" y="273377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 NHỚ CẬU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E7732-4442-4F36-B552-53308C9B4461}"/>
              </a:ext>
            </a:extLst>
          </p:cNvPr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5E852-A7B8-4EF9-8680-55490877A00A}"/>
              </a:ext>
            </a:extLst>
          </p:cNvPr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C4782-0D6A-4BBB-AAE6-29E28447E364}"/>
              </a:ext>
            </a:extLst>
          </p:cNvPr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8AF89-03FD-4C54-95F0-9A5117843110}"/>
              </a:ext>
            </a:extLst>
          </p:cNvPr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”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cặm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cụi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9BE30C3-6329-4912-9EAD-9446451AF978}"/>
              </a:ext>
            </a:extLst>
          </p:cNvPr>
          <p:cNvSpPr/>
          <p:nvPr/>
        </p:nvSpPr>
        <p:spPr>
          <a:xfrm>
            <a:off x="486089" y="0"/>
            <a:ext cx="3972789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986271"/>
            <a:ext cx="7377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770" y="207537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71554" y="601515"/>
            <a:ext cx="9594850" cy="463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1. Khi chia tay sóc, kiến cảm thấy như thế nào?</a:t>
            </a:r>
            <a:endParaRPr lang="en-US" altLang="zh-CN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12722" y="1055639"/>
            <a:ext cx="5601342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chia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tay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rất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buồn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2581125" y="1913326"/>
            <a:ext cx="8580212" cy="4635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2. Sóc đồng ý với kiến điều gì?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81914" y="2414583"/>
            <a:ext cx="5285013" cy="6184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Sóc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thường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xuyên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nhớ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459" y="2141220"/>
            <a:ext cx="2947635" cy="2562755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547973" y="3190940"/>
            <a:ext cx="9312910" cy="5232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3. Vì sao kiến phải viết lại nhiều lần lá thứ gửi sóc?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2750539" y="3839426"/>
            <a:ext cx="9224645" cy="121857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phải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viết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lại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nhiều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lần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lá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thứ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gửi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sóc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vì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kiến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không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làm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sao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cho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sóc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nó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rất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nhớ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bạn</a:t>
            </a:r>
            <a:r>
              <a:rPr lang="en-US" altLang="zh-CN" sz="26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770" y="207537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华文楷体" panose="02010600040101010101" pitchFamily="2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459" y="2141220"/>
            <a:ext cx="2947635" cy="2562755"/>
          </a:xfrm>
          <a:prstGeom prst="rect">
            <a:avLst/>
          </a:prstGeom>
        </p:spPr>
      </p:pic>
      <p:sp>
        <p:nvSpPr>
          <p:cNvPr id="14" name="矩形 10"/>
          <p:cNvSpPr/>
          <p:nvPr/>
        </p:nvSpPr>
        <p:spPr>
          <a:xfrm>
            <a:off x="1858992" y="662712"/>
            <a:ext cx="9210040" cy="79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4. Theo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thấy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nhận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310565" y="1443895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 bạn sẽ rất buồn, sẽ rất nhớ nhau.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6" name="矩形 10">
            <a:extLst>
              <a:ext uri="{FF2B5EF4-FFF2-40B4-BE49-F238E27FC236}">
                <a16:creationId xmlns:a16="http://schemas.microsoft.com/office/drawing/2014/main" id="{86C7EA6D-4B7D-40BE-8B43-09612CEAD9F6}"/>
              </a:ext>
            </a:extLst>
          </p:cNvPr>
          <p:cNvSpPr/>
          <p:nvPr/>
        </p:nvSpPr>
        <p:spPr>
          <a:xfrm>
            <a:off x="3029488" y="4218189"/>
            <a:ext cx="8160129" cy="79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Đọc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bài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: “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Tớ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nhớ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cậu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”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em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hiểu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được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điều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gì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”</a:t>
            </a: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9C6F1375-60AA-4F1E-8DD4-4615CF8A5816}"/>
              </a:ext>
            </a:extLst>
          </p:cNvPr>
          <p:cNvSpPr/>
          <p:nvPr/>
        </p:nvSpPr>
        <p:spPr>
          <a:xfrm>
            <a:off x="2465451" y="2155290"/>
            <a:ext cx="9195506" cy="79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Hãy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tưởng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tượng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một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năm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sau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gặp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lại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 Theo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em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,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sẽ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nói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gì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với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800" dirty="0">
                <a:solidFill>
                  <a:prstClr val="white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30479737-E86C-4D02-A89A-D3D054CEC09D}"/>
              </a:ext>
            </a:extLst>
          </p:cNvPr>
          <p:cNvSpPr txBox="1"/>
          <p:nvPr/>
        </p:nvSpPr>
        <p:spPr>
          <a:xfrm>
            <a:off x="3133027" y="3066877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Tớ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nhận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ra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nữa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vì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lớn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quá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24021D67-5ED2-46A9-8DB5-B86F49B72F10}"/>
              </a:ext>
            </a:extLst>
          </p:cNvPr>
          <p:cNvSpPr txBox="1"/>
          <p:nvPr/>
        </p:nvSpPr>
        <p:spPr>
          <a:xfrm>
            <a:off x="3162877" y="3520934"/>
            <a:ext cx="8026739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còn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giữ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những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lá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tớ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gửi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cho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không</a:t>
            </a:r>
            <a:r>
              <a:rPr lang="en-US" altLang="zh-CN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BF8D26CF-0B0A-4FD9-98DA-62171DC4CDC8}"/>
              </a:ext>
            </a:extLst>
          </p:cNvPr>
          <p:cNvSpPr txBox="1"/>
          <p:nvPr/>
        </p:nvSpPr>
        <p:spPr>
          <a:xfrm>
            <a:off x="2353742" y="5011939"/>
            <a:ext cx="9231799" cy="1305198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Tình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cảm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yêu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thương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quý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mến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hai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kiến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sóc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 Hai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luôn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nhớ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khi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phải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chia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xa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/>
      <p:bldP spid="15" grpId="1"/>
      <p:bldP spid="16" grpId="0" bldLvl="0" animBg="1"/>
      <p:bldP spid="16" grpId="1" animBg="1"/>
      <p:bldP spid="17" grpId="0" bldLvl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E43D3-6103-4BCC-A4CB-93A7AE8EF7B8}"/>
              </a:ext>
            </a:extLst>
          </p:cNvPr>
          <p:cNvSpPr txBox="1"/>
          <p:nvPr/>
        </p:nvSpPr>
        <p:spPr>
          <a:xfrm>
            <a:off x="5099900" y="273377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 NHỚ CẬU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E7732-4442-4F36-B552-53308C9B4461}"/>
              </a:ext>
            </a:extLst>
          </p:cNvPr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5E852-A7B8-4EF9-8680-55490877A00A}"/>
              </a:ext>
            </a:extLst>
          </p:cNvPr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C4782-0D6A-4BBB-AAE6-29E28447E364}"/>
              </a:ext>
            </a:extLst>
          </p:cNvPr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nót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8AF89-03FD-4C54-95F0-9A5117843110}"/>
              </a:ext>
            </a:extLst>
          </p:cNvPr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”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cặm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cụi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!”.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9BE30C3-6329-4912-9EAD-9446451AF978}"/>
              </a:ext>
            </a:extLst>
          </p:cNvPr>
          <p:cNvSpPr/>
          <p:nvPr/>
        </p:nvSpPr>
        <p:spPr>
          <a:xfrm>
            <a:off x="486089" y="0"/>
            <a:ext cx="4067057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kern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kern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tập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theo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văn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bản</a:t>
            </a: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53238">
                        <a:lumMod val="50000"/>
                      </a:srgbClr>
                    </a:gs>
                    <a:gs pos="50000">
                      <a:srgbClr val="E53238"/>
                    </a:gs>
                    <a:gs pos="100000">
                      <a:srgbClr val="E5323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微软雅黑"/>
                <a:cs typeface="+mn-cs"/>
              </a:rPr>
              <a:t>đọc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E53238">
                      <a:lumMod val="50000"/>
                    </a:srgbClr>
                  </a:gs>
                  <a:gs pos="50000">
                    <a:srgbClr val="E53238"/>
                  </a:gs>
                  <a:gs pos="100000">
                    <a:srgbClr val="E5323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89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89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593130" y="2217111"/>
            <a:ext cx="8738647" cy="258113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Tạm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algn="just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Tạm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xuyên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17" y="1242554"/>
            <a:ext cx="1087224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  <a:b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b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- Tan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346450" y="2858135"/>
            <a:ext cx="7296412" cy="226441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 algn="l"/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1127" y="533807"/>
            <a:ext cx="10227833" cy="11055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4522" y="2639854"/>
            <a:ext cx="7638197" cy="168963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575635" y="2962440"/>
            <a:ext cx="1156388" cy="1191123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347540" y="3071462"/>
            <a:ext cx="1177426" cy="94792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0319" y="2650561"/>
            <a:ext cx="1654973" cy="1554110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07692" y="2698304"/>
            <a:ext cx="1211419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1619" y="3033611"/>
            <a:ext cx="6605191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  <p:sp>
        <p:nvSpPr>
          <p:cNvPr id="23" name="TextBox 67">
            <a:extLst>
              <a:ext uri="{FF2B5EF4-FFF2-40B4-BE49-F238E27FC236}">
                <a16:creationId xmlns:a16="http://schemas.microsoft.com/office/drawing/2014/main" id="{0A10A35B-10C6-453F-9D1A-C7317AAD03C8}"/>
              </a:ext>
            </a:extLst>
          </p:cNvPr>
          <p:cNvSpPr txBox="1"/>
          <p:nvPr/>
        </p:nvSpPr>
        <p:spPr>
          <a:xfrm>
            <a:off x="3251333" y="1762760"/>
            <a:ext cx="588519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rPr>
              <a:t>Tiết 1 + 2</a:t>
            </a:r>
            <a:endParaRPr lang="zh-CN" altLang="en-US" sz="8000" spc="300" dirty="0">
              <a:solidFill>
                <a:srgbClr val="FFFFFF"/>
              </a:solidFill>
              <a:latin typeface="Arial Rounded MT Bold" panose="020F0704030504030204" pitchFamily="34" charset="0"/>
              <a:ea typeface="Microsoft YaHei" panose="020B0503020204020204" charset="-122"/>
              <a:cs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622B7-45A3-4C46-BD24-26220C33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67" y="4455987"/>
            <a:ext cx="4470288" cy="149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oud 39">
            <a:extLst>
              <a:ext uri="{FF2B5EF4-FFF2-40B4-BE49-F238E27FC236}">
                <a16:creationId xmlns:a16="http://schemas.microsoft.com/office/drawing/2014/main" id="{F5AAF493-5653-4C39-BED4-A6416776001E}"/>
              </a:ext>
            </a:extLst>
          </p:cNvPr>
          <p:cNvSpPr/>
          <p:nvPr/>
        </p:nvSpPr>
        <p:spPr>
          <a:xfrm>
            <a:off x="483371" y="346621"/>
            <a:ext cx="4326373" cy="10738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pSp>
        <p:nvGrpSpPr>
          <p:cNvPr id="42" name="组合 376">
            <a:extLst>
              <a:ext uri="{FF2B5EF4-FFF2-40B4-BE49-F238E27FC236}">
                <a16:creationId xmlns:a16="http://schemas.microsoft.com/office/drawing/2014/main" id="{8C10CE66-BDD0-4959-9ADB-3E4F1FEC2911}"/>
              </a:ext>
            </a:extLst>
          </p:cNvPr>
          <p:cNvGrpSpPr/>
          <p:nvPr/>
        </p:nvGrpSpPr>
        <p:grpSpPr>
          <a:xfrm>
            <a:off x="1185719" y="2085558"/>
            <a:ext cx="9824483" cy="1071685"/>
            <a:chOff x="2972472" y="1362075"/>
            <a:chExt cx="5830217" cy="2354874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9D814CD1-6510-44B2-9DA1-AA1D69EEC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EEA50CB7-52BE-4325-AC48-3B53B633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60" name="组合 375">
              <a:extLst>
                <a:ext uri="{FF2B5EF4-FFF2-40B4-BE49-F238E27FC236}">
                  <a16:creationId xmlns:a16="http://schemas.microsoft.com/office/drawing/2014/main" id="{D54E4ACB-BD10-44B6-A983-BE6DFF0998BE}"/>
                </a:ext>
              </a:extLst>
            </p:cNvPr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699B87A9-4E0C-47FB-92B3-DCBD06AC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4F0CB2CA-E07B-489E-8579-FBFA747B8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C27F5B8E-765F-4292-9126-3DDF7208B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E1605E9E-29E1-464E-884D-EACD21156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F20721D0-BC9B-4231-92E7-3D89695DD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B86F5EE2-B38C-410B-8D27-BB0249010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7C607BB8-0F98-4FC4-80B4-AFD24C35E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97F795B1-60EA-41ED-852B-92B1F8555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AAE9C798-737C-4EFC-AF2B-9683A700A0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EEEF3D6F-8A6A-457E-A9B2-8CE92C1D6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658E1184-F4ED-4B00-86B9-94FC69596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B1290F17-7706-45F1-8162-DBAC7690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5B889117-AF08-45ED-83B5-1D1A816B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A0744315-010D-465C-BA11-64EBB5E2A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4E2AB258-7B49-4A80-91AD-BD486102E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7815687A-A1BE-491D-97F7-651BC0939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8C3E475F-77D3-41C2-8964-D532BA777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742B8375-8E0C-427D-87E9-A0EC7E4DB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id="{8B231DDB-01F6-43D3-9D9B-31F173A2A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F6F7A12A-65DE-40BC-90B6-9D6001F64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3E4629D4-2C6B-498B-AE01-914C563E5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18E175B7-2802-4192-B8D0-5545C88D4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4" name="Freeform 37">
                <a:extLst>
                  <a:ext uri="{FF2B5EF4-FFF2-40B4-BE49-F238E27FC236}">
                    <a16:creationId xmlns:a16="http://schemas.microsoft.com/office/drawing/2014/main" id="{66301DC8-9905-450C-B4AB-8BB9FF90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5" name="Freeform 38">
                <a:extLst>
                  <a:ext uri="{FF2B5EF4-FFF2-40B4-BE49-F238E27FC236}">
                    <a16:creationId xmlns:a16="http://schemas.microsoft.com/office/drawing/2014/main" id="{A24E409C-38C0-4CFD-9B8A-DD5D14D5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6" name="Freeform 39">
                <a:extLst>
                  <a:ext uri="{FF2B5EF4-FFF2-40B4-BE49-F238E27FC236}">
                    <a16:creationId xmlns:a16="http://schemas.microsoft.com/office/drawing/2014/main" id="{0933AF9E-A21D-4A17-9A17-CB70C5F5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id="{953268CA-429F-4DBB-B307-88A2FE2E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8" name="Freeform 41">
                <a:extLst>
                  <a:ext uri="{FF2B5EF4-FFF2-40B4-BE49-F238E27FC236}">
                    <a16:creationId xmlns:a16="http://schemas.microsoft.com/office/drawing/2014/main" id="{58820F88-C480-41AA-98EF-A512214D0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9" name="Freeform 42">
                <a:extLst>
                  <a:ext uri="{FF2B5EF4-FFF2-40B4-BE49-F238E27FC236}">
                    <a16:creationId xmlns:a16="http://schemas.microsoft.com/office/drawing/2014/main" id="{AD048C81-8D88-4D99-B4FC-0C9A7029C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0" name="Freeform 43">
                <a:extLst>
                  <a:ext uri="{FF2B5EF4-FFF2-40B4-BE49-F238E27FC236}">
                    <a16:creationId xmlns:a16="http://schemas.microsoft.com/office/drawing/2014/main" id="{0997E45B-74A3-490D-B726-9E559F0C4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1" name="Freeform 44">
                <a:extLst>
                  <a:ext uri="{FF2B5EF4-FFF2-40B4-BE49-F238E27FC236}">
                    <a16:creationId xmlns:a16="http://schemas.microsoft.com/office/drawing/2014/main" id="{C0D2719B-3B9F-42AD-B45D-F0206C405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" name="Freeform 45">
                <a:extLst>
                  <a:ext uri="{FF2B5EF4-FFF2-40B4-BE49-F238E27FC236}">
                    <a16:creationId xmlns:a16="http://schemas.microsoft.com/office/drawing/2014/main" id="{4321834E-943D-4CD3-81BE-2A3774792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3" name="Freeform 46">
                <a:extLst>
                  <a:ext uri="{FF2B5EF4-FFF2-40B4-BE49-F238E27FC236}">
                    <a16:creationId xmlns:a16="http://schemas.microsoft.com/office/drawing/2014/main" id="{35247AE4-B519-4819-A0C7-9498B0E60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4" name="Freeform 47">
                <a:extLst>
                  <a:ext uri="{FF2B5EF4-FFF2-40B4-BE49-F238E27FC236}">
                    <a16:creationId xmlns:a16="http://schemas.microsoft.com/office/drawing/2014/main" id="{24F369A7-8E09-490B-9324-0BA2AF46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5" name="Freeform 48">
                <a:extLst>
                  <a:ext uri="{FF2B5EF4-FFF2-40B4-BE49-F238E27FC236}">
                    <a16:creationId xmlns:a16="http://schemas.microsoft.com/office/drawing/2014/main" id="{5145984B-8581-4901-8F70-E683354AA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6" name="Freeform 49">
                <a:extLst>
                  <a:ext uri="{FF2B5EF4-FFF2-40B4-BE49-F238E27FC236}">
                    <a16:creationId xmlns:a16="http://schemas.microsoft.com/office/drawing/2014/main" id="{95A8E162-A7AC-48DB-B2C6-9A3EC6C81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7" name="Freeform 50">
                <a:extLst>
                  <a:ext uri="{FF2B5EF4-FFF2-40B4-BE49-F238E27FC236}">
                    <a16:creationId xmlns:a16="http://schemas.microsoft.com/office/drawing/2014/main" id="{31CCA9A1-EED9-4277-A727-CDC5048E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8" name="Freeform 51">
                <a:extLst>
                  <a:ext uri="{FF2B5EF4-FFF2-40B4-BE49-F238E27FC236}">
                    <a16:creationId xmlns:a16="http://schemas.microsoft.com/office/drawing/2014/main" id="{3C233142-5A99-4DE3-A64D-9978BCB4E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9" name="Freeform 52">
                <a:extLst>
                  <a:ext uri="{FF2B5EF4-FFF2-40B4-BE49-F238E27FC236}">
                    <a16:creationId xmlns:a16="http://schemas.microsoft.com/office/drawing/2014/main" id="{86EF95A8-295F-4F1C-AA46-601BFBA34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0" name="Freeform 53">
                <a:extLst>
                  <a:ext uri="{FF2B5EF4-FFF2-40B4-BE49-F238E27FC236}">
                    <a16:creationId xmlns:a16="http://schemas.microsoft.com/office/drawing/2014/main" id="{FB65AD73-D34C-4B9E-A221-ADEEAE197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1" name="Freeform 54">
                <a:extLst>
                  <a:ext uri="{FF2B5EF4-FFF2-40B4-BE49-F238E27FC236}">
                    <a16:creationId xmlns:a16="http://schemas.microsoft.com/office/drawing/2014/main" id="{582D1FC8-BA2F-47E1-89F6-66110D70F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2" name="Freeform 55">
                <a:extLst>
                  <a:ext uri="{FF2B5EF4-FFF2-40B4-BE49-F238E27FC236}">
                    <a16:creationId xmlns:a16="http://schemas.microsoft.com/office/drawing/2014/main" id="{21DC7DC5-43E0-4068-BABB-70AB92529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Freeform 56">
                <a:extLst>
                  <a:ext uri="{FF2B5EF4-FFF2-40B4-BE49-F238E27FC236}">
                    <a16:creationId xmlns:a16="http://schemas.microsoft.com/office/drawing/2014/main" id="{402D74B5-2D9E-428B-8E80-034B4F425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4" name="Freeform 57">
                <a:extLst>
                  <a:ext uri="{FF2B5EF4-FFF2-40B4-BE49-F238E27FC236}">
                    <a16:creationId xmlns:a16="http://schemas.microsoft.com/office/drawing/2014/main" id="{A08F5857-7C75-430F-93DF-5A61A62CE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5" name="Freeform 58">
                <a:extLst>
                  <a:ext uri="{FF2B5EF4-FFF2-40B4-BE49-F238E27FC236}">
                    <a16:creationId xmlns:a16="http://schemas.microsoft.com/office/drawing/2014/main" id="{C1B53640-9D01-49D7-9C10-6C3EBAD21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6" name="Freeform 59">
                <a:extLst>
                  <a:ext uri="{FF2B5EF4-FFF2-40B4-BE49-F238E27FC236}">
                    <a16:creationId xmlns:a16="http://schemas.microsoft.com/office/drawing/2014/main" id="{7AC59204-D0B1-4647-A5CF-1AC70BD4B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7" name="Freeform 60">
                <a:extLst>
                  <a:ext uri="{FF2B5EF4-FFF2-40B4-BE49-F238E27FC236}">
                    <a16:creationId xmlns:a16="http://schemas.microsoft.com/office/drawing/2014/main" id="{43351274-5119-4DA3-81C6-3FB8B654E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8" name="Freeform 61">
                <a:extLst>
                  <a:ext uri="{FF2B5EF4-FFF2-40B4-BE49-F238E27FC236}">
                    <a16:creationId xmlns:a16="http://schemas.microsoft.com/office/drawing/2014/main" id="{E853A607-4F9D-44F6-916A-A500BD60C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9" name="Freeform 62">
                <a:extLst>
                  <a:ext uri="{FF2B5EF4-FFF2-40B4-BE49-F238E27FC236}">
                    <a16:creationId xmlns:a16="http://schemas.microsoft.com/office/drawing/2014/main" id="{7C11E08C-59AE-45BD-A6B6-CAD16B90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0" name="Freeform 63">
                <a:extLst>
                  <a:ext uri="{FF2B5EF4-FFF2-40B4-BE49-F238E27FC236}">
                    <a16:creationId xmlns:a16="http://schemas.microsoft.com/office/drawing/2014/main" id="{29306C7B-DBAD-453A-B910-EFF781FA4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1" name="Freeform 64">
                <a:extLst>
                  <a:ext uri="{FF2B5EF4-FFF2-40B4-BE49-F238E27FC236}">
                    <a16:creationId xmlns:a16="http://schemas.microsoft.com/office/drawing/2014/main" id="{59CAC46F-B088-4253-BFD9-8020952B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2" name="Freeform 65">
                <a:extLst>
                  <a:ext uri="{FF2B5EF4-FFF2-40B4-BE49-F238E27FC236}">
                    <a16:creationId xmlns:a16="http://schemas.microsoft.com/office/drawing/2014/main" id="{1D540B57-E556-40FC-9FAE-2EA547DF5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3" name="Freeform 66">
                <a:extLst>
                  <a:ext uri="{FF2B5EF4-FFF2-40B4-BE49-F238E27FC236}">
                    <a16:creationId xmlns:a16="http://schemas.microsoft.com/office/drawing/2014/main" id="{6C7ADA69-A150-4F59-8781-400DDB743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4" name="Freeform 67">
                <a:extLst>
                  <a:ext uri="{FF2B5EF4-FFF2-40B4-BE49-F238E27FC236}">
                    <a16:creationId xmlns:a16="http://schemas.microsoft.com/office/drawing/2014/main" id="{50E91A3D-04D1-43F4-8EF6-C634B8F4B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5" name="Freeform 69">
                <a:extLst>
                  <a:ext uri="{FF2B5EF4-FFF2-40B4-BE49-F238E27FC236}">
                    <a16:creationId xmlns:a16="http://schemas.microsoft.com/office/drawing/2014/main" id="{51869C7D-A071-4C3B-AA4A-35AD720C2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6" name="Freeform 70">
                <a:extLst>
                  <a:ext uri="{FF2B5EF4-FFF2-40B4-BE49-F238E27FC236}">
                    <a16:creationId xmlns:a16="http://schemas.microsoft.com/office/drawing/2014/main" id="{A2B6B917-4AC1-452F-97E0-1859622E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8" name="组合 376">
            <a:extLst>
              <a:ext uri="{FF2B5EF4-FFF2-40B4-BE49-F238E27FC236}">
                <a16:creationId xmlns:a16="http://schemas.microsoft.com/office/drawing/2014/main" id="{3771AA23-F988-46C8-890A-D5DE5A31941E}"/>
              </a:ext>
            </a:extLst>
          </p:cNvPr>
          <p:cNvGrpSpPr/>
          <p:nvPr/>
        </p:nvGrpSpPr>
        <p:grpSpPr>
          <a:xfrm>
            <a:off x="1039721" y="3166479"/>
            <a:ext cx="9824483" cy="994041"/>
            <a:chOff x="2972472" y="1362075"/>
            <a:chExt cx="5830217" cy="2354874"/>
          </a:xfrm>
        </p:grpSpPr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CB7F37B2-8C66-4BD6-8A7B-09ABF6CA0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B37F5BB8-945F-4AE9-9BDF-8A37A282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123" name="组合 375">
              <a:extLst>
                <a:ext uri="{FF2B5EF4-FFF2-40B4-BE49-F238E27FC236}">
                  <a16:creationId xmlns:a16="http://schemas.microsoft.com/office/drawing/2014/main" id="{231933A7-15FC-4453-B555-511C4F2A73CB}"/>
                </a:ext>
              </a:extLst>
            </p:cNvPr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125" name="Freeform 15">
                <a:extLst>
                  <a:ext uri="{FF2B5EF4-FFF2-40B4-BE49-F238E27FC236}">
                    <a16:creationId xmlns:a16="http://schemas.microsoft.com/office/drawing/2014/main" id="{CD79179B-EFF1-4CB7-A596-80201DED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6" name="Freeform 16">
                <a:extLst>
                  <a:ext uri="{FF2B5EF4-FFF2-40B4-BE49-F238E27FC236}">
                    <a16:creationId xmlns:a16="http://schemas.microsoft.com/office/drawing/2014/main" id="{C45CB98B-039E-460E-8FF4-A093AAC91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9DD08FD9-A109-49A0-B716-DD453CF1F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404BA130-98DA-481E-B138-5EFFA837B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DD5D8636-495B-4FED-A872-076152B90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8E267FAB-CF71-49ED-A79B-71061F433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1" name="Freeform 21">
                <a:extLst>
                  <a:ext uri="{FF2B5EF4-FFF2-40B4-BE49-F238E27FC236}">
                    <a16:creationId xmlns:a16="http://schemas.microsoft.com/office/drawing/2014/main" id="{383B2A9C-D107-4BFE-9EA1-431DC41D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63CD9D28-7CA7-422D-9638-CE7436884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3" name="Freeform 23">
                <a:extLst>
                  <a:ext uri="{FF2B5EF4-FFF2-40B4-BE49-F238E27FC236}">
                    <a16:creationId xmlns:a16="http://schemas.microsoft.com/office/drawing/2014/main" id="{13EF29A4-582A-4EA5-AE86-2493A71AD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5" name="Freeform 24">
                <a:extLst>
                  <a:ext uri="{FF2B5EF4-FFF2-40B4-BE49-F238E27FC236}">
                    <a16:creationId xmlns:a16="http://schemas.microsoft.com/office/drawing/2014/main" id="{636E2638-F0A1-44A5-A354-C6C20ECC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6" name="Freeform 25">
                <a:extLst>
                  <a:ext uri="{FF2B5EF4-FFF2-40B4-BE49-F238E27FC236}">
                    <a16:creationId xmlns:a16="http://schemas.microsoft.com/office/drawing/2014/main" id="{E3144304-2822-4222-8D20-F7DB79DB1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0" name="Freeform 26">
                <a:extLst>
                  <a:ext uri="{FF2B5EF4-FFF2-40B4-BE49-F238E27FC236}">
                    <a16:creationId xmlns:a16="http://schemas.microsoft.com/office/drawing/2014/main" id="{20727C9F-B18D-46CB-99A8-131EB1580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1" name="Freeform 27">
                <a:extLst>
                  <a:ext uri="{FF2B5EF4-FFF2-40B4-BE49-F238E27FC236}">
                    <a16:creationId xmlns:a16="http://schemas.microsoft.com/office/drawing/2014/main" id="{482EA5D9-F222-4FAA-A9FF-9923042AA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923520AD-2837-49E0-8229-3EA051A0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5" name="Freeform 29">
                <a:extLst>
                  <a:ext uri="{FF2B5EF4-FFF2-40B4-BE49-F238E27FC236}">
                    <a16:creationId xmlns:a16="http://schemas.microsoft.com/office/drawing/2014/main" id="{53775C90-D891-48F8-88ED-2270CE065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7" name="Freeform 30">
                <a:extLst>
                  <a:ext uri="{FF2B5EF4-FFF2-40B4-BE49-F238E27FC236}">
                    <a16:creationId xmlns:a16="http://schemas.microsoft.com/office/drawing/2014/main" id="{B01874F8-9FAC-4B6C-ACF0-C299EC79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8" name="Freeform 31">
                <a:extLst>
                  <a:ext uri="{FF2B5EF4-FFF2-40B4-BE49-F238E27FC236}">
                    <a16:creationId xmlns:a16="http://schemas.microsoft.com/office/drawing/2014/main" id="{7166E8CC-802A-46A6-8410-783DA53E8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9" name="Freeform 32">
                <a:extLst>
                  <a:ext uri="{FF2B5EF4-FFF2-40B4-BE49-F238E27FC236}">
                    <a16:creationId xmlns:a16="http://schemas.microsoft.com/office/drawing/2014/main" id="{236D9958-6581-4C54-904D-EA3CF033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0" name="Freeform 33">
                <a:extLst>
                  <a:ext uri="{FF2B5EF4-FFF2-40B4-BE49-F238E27FC236}">
                    <a16:creationId xmlns:a16="http://schemas.microsoft.com/office/drawing/2014/main" id="{EE4F21B9-AC99-4DA4-B7F9-218F1002A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1" name="Freeform 34">
                <a:extLst>
                  <a:ext uri="{FF2B5EF4-FFF2-40B4-BE49-F238E27FC236}">
                    <a16:creationId xmlns:a16="http://schemas.microsoft.com/office/drawing/2014/main" id="{981C8D36-14A0-446D-A739-34BD751D8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2" name="Freeform 35">
                <a:extLst>
                  <a:ext uri="{FF2B5EF4-FFF2-40B4-BE49-F238E27FC236}">
                    <a16:creationId xmlns:a16="http://schemas.microsoft.com/office/drawing/2014/main" id="{C00B005A-A9F8-4AA9-877F-ADB7A9042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id="{E6C65676-B5D1-4B02-A685-5E86DD591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5" name="Freeform 37">
                <a:extLst>
                  <a:ext uri="{FF2B5EF4-FFF2-40B4-BE49-F238E27FC236}">
                    <a16:creationId xmlns:a16="http://schemas.microsoft.com/office/drawing/2014/main" id="{A1D794AA-D573-41C3-B30E-63E3141E7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6" name="Freeform 38">
                <a:extLst>
                  <a:ext uri="{FF2B5EF4-FFF2-40B4-BE49-F238E27FC236}">
                    <a16:creationId xmlns:a16="http://schemas.microsoft.com/office/drawing/2014/main" id="{04BDE54C-B664-4F37-93B0-004D1B72F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7" name="Freeform 39">
                <a:extLst>
                  <a:ext uri="{FF2B5EF4-FFF2-40B4-BE49-F238E27FC236}">
                    <a16:creationId xmlns:a16="http://schemas.microsoft.com/office/drawing/2014/main" id="{77EF614E-1062-45A3-A589-12B72E0EB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8" name="Freeform 40">
                <a:extLst>
                  <a:ext uri="{FF2B5EF4-FFF2-40B4-BE49-F238E27FC236}">
                    <a16:creationId xmlns:a16="http://schemas.microsoft.com/office/drawing/2014/main" id="{6E4DDBB1-9689-47EB-AB16-505CAA4B4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9" name="Freeform 41">
                <a:extLst>
                  <a:ext uri="{FF2B5EF4-FFF2-40B4-BE49-F238E27FC236}">
                    <a16:creationId xmlns:a16="http://schemas.microsoft.com/office/drawing/2014/main" id="{51581D78-0D5D-44D3-83D9-CB9C7F296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0" name="Freeform 42">
                <a:extLst>
                  <a:ext uri="{FF2B5EF4-FFF2-40B4-BE49-F238E27FC236}">
                    <a16:creationId xmlns:a16="http://schemas.microsoft.com/office/drawing/2014/main" id="{04059930-AB52-4C58-A6F8-B70243B68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1" name="Freeform 43">
                <a:extLst>
                  <a:ext uri="{FF2B5EF4-FFF2-40B4-BE49-F238E27FC236}">
                    <a16:creationId xmlns:a16="http://schemas.microsoft.com/office/drawing/2014/main" id="{3AA1DB18-2FC0-4B3B-9FA6-91AE1566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2" name="Freeform 44">
                <a:extLst>
                  <a:ext uri="{FF2B5EF4-FFF2-40B4-BE49-F238E27FC236}">
                    <a16:creationId xmlns:a16="http://schemas.microsoft.com/office/drawing/2014/main" id="{30BE11D9-9E54-400E-ADB1-A48B1632E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F34233D7-EB7F-4232-8694-646FCA0DE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59D03B30-48F0-4AF3-9E8D-C4909AEF0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4964E08E-8B8A-4327-BD2D-24FEFED0E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9" name="Freeform 48">
                <a:extLst>
                  <a:ext uri="{FF2B5EF4-FFF2-40B4-BE49-F238E27FC236}">
                    <a16:creationId xmlns:a16="http://schemas.microsoft.com/office/drawing/2014/main" id="{A0316EB8-84C0-4F92-B6A5-7FA052C5E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0" name="Freeform 49">
                <a:extLst>
                  <a:ext uri="{FF2B5EF4-FFF2-40B4-BE49-F238E27FC236}">
                    <a16:creationId xmlns:a16="http://schemas.microsoft.com/office/drawing/2014/main" id="{66A7BD8F-5229-4BAE-B354-C92A0156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1" name="Freeform 50">
                <a:extLst>
                  <a:ext uri="{FF2B5EF4-FFF2-40B4-BE49-F238E27FC236}">
                    <a16:creationId xmlns:a16="http://schemas.microsoft.com/office/drawing/2014/main" id="{1FD884D4-3911-4D96-93B0-79C6A35A2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2" name="Freeform 51">
                <a:extLst>
                  <a:ext uri="{FF2B5EF4-FFF2-40B4-BE49-F238E27FC236}">
                    <a16:creationId xmlns:a16="http://schemas.microsoft.com/office/drawing/2014/main" id="{C5EC63C9-0EA4-40F2-95B5-D334D9856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3" name="Freeform 52">
                <a:extLst>
                  <a:ext uri="{FF2B5EF4-FFF2-40B4-BE49-F238E27FC236}">
                    <a16:creationId xmlns:a16="http://schemas.microsoft.com/office/drawing/2014/main" id="{85D89E2C-4A6A-4C7A-A823-68FAA73BF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4" name="Freeform 53">
                <a:extLst>
                  <a:ext uri="{FF2B5EF4-FFF2-40B4-BE49-F238E27FC236}">
                    <a16:creationId xmlns:a16="http://schemas.microsoft.com/office/drawing/2014/main" id="{47DDD818-88E5-4F35-9D39-F0C777320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5" name="Freeform 54">
                <a:extLst>
                  <a:ext uri="{FF2B5EF4-FFF2-40B4-BE49-F238E27FC236}">
                    <a16:creationId xmlns:a16="http://schemas.microsoft.com/office/drawing/2014/main" id="{534B29BE-B171-4FE9-B52F-C1E379F01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6" name="Freeform 55">
                <a:extLst>
                  <a:ext uri="{FF2B5EF4-FFF2-40B4-BE49-F238E27FC236}">
                    <a16:creationId xmlns:a16="http://schemas.microsoft.com/office/drawing/2014/main" id="{D94467CE-9514-4AEC-90A1-10EF1552A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7" name="Freeform 56">
                <a:extLst>
                  <a:ext uri="{FF2B5EF4-FFF2-40B4-BE49-F238E27FC236}">
                    <a16:creationId xmlns:a16="http://schemas.microsoft.com/office/drawing/2014/main" id="{E9E016F5-D943-4A32-8258-DAD8C3DFF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8" name="Freeform 57">
                <a:extLst>
                  <a:ext uri="{FF2B5EF4-FFF2-40B4-BE49-F238E27FC236}">
                    <a16:creationId xmlns:a16="http://schemas.microsoft.com/office/drawing/2014/main" id="{BBAA7A2A-A70A-4C74-9812-407DA1974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9" name="Freeform 58">
                <a:extLst>
                  <a:ext uri="{FF2B5EF4-FFF2-40B4-BE49-F238E27FC236}">
                    <a16:creationId xmlns:a16="http://schemas.microsoft.com/office/drawing/2014/main" id="{24708920-1C93-455E-9733-6FEFD8C10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0" name="Freeform 59">
                <a:extLst>
                  <a:ext uri="{FF2B5EF4-FFF2-40B4-BE49-F238E27FC236}">
                    <a16:creationId xmlns:a16="http://schemas.microsoft.com/office/drawing/2014/main" id="{7633B709-F7BC-4FA0-A857-2395EB7D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1" name="Freeform 60">
                <a:extLst>
                  <a:ext uri="{FF2B5EF4-FFF2-40B4-BE49-F238E27FC236}">
                    <a16:creationId xmlns:a16="http://schemas.microsoft.com/office/drawing/2014/main" id="{67F6F08C-1DD1-4550-B80E-9A7DCA655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2" name="Freeform 61">
                <a:extLst>
                  <a:ext uri="{FF2B5EF4-FFF2-40B4-BE49-F238E27FC236}">
                    <a16:creationId xmlns:a16="http://schemas.microsoft.com/office/drawing/2014/main" id="{9AC46A23-53EF-4C59-AB78-5F38F27F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3" name="Freeform 62">
                <a:extLst>
                  <a:ext uri="{FF2B5EF4-FFF2-40B4-BE49-F238E27FC236}">
                    <a16:creationId xmlns:a16="http://schemas.microsoft.com/office/drawing/2014/main" id="{2061FC09-64CF-4B72-8826-4C6807D7F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4" name="Freeform 63">
                <a:extLst>
                  <a:ext uri="{FF2B5EF4-FFF2-40B4-BE49-F238E27FC236}">
                    <a16:creationId xmlns:a16="http://schemas.microsoft.com/office/drawing/2014/main" id="{B61E535C-8CF1-4F9D-97DE-FEBE0CC64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5" name="Freeform 64">
                <a:extLst>
                  <a:ext uri="{FF2B5EF4-FFF2-40B4-BE49-F238E27FC236}">
                    <a16:creationId xmlns:a16="http://schemas.microsoft.com/office/drawing/2014/main" id="{90E9AC25-A456-4C85-AB84-A92E32462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6" name="Freeform 65">
                <a:extLst>
                  <a:ext uri="{FF2B5EF4-FFF2-40B4-BE49-F238E27FC236}">
                    <a16:creationId xmlns:a16="http://schemas.microsoft.com/office/drawing/2014/main" id="{45F5F9C5-3DAF-48E9-AEA7-671519A6F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7" name="Freeform 66">
                <a:extLst>
                  <a:ext uri="{FF2B5EF4-FFF2-40B4-BE49-F238E27FC236}">
                    <a16:creationId xmlns:a16="http://schemas.microsoft.com/office/drawing/2014/main" id="{F2BF5BE5-8225-4C6B-B6B2-8D78F47C9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8" name="Freeform 67">
                <a:extLst>
                  <a:ext uri="{FF2B5EF4-FFF2-40B4-BE49-F238E27FC236}">
                    <a16:creationId xmlns:a16="http://schemas.microsoft.com/office/drawing/2014/main" id="{244D111B-608D-4A7D-87A5-0B4BB3ED8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89BEE2CD-05C0-45A3-86D8-E0747508E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EA14291C-02E5-4157-924D-93C811C37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组合 567">
            <a:extLst>
              <a:ext uri="{FF2B5EF4-FFF2-40B4-BE49-F238E27FC236}">
                <a16:creationId xmlns:a16="http://schemas.microsoft.com/office/drawing/2014/main" id="{4133D883-EFB4-4491-A278-14B32E8089C8}"/>
              </a:ext>
            </a:extLst>
          </p:cNvPr>
          <p:cNvGrpSpPr/>
          <p:nvPr/>
        </p:nvGrpSpPr>
        <p:grpSpPr>
          <a:xfrm>
            <a:off x="1035914" y="4254649"/>
            <a:ext cx="9974286" cy="954867"/>
            <a:chOff x="1330899" y="1678703"/>
            <a:chExt cx="4506713" cy="1820299"/>
          </a:xfrm>
        </p:grpSpPr>
        <p:grpSp>
          <p:nvGrpSpPr>
            <p:cNvPr id="194" name="组合 376">
              <a:extLst>
                <a:ext uri="{FF2B5EF4-FFF2-40B4-BE49-F238E27FC236}">
                  <a16:creationId xmlns:a16="http://schemas.microsoft.com/office/drawing/2014/main" id="{05ABBE40-2144-4FF3-98CE-7F5862B75662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196" name="Freeform 5">
                <a:extLst>
                  <a:ext uri="{FF2B5EF4-FFF2-40B4-BE49-F238E27FC236}">
                    <a16:creationId xmlns:a16="http://schemas.microsoft.com/office/drawing/2014/main" id="{82FD2A69-974C-40B1-89D3-D5409361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7" name="Freeform 6">
                <a:extLst>
                  <a:ext uri="{FF2B5EF4-FFF2-40B4-BE49-F238E27FC236}">
                    <a16:creationId xmlns:a16="http://schemas.microsoft.com/office/drawing/2014/main" id="{9FDB413B-3BC3-4A49-9868-37D89AB5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98" name="组合 375">
                <a:extLst>
                  <a:ext uri="{FF2B5EF4-FFF2-40B4-BE49-F238E27FC236}">
                    <a16:creationId xmlns:a16="http://schemas.microsoft.com/office/drawing/2014/main" id="{3C866596-7545-44FB-869C-B7C14BEE5C09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199" name="Freeform 15">
                  <a:extLst>
                    <a:ext uri="{FF2B5EF4-FFF2-40B4-BE49-F238E27FC236}">
                      <a16:creationId xmlns:a16="http://schemas.microsoft.com/office/drawing/2014/main" id="{2E64A502-B020-4E38-B787-6AF3F6811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0" name="Freeform 16">
                  <a:extLst>
                    <a:ext uri="{FF2B5EF4-FFF2-40B4-BE49-F238E27FC236}">
                      <a16:creationId xmlns:a16="http://schemas.microsoft.com/office/drawing/2014/main" id="{DF5A1BE7-5E86-43F8-97CB-A731D5170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1" name="Freeform 17">
                  <a:extLst>
                    <a:ext uri="{FF2B5EF4-FFF2-40B4-BE49-F238E27FC236}">
                      <a16:creationId xmlns:a16="http://schemas.microsoft.com/office/drawing/2014/main" id="{0D03AA6A-375B-4F5D-A8AE-C11F8D418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2" name="Freeform 18">
                  <a:extLst>
                    <a:ext uri="{FF2B5EF4-FFF2-40B4-BE49-F238E27FC236}">
                      <a16:creationId xmlns:a16="http://schemas.microsoft.com/office/drawing/2014/main" id="{90A580C0-19D6-4769-85C4-7B6E5B76D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3" name="Freeform 19">
                  <a:extLst>
                    <a:ext uri="{FF2B5EF4-FFF2-40B4-BE49-F238E27FC236}">
                      <a16:creationId xmlns:a16="http://schemas.microsoft.com/office/drawing/2014/main" id="{F07D220F-C2F7-4925-8D41-529103750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4" name="Freeform 20">
                  <a:extLst>
                    <a:ext uri="{FF2B5EF4-FFF2-40B4-BE49-F238E27FC236}">
                      <a16:creationId xmlns:a16="http://schemas.microsoft.com/office/drawing/2014/main" id="{58E05A9B-5036-4DED-A477-73F73EC0D8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" name="Freeform 21">
                  <a:extLst>
                    <a:ext uri="{FF2B5EF4-FFF2-40B4-BE49-F238E27FC236}">
                      <a16:creationId xmlns:a16="http://schemas.microsoft.com/office/drawing/2014/main" id="{C05D06C7-9866-4144-8AAA-FFB7CF155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6" name="Freeform 22">
                  <a:extLst>
                    <a:ext uri="{FF2B5EF4-FFF2-40B4-BE49-F238E27FC236}">
                      <a16:creationId xmlns:a16="http://schemas.microsoft.com/office/drawing/2014/main" id="{CFEB75FA-C751-4E76-A636-471AED4FBF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7" name="Freeform 23">
                  <a:extLst>
                    <a:ext uri="{FF2B5EF4-FFF2-40B4-BE49-F238E27FC236}">
                      <a16:creationId xmlns:a16="http://schemas.microsoft.com/office/drawing/2014/main" id="{EEC5681C-2BB1-4064-9766-F15C9508A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8" name="Freeform 24">
                  <a:extLst>
                    <a:ext uri="{FF2B5EF4-FFF2-40B4-BE49-F238E27FC236}">
                      <a16:creationId xmlns:a16="http://schemas.microsoft.com/office/drawing/2014/main" id="{7A498004-6001-42C1-97EC-A0047DA2E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9" name="Freeform 25">
                  <a:extLst>
                    <a:ext uri="{FF2B5EF4-FFF2-40B4-BE49-F238E27FC236}">
                      <a16:creationId xmlns:a16="http://schemas.microsoft.com/office/drawing/2014/main" id="{EB584B23-F94A-44E3-9F03-1635E630C9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0" name="Freeform 26">
                  <a:extLst>
                    <a:ext uri="{FF2B5EF4-FFF2-40B4-BE49-F238E27FC236}">
                      <a16:creationId xmlns:a16="http://schemas.microsoft.com/office/drawing/2014/main" id="{7A95932B-CD95-4258-8359-D8FDD9446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1" name="Freeform 27">
                  <a:extLst>
                    <a:ext uri="{FF2B5EF4-FFF2-40B4-BE49-F238E27FC236}">
                      <a16:creationId xmlns:a16="http://schemas.microsoft.com/office/drawing/2014/main" id="{67715918-6287-42F1-8B4D-2F440E6E1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2" name="Freeform 28">
                  <a:extLst>
                    <a:ext uri="{FF2B5EF4-FFF2-40B4-BE49-F238E27FC236}">
                      <a16:creationId xmlns:a16="http://schemas.microsoft.com/office/drawing/2014/main" id="{653B8DAA-D3FD-4AC0-82ED-8E7651109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3" name="Freeform 29">
                  <a:extLst>
                    <a:ext uri="{FF2B5EF4-FFF2-40B4-BE49-F238E27FC236}">
                      <a16:creationId xmlns:a16="http://schemas.microsoft.com/office/drawing/2014/main" id="{7324A473-68E0-4C38-8449-1F0D3695F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4" name="Freeform 30">
                  <a:extLst>
                    <a:ext uri="{FF2B5EF4-FFF2-40B4-BE49-F238E27FC236}">
                      <a16:creationId xmlns:a16="http://schemas.microsoft.com/office/drawing/2014/main" id="{95D5B15A-443A-4819-8099-1640C4562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5" name="Freeform 31">
                  <a:extLst>
                    <a:ext uri="{FF2B5EF4-FFF2-40B4-BE49-F238E27FC236}">
                      <a16:creationId xmlns:a16="http://schemas.microsoft.com/office/drawing/2014/main" id="{1F4563FF-8B91-40F4-A9F6-68216CF4E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6" name="Freeform 32">
                  <a:extLst>
                    <a:ext uri="{FF2B5EF4-FFF2-40B4-BE49-F238E27FC236}">
                      <a16:creationId xmlns:a16="http://schemas.microsoft.com/office/drawing/2014/main" id="{AC02794C-70B8-4B75-91EC-DDF831CA0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7" name="Freeform 33">
                  <a:extLst>
                    <a:ext uri="{FF2B5EF4-FFF2-40B4-BE49-F238E27FC236}">
                      <a16:creationId xmlns:a16="http://schemas.microsoft.com/office/drawing/2014/main" id="{5B85E1B8-71E4-48CF-ACB4-B665BFA3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8" name="Freeform 34">
                  <a:extLst>
                    <a:ext uri="{FF2B5EF4-FFF2-40B4-BE49-F238E27FC236}">
                      <a16:creationId xmlns:a16="http://schemas.microsoft.com/office/drawing/2014/main" id="{C440B754-2E81-4226-B20B-757F6BBDC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9" name="Freeform 35">
                  <a:extLst>
                    <a:ext uri="{FF2B5EF4-FFF2-40B4-BE49-F238E27FC236}">
                      <a16:creationId xmlns:a16="http://schemas.microsoft.com/office/drawing/2014/main" id="{0F45674C-18FC-4A43-A89D-8929D442E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0" name="Freeform 36">
                  <a:extLst>
                    <a:ext uri="{FF2B5EF4-FFF2-40B4-BE49-F238E27FC236}">
                      <a16:creationId xmlns:a16="http://schemas.microsoft.com/office/drawing/2014/main" id="{4EEA6C88-B36B-4F00-A1FE-DE80B0B3B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1" name="Freeform 37">
                  <a:extLst>
                    <a:ext uri="{FF2B5EF4-FFF2-40B4-BE49-F238E27FC236}">
                      <a16:creationId xmlns:a16="http://schemas.microsoft.com/office/drawing/2014/main" id="{157F7FDD-9AA6-44CF-A777-14847FDA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2" name="Freeform 38">
                  <a:extLst>
                    <a:ext uri="{FF2B5EF4-FFF2-40B4-BE49-F238E27FC236}">
                      <a16:creationId xmlns:a16="http://schemas.microsoft.com/office/drawing/2014/main" id="{3CBE0767-1C06-4DA5-9E32-E75598329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3" name="Freeform 39">
                  <a:extLst>
                    <a:ext uri="{FF2B5EF4-FFF2-40B4-BE49-F238E27FC236}">
                      <a16:creationId xmlns:a16="http://schemas.microsoft.com/office/drawing/2014/main" id="{85313101-D503-405F-BF8D-21623B494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4" name="Freeform 40">
                  <a:extLst>
                    <a:ext uri="{FF2B5EF4-FFF2-40B4-BE49-F238E27FC236}">
                      <a16:creationId xmlns:a16="http://schemas.microsoft.com/office/drawing/2014/main" id="{05620F1A-984D-4FF3-9C3B-5C91DE34E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5" name="Freeform 41">
                  <a:extLst>
                    <a:ext uri="{FF2B5EF4-FFF2-40B4-BE49-F238E27FC236}">
                      <a16:creationId xmlns:a16="http://schemas.microsoft.com/office/drawing/2014/main" id="{3710DE22-6BE1-4B2F-8B27-440DAA083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6" name="Freeform 42">
                  <a:extLst>
                    <a:ext uri="{FF2B5EF4-FFF2-40B4-BE49-F238E27FC236}">
                      <a16:creationId xmlns:a16="http://schemas.microsoft.com/office/drawing/2014/main" id="{615FA548-C071-4347-866C-4CFF117B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7" name="Freeform 43">
                  <a:extLst>
                    <a:ext uri="{FF2B5EF4-FFF2-40B4-BE49-F238E27FC236}">
                      <a16:creationId xmlns:a16="http://schemas.microsoft.com/office/drawing/2014/main" id="{F2E8C4AA-0BBE-44CC-9103-FD08D58E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8" name="Freeform 44">
                  <a:extLst>
                    <a:ext uri="{FF2B5EF4-FFF2-40B4-BE49-F238E27FC236}">
                      <a16:creationId xmlns:a16="http://schemas.microsoft.com/office/drawing/2014/main" id="{52EDF9ED-9F9C-412F-B718-AB387E63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9" name="Freeform 45">
                  <a:extLst>
                    <a:ext uri="{FF2B5EF4-FFF2-40B4-BE49-F238E27FC236}">
                      <a16:creationId xmlns:a16="http://schemas.microsoft.com/office/drawing/2014/main" id="{35E652FE-9CB7-4B26-8DBC-4484B0C5C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0" name="Freeform 46">
                  <a:extLst>
                    <a:ext uri="{FF2B5EF4-FFF2-40B4-BE49-F238E27FC236}">
                      <a16:creationId xmlns:a16="http://schemas.microsoft.com/office/drawing/2014/main" id="{2FF92D71-6841-4B77-9A90-5BEFABCA3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1" name="Freeform 47">
                  <a:extLst>
                    <a:ext uri="{FF2B5EF4-FFF2-40B4-BE49-F238E27FC236}">
                      <a16:creationId xmlns:a16="http://schemas.microsoft.com/office/drawing/2014/main" id="{E7D1E9FC-CB72-4E45-84BF-43CD7477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2" name="Freeform 48">
                  <a:extLst>
                    <a:ext uri="{FF2B5EF4-FFF2-40B4-BE49-F238E27FC236}">
                      <a16:creationId xmlns:a16="http://schemas.microsoft.com/office/drawing/2014/main" id="{4BBB2FC8-995F-4728-8952-083E27030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3" name="Freeform 49">
                  <a:extLst>
                    <a:ext uri="{FF2B5EF4-FFF2-40B4-BE49-F238E27FC236}">
                      <a16:creationId xmlns:a16="http://schemas.microsoft.com/office/drawing/2014/main" id="{7FE44BD2-44C9-4856-B266-41A1030EB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4" name="Freeform 50">
                  <a:extLst>
                    <a:ext uri="{FF2B5EF4-FFF2-40B4-BE49-F238E27FC236}">
                      <a16:creationId xmlns:a16="http://schemas.microsoft.com/office/drawing/2014/main" id="{9CF5DD25-AA34-4864-A758-554021032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5" name="Freeform 51">
                  <a:extLst>
                    <a:ext uri="{FF2B5EF4-FFF2-40B4-BE49-F238E27FC236}">
                      <a16:creationId xmlns:a16="http://schemas.microsoft.com/office/drawing/2014/main" id="{95B15711-D240-41E7-9014-1C99D660C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6" name="Freeform 52">
                  <a:extLst>
                    <a:ext uri="{FF2B5EF4-FFF2-40B4-BE49-F238E27FC236}">
                      <a16:creationId xmlns:a16="http://schemas.microsoft.com/office/drawing/2014/main" id="{1E761D97-3201-4B44-8079-84EA6D4CC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7" name="Freeform 53">
                  <a:extLst>
                    <a:ext uri="{FF2B5EF4-FFF2-40B4-BE49-F238E27FC236}">
                      <a16:creationId xmlns:a16="http://schemas.microsoft.com/office/drawing/2014/main" id="{239267D6-08D9-487D-8C2C-C848A9065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8" name="Freeform 54">
                  <a:extLst>
                    <a:ext uri="{FF2B5EF4-FFF2-40B4-BE49-F238E27FC236}">
                      <a16:creationId xmlns:a16="http://schemas.microsoft.com/office/drawing/2014/main" id="{8ECCEC98-D34C-4EA9-A11E-8AAF79892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9" name="Freeform 55">
                  <a:extLst>
                    <a:ext uri="{FF2B5EF4-FFF2-40B4-BE49-F238E27FC236}">
                      <a16:creationId xmlns:a16="http://schemas.microsoft.com/office/drawing/2014/main" id="{EE4032E4-C9CB-4F0F-BF8C-F8F634E6F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0" name="Freeform 56">
                  <a:extLst>
                    <a:ext uri="{FF2B5EF4-FFF2-40B4-BE49-F238E27FC236}">
                      <a16:creationId xmlns:a16="http://schemas.microsoft.com/office/drawing/2014/main" id="{4E6FB518-1BB2-4C9A-BB72-CCB896788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1" name="Freeform 57">
                  <a:extLst>
                    <a:ext uri="{FF2B5EF4-FFF2-40B4-BE49-F238E27FC236}">
                      <a16:creationId xmlns:a16="http://schemas.microsoft.com/office/drawing/2014/main" id="{AFF5F82A-CFBF-4D80-9DEB-AB0042AAD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2" name="Freeform 58">
                  <a:extLst>
                    <a:ext uri="{FF2B5EF4-FFF2-40B4-BE49-F238E27FC236}">
                      <a16:creationId xmlns:a16="http://schemas.microsoft.com/office/drawing/2014/main" id="{1C69F4D3-FFAE-4EFD-BE5A-AB3FC725C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3" name="Freeform 59">
                  <a:extLst>
                    <a:ext uri="{FF2B5EF4-FFF2-40B4-BE49-F238E27FC236}">
                      <a16:creationId xmlns:a16="http://schemas.microsoft.com/office/drawing/2014/main" id="{9E52C657-175D-4985-92EC-D3498B1FE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4" name="Freeform 60">
                  <a:extLst>
                    <a:ext uri="{FF2B5EF4-FFF2-40B4-BE49-F238E27FC236}">
                      <a16:creationId xmlns:a16="http://schemas.microsoft.com/office/drawing/2014/main" id="{B8CDABE7-C941-44A8-8044-067DFC874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5" name="Freeform 61">
                  <a:extLst>
                    <a:ext uri="{FF2B5EF4-FFF2-40B4-BE49-F238E27FC236}">
                      <a16:creationId xmlns:a16="http://schemas.microsoft.com/office/drawing/2014/main" id="{C658D1D8-F43F-42DD-AA97-59CB2EB38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" name="Freeform 62">
                  <a:extLst>
                    <a:ext uri="{FF2B5EF4-FFF2-40B4-BE49-F238E27FC236}">
                      <a16:creationId xmlns:a16="http://schemas.microsoft.com/office/drawing/2014/main" id="{BD0E1622-1207-4EB8-A7B1-DEC8DC1EF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7" name="Freeform 63">
                  <a:extLst>
                    <a:ext uri="{FF2B5EF4-FFF2-40B4-BE49-F238E27FC236}">
                      <a16:creationId xmlns:a16="http://schemas.microsoft.com/office/drawing/2014/main" id="{750DE6E6-589F-477A-85CF-4B624EF11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8" name="Freeform 64">
                  <a:extLst>
                    <a:ext uri="{FF2B5EF4-FFF2-40B4-BE49-F238E27FC236}">
                      <a16:creationId xmlns:a16="http://schemas.microsoft.com/office/drawing/2014/main" id="{15BF9AB8-A7AA-4DD9-8A11-A8EE35B45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9" name="Freeform 65">
                  <a:extLst>
                    <a:ext uri="{FF2B5EF4-FFF2-40B4-BE49-F238E27FC236}">
                      <a16:creationId xmlns:a16="http://schemas.microsoft.com/office/drawing/2014/main" id="{5BF432B5-0D19-4AE0-B0D8-F8AB50CFA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0" name="Freeform 66">
                  <a:extLst>
                    <a:ext uri="{FF2B5EF4-FFF2-40B4-BE49-F238E27FC236}">
                      <a16:creationId xmlns:a16="http://schemas.microsoft.com/office/drawing/2014/main" id="{2B315046-DE86-4B50-8B37-EFCBC2B8B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1" name="Freeform 67">
                  <a:extLst>
                    <a:ext uri="{FF2B5EF4-FFF2-40B4-BE49-F238E27FC236}">
                      <a16:creationId xmlns:a16="http://schemas.microsoft.com/office/drawing/2014/main" id="{A1E37854-1B06-4D40-9282-E84AE32D4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2" name="Freeform 69">
                  <a:extLst>
                    <a:ext uri="{FF2B5EF4-FFF2-40B4-BE49-F238E27FC236}">
                      <a16:creationId xmlns:a16="http://schemas.microsoft.com/office/drawing/2014/main" id="{2C20F714-FA08-4C2D-8D5F-05A1EBE1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3" name="Freeform 70">
                  <a:extLst>
                    <a:ext uri="{FF2B5EF4-FFF2-40B4-BE49-F238E27FC236}">
                      <a16:creationId xmlns:a16="http://schemas.microsoft.com/office/drawing/2014/main" id="{36DDB1B0-BACB-4639-89D7-6D192E09A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" name="文本框 557">
              <a:extLst>
                <a:ext uri="{FF2B5EF4-FFF2-40B4-BE49-F238E27FC236}">
                  <a16:creationId xmlns:a16="http://schemas.microsoft.com/office/drawing/2014/main" id="{772F6D46-41BB-4BB5-A80B-C751472CA1DE}"/>
                </a:ext>
              </a:extLst>
            </p:cNvPr>
            <p:cNvSpPr txBox="1"/>
            <p:nvPr/>
          </p:nvSpPr>
          <p:spPr>
            <a:xfrm>
              <a:off x="2074689" y="2393691"/>
              <a:ext cx="3647997" cy="548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74217" y="2566416"/>
            <a:ext cx="7681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ràng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4327" y="3573518"/>
            <a:ext cx="778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0582" y="4597646"/>
            <a:ext cx="787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5398-0234-4F70-A91B-FC60EFEA7ED3}"/>
              </a:ext>
            </a:extLst>
          </p:cNvPr>
          <p:cNvSpPr txBox="1">
            <a:spLocks/>
          </p:cNvSpPr>
          <p:nvPr/>
        </p:nvSpPr>
        <p:spPr>
          <a:xfrm>
            <a:off x="857838" y="1506073"/>
            <a:ext cx="9973560" cy="6243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57EDC22-B8F3-4F42-837A-0F54CEE4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3328EC-8049-4284-911D-79BB7EC9855B}"/>
              </a:ext>
            </a:extLst>
          </p:cNvPr>
          <p:cNvSpPr txBox="1">
            <a:spLocks/>
          </p:cNvSpPr>
          <p:nvPr/>
        </p:nvSpPr>
        <p:spPr>
          <a:xfrm>
            <a:off x="887690" y="2129813"/>
            <a:ext cx="9973560" cy="6243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7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apture">
            <a:extLst>
              <a:ext uri="{FF2B5EF4-FFF2-40B4-BE49-F238E27FC236}">
                <a16:creationId xmlns:a16="http://schemas.microsoft.com/office/drawing/2014/main" id="{923A6F99-B790-4C0E-A987-184BE5AF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2" y="771191"/>
            <a:ext cx="9111615" cy="5656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3CA6C-1BDE-44A0-9EE9-1A657DE19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228" y="681939"/>
            <a:ext cx="2310373" cy="2249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4C722-287E-468C-99BF-6AB837793EFC}"/>
              </a:ext>
            </a:extLst>
          </p:cNvPr>
          <p:cNvSpPr txBox="1"/>
          <p:nvPr/>
        </p:nvSpPr>
        <p:spPr>
          <a:xfrm>
            <a:off x="4100659" y="23567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</a:p>
        </p:txBody>
      </p:sp>
    </p:spTree>
    <p:extLst>
      <p:ext uri="{BB962C8B-B14F-4D97-AF65-F5344CB8AC3E}">
        <p14:creationId xmlns:p14="http://schemas.microsoft.com/office/powerpoint/2010/main" val="16624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74AE18-F7C3-42B8-907F-EFA715B4DC53}"/>
              </a:ext>
            </a:extLst>
          </p:cNvPr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BB3FC-5213-4793-8DCD-2B33CF8015F4}"/>
              </a:ext>
            </a:extLst>
          </p:cNvPr>
          <p:cNvSpPr txBox="1"/>
          <p:nvPr/>
        </p:nvSpPr>
        <p:spPr>
          <a:xfrm>
            <a:off x="1065724" y="1223235"/>
            <a:ext cx="3588327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l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104BA-6DA7-4667-B4A8-C575A5302B19}"/>
              </a:ext>
            </a:extLst>
          </p:cNvPr>
          <p:cNvSpPr txBox="1"/>
          <p:nvPr/>
        </p:nvSpPr>
        <p:spPr>
          <a:xfrm>
            <a:off x="5124666" y="1256380"/>
            <a:ext cx="3588327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6E43D3-6103-4BCC-A4CB-93A7AE8EF7B8}"/>
              </a:ext>
            </a:extLst>
          </p:cNvPr>
          <p:cNvSpPr txBox="1"/>
          <p:nvPr/>
        </p:nvSpPr>
        <p:spPr>
          <a:xfrm>
            <a:off x="4100659" y="23567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E7732-4442-4F36-B552-53308C9B4461}"/>
              </a:ext>
            </a:extLst>
          </p:cNvPr>
          <p:cNvSpPr txBox="1"/>
          <p:nvPr/>
        </p:nvSpPr>
        <p:spPr>
          <a:xfrm>
            <a:off x="725864" y="838985"/>
            <a:ext cx="1049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xuyên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gật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5E852-A7B8-4EF9-8680-55490877A00A}"/>
              </a:ext>
            </a:extLst>
          </p:cNvPr>
          <p:cNvSpPr txBox="1"/>
          <p:nvPr/>
        </p:nvSpPr>
        <p:spPr>
          <a:xfrm>
            <a:off x="1545996" y="2790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C4782-0D6A-4BBB-AAE6-29E28447E364}"/>
              </a:ext>
            </a:extLst>
          </p:cNvPr>
          <p:cNvSpPr txBox="1"/>
          <p:nvPr/>
        </p:nvSpPr>
        <p:spPr>
          <a:xfrm>
            <a:off x="669302" y="2111603"/>
            <a:ext cx="1036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nhè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“A,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8AF89-03FD-4C54-95F0-9A5117843110}"/>
              </a:ext>
            </a:extLst>
          </p:cNvPr>
          <p:cNvSpPr txBox="1"/>
          <p:nvPr/>
        </p:nvSpPr>
        <p:spPr>
          <a:xfrm>
            <a:off x="641023" y="3610465"/>
            <a:ext cx="107088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”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bèn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Nh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Cứ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cặm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cụi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    </a:t>
            </a: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Th</a:t>
            </a:r>
            <a:r>
              <a:rPr lang="vi-VN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0EB598-B888-4EA5-BDF9-D60CB6272F32}"/>
              </a:ext>
            </a:extLst>
          </p:cNvPr>
          <p:cNvSpPr/>
          <p:nvPr/>
        </p:nvSpPr>
        <p:spPr>
          <a:xfrm>
            <a:off x="595459" y="357432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F48ED-86ED-438A-A88F-FDB76F25276D}"/>
              </a:ext>
            </a:extLst>
          </p:cNvPr>
          <p:cNvSpPr/>
          <p:nvPr/>
        </p:nvSpPr>
        <p:spPr>
          <a:xfrm>
            <a:off x="540469" y="2077039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C0ABE4-5021-49BB-B02F-BD064B8507FD}"/>
              </a:ext>
            </a:extLst>
          </p:cNvPr>
          <p:cNvSpPr/>
          <p:nvPr/>
        </p:nvSpPr>
        <p:spPr>
          <a:xfrm>
            <a:off x="584462" y="772998"/>
            <a:ext cx="480767" cy="49019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74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712EE-3AB3-45E6-94D7-62355AB70F2E}"/>
              </a:ext>
            </a:extLst>
          </p:cNvPr>
          <p:cNvSpPr txBox="1"/>
          <p:nvPr/>
        </p:nvSpPr>
        <p:spPr>
          <a:xfrm>
            <a:off x="4100659" y="23567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AF172-6773-4BD2-B354-0772EAC39610}"/>
              </a:ext>
            </a:extLst>
          </p:cNvPr>
          <p:cNvSpPr txBox="1"/>
          <p:nvPr/>
        </p:nvSpPr>
        <p:spPr>
          <a:xfrm>
            <a:off x="584462" y="1216057"/>
            <a:ext cx="10492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xuyên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gật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D2681BF-1C90-40AC-89F5-0A6F719870EE}"/>
              </a:ext>
            </a:extLst>
          </p:cNvPr>
          <p:cNvSpPr/>
          <p:nvPr/>
        </p:nvSpPr>
        <p:spPr>
          <a:xfrm>
            <a:off x="288126" y="113122"/>
            <a:ext cx="3539156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57DD072-44BE-4578-8991-4492675E8A1C}"/>
              </a:ext>
            </a:extLst>
          </p:cNvPr>
          <p:cNvSpPr/>
          <p:nvPr/>
        </p:nvSpPr>
        <p:spPr>
          <a:xfrm>
            <a:off x="288126" y="113122"/>
            <a:ext cx="3539156" cy="810895"/>
          </a:xfrm>
          <a:prstGeom prst="cloud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7AB89-69AB-43D7-849C-56B7AB520D9A}"/>
              </a:ext>
            </a:extLst>
          </p:cNvPr>
          <p:cNvSpPr txBox="1"/>
          <p:nvPr/>
        </p:nvSpPr>
        <p:spPr>
          <a:xfrm>
            <a:off x="748788" y="965496"/>
            <a:ext cx="10369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.”.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nhè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reo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“A,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E5D0A-2895-456C-B780-5032B61C9A2E}"/>
              </a:ext>
            </a:extLst>
          </p:cNvPr>
          <p:cNvSpPr txBox="1"/>
          <p:nvPr/>
        </p:nvSpPr>
        <p:spPr>
          <a:xfrm>
            <a:off x="1687612" y="3692737"/>
            <a:ext cx="138531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nắn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nót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E70978-391E-43B5-B83E-ADD699CBED63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3072928" y="3924228"/>
            <a:ext cx="1527351" cy="30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40B7317-CC90-4C28-BB4B-D9DAAA6AD9EB}"/>
              </a:ext>
            </a:extLst>
          </p:cNvPr>
          <p:cNvSpPr/>
          <p:nvPr/>
        </p:nvSpPr>
        <p:spPr>
          <a:xfrm>
            <a:off x="4600279" y="3617904"/>
            <a:ext cx="3817857" cy="61264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cẩn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thận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endParaRPr lang="en-US" sz="2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B322F-03ED-4DF6-87A6-9F8463068736}"/>
              </a:ext>
            </a:extLst>
          </p:cNvPr>
          <p:cNvSpPr txBox="1"/>
          <p:nvPr/>
        </p:nvSpPr>
        <p:spPr>
          <a:xfrm>
            <a:off x="758536" y="4364181"/>
            <a:ext cx="1019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1038F-D7F9-46B7-B83D-4FB40ADF5724}"/>
              </a:ext>
            </a:extLst>
          </p:cNvPr>
          <p:cNvSpPr txBox="1"/>
          <p:nvPr/>
        </p:nvSpPr>
        <p:spPr>
          <a:xfrm>
            <a:off x="1056409" y="5036125"/>
            <a:ext cx="920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1E72CD-31FE-45AD-87BC-CC3E2FB32624}"/>
              </a:ext>
            </a:extLst>
          </p:cNvPr>
          <p:cNvSpPr txBox="1"/>
          <p:nvPr/>
        </p:nvSpPr>
        <p:spPr>
          <a:xfrm>
            <a:off x="4266913" y="32918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TỚ NHỚ CẬU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292464-5388-45C2-9CEF-CC119F9C6DBF}"/>
              </a:ext>
            </a:extLst>
          </p:cNvPr>
          <p:cNvCxnSpPr/>
          <p:nvPr/>
        </p:nvCxnSpPr>
        <p:spPr>
          <a:xfrm flipH="1">
            <a:off x="3491345" y="4416136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D4EC6-075B-4FDA-AD37-89B7745E2824}"/>
              </a:ext>
            </a:extLst>
          </p:cNvPr>
          <p:cNvCxnSpPr/>
          <p:nvPr/>
        </p:nvCxnSpPr>
        <p:spPr>
          <a:xfrm flipH="1">
            <a:off x="7010400" y="4423063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102896-0E21-4582-9964-06396A869797}"/>
              </a:ext>
            </a:extLst>
          </p:cNvPr>
          <p:cNvCxnSpPr/>
          <p:nvPr/>
        </p:nvCxnSpPr>
        <p:spPr>
          <a:xfrm flipH="1">
            <a:off x="5760027" y="5105399"/>
            <a:ext cx="72737" cy="477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1773</Words>
  <Application>Microsoft Office PowerPoint</Application>
  <PresentationFormat>Widescreen</PresentationFormat>
  <Paragraphs>119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Microsoft YaHei</vt:lpstr>
      <vt:lpstr>Microsoft YaHei</vt:lpstr>
      <vt:lpstr>Arial</vt:lpstr>
      <vt:lpstr>Arial Rounded MT Bold</vt:lpstr>
      <vt:lpstr>Arial-Rounded</vt:lpstr>
      <vt:lpstr>Arial-SGK-TV</vt:lpstr>
      <vt:lpstr>Calibri</vt:lpstr>
      <vt:lpstr>Calibri Light</vt:lpstr>
      <vt:lpstr>等线</vt:lpstr>
      <vt:lpstr>等线 Light</vt:lpstr>
      <vt:lpstr>Franklin Gothic Book</vt:lpstr>
      <vt:lpstr>Franklin Gothic Medium</vt:lpstr>
      <vt:lpstr>HP001 4 hàng</vt:lpstr>
      <vt:lpstr>HP001 5H</vt:lpstr>
      <vt:lpstr>华文楷体</vt:lpstr>
      <vt:lpstr>Times New Roman</vt:lpstr>
      <vt:lpstr>Wingdings 2</vt:lpstr>
      <vt:lpstr>字魂36号-正文宋楷</vt:lpstr>
      <vt:lpstr>汉仪黑荔枝体简</vt:lpstr>
      <vt:lpstr>1_Office Theme</vt:lpstr>
      <vt:lpstr>3_Office Theme</vt:lpstr>
      <vt:lpstr>2_Office Theme</vt:lpstr>
      <vt:lpstr>Trek</vt:lpstr>
      <vt:lpstr>8_Office Theme</vt:lpstr>
      <vt:lpstr>9_Office Theme</vt:lpstr>
      <vt:lpstr>1_Office 主题​​</vt:lpstr>
      <vt:lpstr>包图主题2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Đóng vai sóc và kiến để nói và đáp lời chào khi chia tay.</vt:lpstr>
      <vt:lpstr>2. Em sẽ nói với bạn thế nào khi: - Bạn chuyển đến một ngôi trường khác. - Tan học, em về trước còn bạn ở lại chờ bố mẹ.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Admin</cp:lastModifiedBy>
  <cp:revision>39</cp:revision>
  <dcterms:created xsi:type="dcterms:W3CDTF">2021-05-26T07:40:58Z</dcterms:created>
  <dcterms:modified xsi:type="dcterms:W3CDTF">2024-11-13T05:53:55Z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