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7" r:id="rId3"/>
    <p:sldId id="258" r:id="rId4"/>
    <p:sldId id="291" r:id="rId5"/>
    <p:sldId id="274" r:id="rId6"/>
    <p:sldId id="264" r:id="rId7"/>
    <p:sldId id="270" r:id="rId8"/>
    <p:sldId id="29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05" autoAdjust="0"/>
  </p:normalViewPr>
  <p:slideViewPr>
    <p:cSldViewPr snapToGrid="0">
      <p:cViewPr varScale="1">
        <p:scale>
          <a:sx n="65" d="100"/>
          <a:sy n="65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7311744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19386" y="431097"/>
            <a:ext cx="432688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5" y="1410287"/>
            <a:ext cx="7832245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537758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).</a:t>
            </a:r>
            <a:endParaRPr lang="zh-CN" altLang="en-US" sz="24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539922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trường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).</a:t>
            </a:r>
            <a:endParaRPr lang="zh-CN" altLang="en-US" sz="24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ngữ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a.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sự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b.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động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247795" y="177800"/>
            <a:ext cx="5696425" cy="2092877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40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40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40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vật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57" y="254022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60" y="381029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23" y="658298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7595"/>
              </p:ext>
            </p:extLst>
          </p:nvPr>
        </p:nvGraphicFramePr>
        <p:xfrm>
          <a:off x="133350" y="495567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sinh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cửa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sách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bài</a:t>
                      </a:r>
                      <a:endParaRPr lang="en-US" sz="2800" b="1" baseline="0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bảng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tranh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giáo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đàn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cây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dục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sinh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dây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ghế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sách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.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C000"/>
                          </a:solidFill>
                          <a:latin typeface="Arial-SGK-TV" pitchFamily="2" charset="0"/>
                          <a:ea typeface="Arial-Rounded" panose="020B0500000000000000" pitchFamily="34" charset="0"/>
                          <a:cs typeface="Arial-SGK-TV" pitchFamily="2" charset="0"/>
                        </a:rPr>
                        <a:t>bắt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Arial-SGK-TV" pitchFamily="2" charset="0"/>
                        <a:ea typeface="Arial-Rounded" panose="020B0500000000000000" pitchFamily="34" charset="0"/>
                        <a:cs typeface="Arial-SGK-TV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78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cờ</a:t>
            </a:r>
            <a:r>
              <a:rPr lang="en-US" sz="3200" b="1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400381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454277"/>
            <a:ext cx="974616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nêu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85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361</Words>
  <Application>Microsoft Office PowerPoint</Application>
  <PresentationFormat>Widescreen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Rounded MT Bold</vt:lpstr>
      <vt:lpstr>Arial-Rounded</vt:lpstr>
      <vt:lpstr>Arial-SGK-TV</vt:lpstr>
      <vt:lpstr>Calibri</vt:lpstr>
      <vt:lpstr>Calibri Light</vt:lpstr>
      <vt:lpstr>等线</vt:lpstr>
      <vt:lpstr>iCiel Cadena</vt:lpstr>
      <vt:lpstr>iCiel Crocante</vt:lpstr>
      <vt:lpstr>iCiel Pony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127</cp:revision>
  <dcterms:created xsi:type="dcterms:W3CDTF">2021-06-17T09:40:01Z</dcterms:created>
  <dcterms:modified xsi:type="dcterms:W3CDTF">2023-10-03T09:25:13Z</dcterms:modified>
</cp:coreProperties>
</file>