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699" r:id="rId3"/>
    <p:sldMasterId id="2147483711" r:id="rId4"/>
    <p:sldMasterId id="2147483723" r:id="rId5"/>
    <p:sldMasterId id="2147483735" r:id="rId6"/>
    <p:sldMasterId id="2147483749" r:id="rId7"/>
    <p:sldMasterId id="2147483763" r:id="rId8"/>
  </p:sldMasterIdLst>
  <p:notesMasterIdLst>
    <p:notesMasterId r:id="rId18"/>
  </p:notesMasterIdLst>
  <p:sldIdLst>
    <p:sldId id="264" r:id="rId9"/>
    <p:sldId id="258" r:id="rId10"/>
    <p:sldId id="259" r:id="rId11"/>
    <p:sldId id="269" r:id="rId12"/>
    <p:sldId id="266" r:id="rId13"/>
    <p:sldId id="267" r:id="rId14"/>
    <p:sldId id="270" r:id="rId15"/>
    <p:sldId id="271"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883B6-D5D2-4436-A3F5-6720B987DF6A}"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8C7A4-5EF7-4488-881B-A68A3A44BE8B}" type="slidenum">
              <a:rPr lang="en-US" smtClean="0"/>
              <a:t>‹#›</a:t>
            </a:fld>
            <a:endParaRPr lang="en-US"/>
          </a:p>
        </p:txBody>
      </p:sp>
    </p:spTree>
    <p:extLst>
      <p:ext uri="{BB962C8B-B14F-4D97-AF65-F5344CB8AC3E}">
        <p14:creationId xmlns:p14="http://schemas.microsoft.com/office/powerpoint/2010/main" val="334441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116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6469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95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54837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745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95763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GB"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GB"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17198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66892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97558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401183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48084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18025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57145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08707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2081520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68747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246164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51124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848911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79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569679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271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894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220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50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868814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412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91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27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072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704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28139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63849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888884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551053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24758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172460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309536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3200109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286096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4074584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1806412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Tree>
    <p:extLst>
      <p:ext uri="{BB962C8B-B14F-4D97-AF65-F5344CB8AC3E}">
        <p14:creationId xmlns:p14="http://schemas.microsoft.com/office/powerpoint/2010/main" val="2885444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28422801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317885365"/>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63176629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90799972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1175794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21025382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4191810249"/>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12704760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88012174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91722902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271124064"/>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582936692"/>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6364759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7061839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1680521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241311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99673342"/>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5527928"/>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0495246"/>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6242576"/>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1016694"/>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41026117"/>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63474255"/>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1513722"/>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78709937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50757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526989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09384629"/>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07610550"/>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2758350"/>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57975227"/>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29178674"/>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7891107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1315673"/>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03676325"/>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245786"/>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12764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488367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53373281"/>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Tree>
    <p:extLst>
      <p:ext uri="{BB962C8B-B14F-4D97-AF65-F5344CB8AC3E}">
        <p14:creationId xmlns:p14="http://schemas.microsoft.com/office/powerpoint/2010/main" val="52112447"/>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461429"/>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3266615036"/>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573952353"/>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1496332717"/>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995017786"/>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334234258"/>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484274554"/>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28757106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34260459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3857382080"/>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879264489"/>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631076921"/>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黑体" panose="02010609060101010101"/>
              <a:cs typeface="+mn-cs"/>
            </a:endParaRPr>
          </a:p>
        </p:txBody>
      </p:sp>
    </p:spTree>
    <p:extLst>
      <p:ext uri="{BB962C8B-B14F-4D97-AF65-F5344CB8AC3E}">
        <p14:creationId xmlns:p14="http://schemas.microsoft.com/office/powerpoint/2010/main" val="23159683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6.jp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6.jp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B54AE3A7-20DA-48F3-81C3-2C954A8690A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914377"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ABDE023C-A976-4855-B18A-9D29296741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15434237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08E231-020E-454B-814C-04386EE4B12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E349D6-2446-475D-9F9F-B6A9DFEA62F2}"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cs typeface="+mn-cs"/>
              </a:endParaRPr>
            </a:p>
          </p:txBody>
        </p:sp>
      </p:grpSp>
    </p:spTree>
    <p:extLst>
      <p:ext uri="{BB962C8B-B14F-4D97-AF65-F5344CB8AC3E}">
        <p14:creationId xmlns:p14="http://schemas.microsoft.com/office/powerpoint/2010/main" val="27523774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148195540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DED92B-7180-4E8E-9FA1-47FFA8006457}"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1227F-0E14-47DF-A00B-C9B5FCB87C35}"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cs typeface="+mn-cs"/>
            </a:endParaRPr>
          </a:p>
        </p:txBody>
      </p:sp>
      <p:sp>
        <p:nvSpPr>
          <p:cNvPr id="8" name="TextBox 7">
            <a:extLst>
              <a:ext uri="{FF2B5EF4-FFF2-40B4-BE49-F238E27FC236}">
                <a16:creationId xmlns:a16="http://schemas.microsoft.com/office/drawing/2014/main" id="{6BD686A8-91EF-4F81-BCE4-A1294EA50367}"/>
              </a:ext>
            </a:extLst>
          </p:cNvPr>
          <p:cNvSpPr txBox="1"/>
          <p:nvPr userDrawn="1"/>
        </p:nvSpPr>
        <p:spPr>
          <a:xfrm>
            <a:off x="8889023" y="6596390"/>
            <a:ext cx="374772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10252312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41240088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TextBox 6">
            <a:extLst>
              <a:ext uri="{FF2B5EF4-FFF2-40B4-BE49-F238E27FC236}">
                <a16:creationId xmlns:a16="http://schemas.microsoft.com/office/drawing/2014/main" id="{B849681A-CDCA-450E-BE4B-E14731CE09FF}"/>
              </a:ext>
            </a:extLst>
          </p:cNvPr>
          <p:cNvSpPr txBox="1"/>
          <p:nvPr userDrawn="1"/>
        </p:nvSpPr>
        <p:spPr>
          <a:xfrm>
            <a:off x="8836268" y="-8792"/>
            <a:ext cx="26289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tranthao121004@gmail.com</a:t>
            </a:r>
          </a:p>
        </p:txBody>
      </p:sp>
    </p:spTree>
    <p:extLst>
      <p:ext uri="{BB962C8B-B14F-4D97-AF65-F5344CB8AC3E}">
        <p14:creationId xmlns:p14="http://schemas.microsoft.com/office/powerpoint/2010/main" val="5809705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TextBox 6">
            <a:extLst>
              <a:ext uri="{FF2B5EF4-FFF2-40B4-BE49-F238E27FC236}">
                <a16:creationId xmlns:a16="http://schemas.microsoft.com/office/drawing/2014/main" id="{B849681A-CDCA-450E-BE4B-E14731CE09FF}"/>
              </a:ext>
            </a:extLst>
          </p:cNvPr>
          <p:cNvSpPr txBox="1"/>
          <p:nvPr userDrawn="1"/>
        </p:nvSpPr>
        <p:spPr>
          <a:xfrm>
            <a:off x="8836268" y="-8792"/>
            <a:ext cx="26289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tranthao121004@gmail.com</a:t>
            </a:r>
          </a:p>
        </p:txBody>
      </p:sp>
    </p:spTree>
    <p:extLst>
      <p:ext uri="{BB962C8B-B14F-4D97-AF65-F5344CB8AC3E}">
        <p14:creationId xmlns:p14="http://schemas.microsoft.com/office/powerpoint/2010/main" val="40453883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85BF49-3D7A-4F43-BA91-D003E0AEA55D}"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2024/10/7</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23BD8DC-39EC-4016-A177-D6AECE158338}"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黑体" panose="02010609060101010101"/>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黑体" panose="02010609060101010101"/>
              <a:cs typeface="+mn-cs"/>
            </a:endParaRPr>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426702182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47.xml"/><Relationship Id="rId4" Type="http://schemas.openxmlformats.org/officeDocument/2006/relationships/tags" Target="../tags/tag4.xm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84.xml"/><Relationship Id="rId4" Type="http://schemas.openxmlformats.org/officeDocument/2006/relationships/tags" Target="../tags/tag8.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Khởi</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động</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574317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86032"/>
            <a:ext cx="12192000" cy="6664009"/>
            <a:chOff x="0" y="0"/>
            <a:chExt cx="9144000" cy="51328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8" name="Round Diagonal Corner Rectangle 7"/>
          <p:cNvSpPr/>
          <p:nvPr/>
        </p:nvSpPr>
        <p:spPr>
          <a:xfrm>
            <a:off x="-14500" y="-70523"/>
            <a:ext cx="12206500" cy="2169409"/>
          </a:xfrm>
          <a:custGeom>
            <a:avLst/>
            <a:gdLst>
              <a:gd name="connsiteX0" fmla="*/ 276498 w 9144000"/>
              <a:gd name="connsiteY0" fmla="*/ 0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276498 w 9144000"/>
              <a:gd name="connsiteY8" fmla="*/ 0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446619 w 9144000"/>
              <a:gd name="connsiteY0" fmla="*/ 180753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46619 w 9144000"/>
              <a:gd name="connsiteY8" fmla="*/ 180753 h 1658956"/>
              <a:gd name="connsiteX0" fmla="*/ 404089 w 9144000"/>
              <a:gd name="connsiteY0" fmla="*/ 191386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44000"/>
              <a:gd name="connsiteY0" fmla="*/ 191386 h 1658956"/>
              <a:gd name="connsiteX1" fmla="*/ 9144000 w 9144000"/>
              <a:gd name="connsiteY1" fmla="*/ 0 h 1658956"/>
              <a:gd name="connsiteX2" fmla="*/ 9133367 w 9144000"/>
              <a:gd name="connsiteY2" fmla="*/ 138223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54633"/>
              <a:gd name="connsiteY0" fmla="*/ 106325 h 1573895"/>
              <a:gd name="connsiteX1" fmla="*/ 9154633 w 9154633"/>
              <a:gd name="connsiteY1" fmla="*/ 0 h 1573895"/>
              <a:gd name="connsiteX2" fmla="*/ 9133367 w 9154633"/>
              <a:gd name="connsiteY2" fmla="*/ 53162 h 1573895"/>
              <a:gd name="connsiteX3" fmla="*/ 9144000 w 9154633"/>
              <a:gd name="connsiteY3" fmla="*/ 1297397 h 1573895"/>
              <a:gd name="connsiteX4" fmla="*/ 8867502 w 9154633"/>
              <a:gd name="connsiteY4" fmla="*/ 1573895 h 1573895"/>
              <a:gd name="connsiteX5" fmla="*/ 0 w 9154633"/>
              <a:gd name="connsiteY5" fmla="*/ 1573895 h 1573895"/>
              <a:gd name="connsiteX6" fmla="*/ 0 w 9154633"/>
              <a:gd name="connsiteY6" fmla="*/ 1573895 h 1573895"/>
              <a:gd name="connsiteX7" fmla="*/ 0 w 9154633"/>
              <a:gd name="connsiteY7" fmla="*/ 191437 h 1573895"/>
              <a:gd name="connsiteX8" fmla="*/ 404089 w 9154633"/>
              <a:gd name="connsiteY8" fmla="*/ 106325 h 1573895"/>
              <a:gd name="connsiteX0" fmla="*/ 406325 w 9156869"/>
              <a:gd name="connsiteY0" fmla="*/ 106325 h 1573895"/>
              <a:gd name="connsiteX1" fmla="*/ 9156869 w 9156869"/>
              <a:gd name="connsiteY1" fmla="*/ 0 h 1573895"/>
              <a:gd name="connsiteX2" fmla="*/ 9135603 w 9156869"/>
              <a:gd name="connsiteY2" fmla="*/ 53162 h 1573895"/>
              <a:gd name="connsiteX3" fmla="*/ 9146236 w 9156869"/>
              <a:gd name="connsiteY3" fmla="*/ 1297397 h 1573895"/>
              <a:gd name="connsiteX4" fmla="*/ 8869738 w 9156869"/>
              <a:gd name="connsiteY4" fmla="*/ 1573895 h 1573895"/>
              <a:gd name="connsiteX5" fmla="*/ 2236 w 9156869"/>
              <a:gd name="connsiteY5" fmla="*/ 1573895 h 1573895"/>
              <a:gd name="connsiteX6" fmla="*/ 2236 w 9156869"/>
              <a:gd name="connsiteY6" fmla="*/ 1573895 h 1573895"/>
              <a:gd name="connsiteX7" fmla="*/ 2236 w 9156869"/>
              <a:gd name="connsiteY7" fmla="*/ 191437 h 1573895"/>
              <a:gd name="connsiteX8" fmla="*/ 406325 w 9156869"/>
              <a:gd name="connsiteY8" fmla="*/ 106325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456937 h 1573895"/>
              <a:gd name="connsiteX7" fmla="*/ 242 w 9154875"/>
              <a:gd name="connsiteY7" fmla="*/ 191437 h 1573895"/>
              <a:gd name="connsiteX8" fmla="*/ 436229 w 9154875"/>
              <a:gd name="connsiteY8" fmla="*/ 74427 h 1573895"/>
              <a:gd name="connsiteX0" fmla="*/ 436229 w 9154875"/>
              <a:gd name="connsiteY0" fmla="*/ 74427 h 1584527"/>
              <a:gd name="connsiteX1" fmla="*/ 9154875 w 9154875"/>
              <a:gd name="connsiteY1" fmla="*/ 0 h 1584527"/>
              <a:gd name="connsiteX2" fmla="*/ 9133609 w 9154875"/>
              <a:gd name="connsiteY2" fmla="*/ 53162 h 1584527"/>
              <a:gd name="connsiteX3" fmla="*/ 9144242 w 9154875"/>
              <a:gd name="connsiteY3" fmla="*/ 1297397 h 1584527"/>
              <a:gd name="connsiteX4" fmla="*/ 8867744 w 9154875"/>
              <a:gd name="connsiteY4" fmla="*/ 1573895 h 1584527"/>
              <a:gd name="connsiteX5" fmla="*/ 212893 w 9154875"/>
              <a:gd name="connsiteY5" fmla="*/ 1584527 h 1584527"/>
              <a:gd name="connsiteX6" fmla="*/ 242 w 9154875"/>
              <a:gd name="connsiteY6" fmla="*/ 1456937 h 1584527"/>
              <a:gd name="connsiteX7" fmla="*/ 242 w 9154875"/>
              <a:gd name="connsiteY7" fmla="*/ 191437 h 1584527"/>
              <a:gd name="connsiteX8" fmla="*/ 436229 w 9154875"/>
              <a:gd name="connsiteY8" fmla="*/ 74427 h 158452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867744 w 9154875"/>
              <a:gd name="connsiteY4" fmla="*/ 157389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570033 w 9154875"/>
              <a:gd name="connsiteY4" fmla="*/ 161642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4875" h="1627057">
                <a:moveTo>
                  <a:pt x="436229" y="74427"/>
                </a:moveTo>
                <a:lnTo>
                  <a:pt x="9154875" y="0"/>
                </a:lnTo>
                <a:lnTo>
                  <a:pt x="9133609" y="53162"/>
                </a:lnTo>
                <a:cubicBezTo>
                  <a:pt x="9137153" y="467907"/>
                  <a:pt x="9140698" y="882652"/>
                  <a:pt x="9144242" y="1297397"/>
                </a:cubicBezTo>
                <a:cubicBezTo>
                  <a:pt x="9144242" y="1450103"/>
                  <a:pt x="8722739" y="1616425"/>
                  <a:pt x="8570033" y="1616425"/>
                </a:cubicBezTo>
                <a:lnTo>
                  <a:pt x="436177" y="1627057"/>
                </a:lnTo>
                <a:lnTo>
                  <a:pt x="242" y="1456937"/>
                </a:lnTo>
                <a:lnTo>
                  <a:pt x="242" y="191437"/>
                </a:lnTo>
                <a:cubicBezTo>
                  <a:pt x="242" y="38731"/>
                  <a:pt x="-24822" y="85060"/>
                  <a:pt x="436229" y="74427"/>
                </a:cubicBezTo>
                <a:close/>
              </a:path>
            </a:pathLst>
          </a:custGeom>
          <a:solidFill>
            <a:srgbClr val="00B0F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5333" b="1" i="0" u="none" strike="noStrike" kern="0" cap="none" spc="0" normalizeH="0" baseline="0" noProof="0">
              <a:ln>
                <a:noFill/>
              </a:ln>
              <a:solidFill>
                <a:prstClr val="white"/>
              </a:solidFill>
              <a:effectLst/>
              <a:uLnTx/>
              <a:uFillTx/>
              <a:latin typeface="Arial" pitchFamily="34" charset="0"/>
              <a:ea typeface="+mn-ea"/>
              <a:cs typeface="Arial" pitchFamily="34" charset="0"/>
              <a:sym typeface="Arial"/>
            </a:endParaRPr>
          </a:p>
        </p:txBody>
      </p:sp>
      <p:grpSp>
        <p:nvGrpSpPr>
          <p:cNvPr id="12" name="Group 11"/>
          <p:cNvGrpSpPr/>
          <p:nvPr/>
        </p:nvGrpSpPr>
        <p:grpSpPr>
          <a:xfrm>
            <a:off x="-459761" y="-483425"/>
            <a:ext cx="3430773" cy="2849525"/>
            <a:chOff x="-255181" y="-138500"/>
            <a:chExt cx="2668772" cy="1866155"/>
          </a:xfrm>
        </p:grpSpPr>
        <p:sp>
          <p:nvSpPr>
            <p:cNvPr id="9" name="Oval 8"/>
            <p:cNvSpPr/>
            <p:nvPr/>
          </p:nvSpPr>
          <p:spPr>
            <a:xfrm>
              <a:off x="-255181" y="-138500"/>
              <a:ext cx="2668772" cy="185034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0" name="Oval 9"/>
            <p:cNvSpPr/>
            <p:nvPr/>
          </p:nvSpPr>
          <p:spPr>
            <a:xfrm>
              <a:off x="-127591" y="-96105"/>
              <a:ext cx="2413592" cy="18237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Oval 10"/>
            <p:cNvSpPr/>
            <p:nvPr/>
          </p:nvSpPr>
          <p:spPr>
            <a:xfrm>
              <a:off x="127591" y="255045"/>
              <a:ext cx="1903228" cy="14726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grpSp>
        <p:nvGrpSpPr>
          <p:cNvPr id="13" name="Group 12"/>
          <p:cNvGrpSpPr/>
          <p:nvPr/>
        </p:nvGrpSpPr>
        <p:grpSpPr>
          <a:xfrm>
            <a:off x="131618" y="2633315"/>
            <a:ext cx="11928764" cy="1924507"/>
            <a:chOff x="1992986" y="1961909"/>
            <a:chExt cx="6789696" cy="1035577"/>
          </a:xfrm>
        </p:grpSpPr>
        <p:sp>
          <p:nvSpPr>
            <p:cNvPr id="14"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5"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6" name="Rectangle 10"/>
            <p:cNvSpPr/>
            <p:nvPr/>
          </p:nvSpPr>
          <p:spPr>
            <a:xfrm>
              <a:off x="1992986" y="1961909"/>
              <a:ext cx="6649863" cy="100389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grpSp>
      <p:sp>
        <p:nvSpPr>
          <p:cNvPr id="18" name="TextBox 17"/>
          <p:cNvSpPr txBox="1"/>
          <p:nvPr/>
        </p:nvSpPr>
        <p:spPr>
          <a:xfrm>
            <a:off x="567206" y="2855952"/>
            <a:ext cx="10260613" cy="1354201"/>
          </a:xfrm>
          <a:prstGeom prst="rect">
            <a:avLst/>
          </a:prstGeom>
          <a:noFill/>
        </p:spPr>
        <p:txBody>
          <a:bodyPr wrap="square" lIns="121904" tIns="60952" rIns="121904" bIns="60952"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smtClean="0">
                <a:ln>
                  <a:noFill/>
                </a:ln>
                <a:solidFill>
                  <a:srgbClr val="0070C0"/>
                </a:solidFill>
                <a:effectLst/>
                <a:uLnTx/>
                <a:uFillTx/>
                <a:latin typeface="Arial" pitchFamily="34" charset="0"/>
                <a:ea typeface="Arial-Rounded" pitchFamily="34" charset="0"/>
                <a:cs typeface="Arial" pitchFamily="34" charset="0"/>
                <a:sym typeface="Arial"/>
              </a:rPr>
              <a:t>Viết đoạn văn kể một hoạt động thể thao hoặc vui chơi</a:t>
            </a:r>
            <a:endParaRPr kumimoji="0" lang="en-US" sz="4000" b="1" i="0" u="none" strike="noStrike" kern="0" cap="none" spc="0" normalizeH="0" baseline="0" noProof="0">
              <a:ln>
                <a:noFill/>
              </a:ln>
              <a:solidFill>
                <a:srgbClr val="0070C0"/>
              </a:solidFill>
              <a:effectLst/>
              <a:uLnTx/>
              <a:uFillTx/>
              <a:latin typeface="Arial" pitchFamily="34" charset="0"/>
              <a:ea typeface="Arial-Rounded" pitchFamily="34" charset="0"/>
              <a:cs typeface="Arial" pitchFamily="34" charset="0"/>
              <a:sym typeface="Arial"/>
            </a:endParaRPr>
          </a:p>
        </p:txBody>
      </p:sp>
      <p:sp>
        <p:nvSpPr>
          <p:cNvPr id="21" name="TextBox 20"/>
          <p:cNvSpPr txBox="1"/>
          <p:nvPr/>
        </p:nvSpPr>
        <p:spPr>
          <a:xfrm>
            <a:off x="336144" y="669047"/>
            <a:ext cx="1838965" cy="923330"/>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smtClean="0">
                <a:ln>
                  <a:noFill/>
                </a:ln>
                <a:solidFill>
                  <a:srgbClr val="0070C0"/>
                </a:solidFill>
                <a:effectLst/>
                <a:uLnTx/>
                <a:uFillTx/>
                <a:latin typeface="Arial"/>
                <a:ea typeface="+mn-ea"/>
                <a:cs typeface="Arial"/>
                <a:sym typeface="Arial"/>
              </a:rPr>
              <a:t>Bài 8</a:t>
            </a:r>
            <a:endParaRPr kumimoji="0" lang="en-US" sz="5400" b="1" i="0" u="none" strike="noStrike" kern="0" cap="none" spc="0" normalizeH="0" baseline="0" noProof="0">
              <a:ln>
                <a:noFill/>
              </a:ln>
              <a:solidFill>
                <a:srgbClr val="0070C0"/>
              </a:solidFill>
              <a:effectLst/>
              <a:uLnTx/>
              <a:uFillTx/>
              <a:latin typeface="Arial"/>
              <a:ea typeface="+mn-ea"/>
              <a:cs typeface="Arial"/>
              <a:sym typeface="Arial"/>
            </a:endParaRPr>
          </a:p>
        </p:txBody>
      </p:sp>
      <p:sp>
        <p:nvSpPr>
          <p:cNvPr id="22" name="TextBox 21"/>
          <p:cNvSpPr txBox="1"/>
          <p:nvPr/>
        </p:nvSpPr>
        <p:spPr>
          <a:xfrm>
            <a:off x="1629312" y="776895"/>
            <a:ext cx="184731" cy="120032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7200" b="1" i="0" u="none" strike="noStrike" kern="0" cap="none" spc="0" normalizeH="0" baseline="0" noProof="0">
              <a:ln>
                <a:noFill/>
              </a:ln>
              <a:solidFill>
                <a:srgbClr val="0070C0"/>
              </a:solidFill>
              <a:effectLst/>
              <a:uLnTx/>
              <a:uFillTx/>
              <a:latin typeface="Arial"/>
              <a:ea typeface="+mn-ea"/>
              <a:cs typeface="Arial"/>
              <a:sym typeface="Arial"/>
            </a:endParaRPr>
          </a:p>
        </p:txBody>
      </p:sp>
      <p:sp>
        <p:nvSpPr>
          <p:cNvPr id="2" name="TextBox 1"/>
          <p:cNvSpPr txBox="1"/>
          <p:nvPr/>
        </p:nvSpPr>
        <p:spPr>
          <a:xfrm>
            <a:off x="4424462" y="464052"/>
            <a:ext cx="4063933" cy="91300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333" b="1" i="0" u="none" strike="noStrike" kern="0" cap="none" spc="0" normalizeH="0" baseline="0" noProof="0" smtClean="0">
                <a:ln>
                  <a:noFill/>
                </a:ln>
                <a:solidFill>
                  <a:prstClr val="white"/>
                </a:solidFill>
                <a:effectLst/>
                <a:uLnTx/>
                <a:uFillTx/>
                <a:latin typeface="Arial" pitchFamily="34" charset="0"/>
                <a:ea typeface="+mn-ea"/>
                <a:cs typeface="Arial" pitchFamily="34" charset="0"/>
                <a:sym typeface="Arial"/>
              </a:rPr>
              <a:t>LUYỆN TẬP</a:t>
            </a:r>
            <a:endParaRPr kumimoji="0" lang="en-US" sz="5333" b="1" i="0" u="none" strike="noStrike" kern="0" cap="none" spc="0" normalizeH="0" baseline="0" noProof="0">
              <a:ln>
                <a:noFill/>
              </a:ln>
              <a:solidFill>
                <a:prstClr val="white"/>
              </a:solidFill>
              <a:effectLst/>
              <a:uLnTx/>
              <a:uFillTx/>
              <a:latin typeface="Arial" pitchFamily="34" charset="0"/>
              <a:ea typeface="+mn-ea"/>
              <a:cs typeface="Arial" pitchFamily="34" charset="0"/>
              <a:sym typeface="Arial"/>
            </a:endParaRPr>
          </a:p>
        </p:txBody>
      </p:sp>
      <p:pic>
        <p:nvPicPr>
          <p:cNvPr id="23" name="Picture 22">
            <a:extLst>
              <a:ext uri="{FF2B5EF4-FFF2-40B4-BE49-F238E27FC236}">
                <a16:creationId xmlns:a16="http://schemas.microsoft.com/office/drawing/2014/main" id="{50AF093B-0823-42E9-99FC-2AB0093227DF}"/>
              </a:ext>
            </a:extLst>
          </p:cNvPr>
          <p:cNvPicPr>
            <a:picLocks noChangeAspect="1"/>
          </p:cNvPicPr>
          <p:nvPr/>
        </p:nvPicPr>
        <p:blipFill>
          <a:blip r:embed="rId2"/>
          <a:stretch>
            <a:fillRect/>
          </a:stretch>
        </p:blipFill>
        <p:spPr>
          <a:xfrm>
            <a:off x="0" y="4037889"/>
            <a:ext cx="1143108" cy="2760434"/>
          </a:xfrm>
          <a:prstGeom prst="rect">
            <a:avLst/>
          </a:prstGeom>
        </p:spPr>
      </p:pic>
    </p:spTree>
    <p:extLst>
      <p:ext uri="{BB962C8B-B14F-4D97-AF65-F5344CB8AC3E}">
        <p14:creationId xmlns:p14="http://schemas.microsoft.com/office/powerpoint/2010/main" val="224931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6708A3-DB05-4730-8B84-9E4CB8737BAC}"/>
              </a:ext>
            </a:extLst>
          </p:cNvPr>
          <p:cNvPicPr>
            <a:picLocks noChangeAspect="1"/>
          </p:cNvPicPr>
          <p:nvPr/>
        </p:nvPicPr>
        <p:blipFill>
          <a:blip r:embed="rId2"/>
          <a:stretch>
            <a:fillRect/>
          </a:stretch>
        </p:blipFill>
        <p:spPr>
          <a:xfrm>
            <a:off x="1712697" y="321136"/>
            <a:ext cx="8470394" cy="2561007"/>
          </a:xfrm>
          <a:prstGeom prst="rect">
            <a:avLst/>
          </a:prstGeom>
        </p:spPr>
      </p:pic>
      <p:pic>
        <p:nvPicPr>
          <p:cNvPr id="7" name="Picture 6">
            <a:extLst>
              <a:ext uri="{FF2B5EF4-FFF2-40B4-BE49-F238E27FC236}">
                <a16:creationId xmlns:a16="http://schemas.microsoft.com/office/drawing/2014/main" id="{F7A5BDCF-65C5-4F67-8965-41392A1F34DF}"/>
              </a:ext>
            </a:extLst>
          </p:cNvPr>
          <p:cNvPicPr>
            <a:picLocks noChangeAspect="1"/>
          </p:cNvPicPr>
          <p:nvPr/>
        </p:nvPicPr>
        <p:blipFill>
          <a:blip r:embed="rId3"/>
          <a:stretch>
            <a:fillRect/>
          </a:stretch>
        </p:blipFill>
        <p:spPr>
          <a:xfrm>
            <a:off x="1463038" y="2882143"/>
            <a:ext cx="9588137" cy="3740726"/>
          </a:xfrm>
          <a:prstGeom prst="rect">
            <a:avLst/>
          </a:prstGeom>
        </p:spPr>
      </p:pic>
      <p:sp>
        <p:nvSpPr>
          <p:cNvPr id="2" name="TextBox 1"/>
          <p:cNvSpPr txBox="1"/>
          <p:nvPr/>
        </p:nvSpPr>
        <p:spPr>
          <a:xfrm>
            <a:off x="4623955" y="5258484"/>
            <a:ext cx="218209" cy="369332"/>
          </a:xfrm>
          <a:prstGeom prst="rect">
            <a:avLst/>
          </a:prstGeom>
          <a:solidFill>
            <a:srgbClr val="FFFF00"/>
          </a:solidFill>
        </p:spPr>
        <p:txBody>
          <a:bodyPr wrap="square" rtlCol="0">
            <a:spAutoFit/>
          </a:bodyPr>
          <a:lstStyle/>
          <a:p>
            <a:pPr algn="ctr"/>
            <a:r>
              <a:rPr lang="en-US" dirty="0" smtClean="0"/>
              <a:t>1</a:t>
            </a:r>
            <a:endParaRPr lang="en-US" dirty="0"/>
          </a:p>
        </p:txBody>
      </p:sp>
      <p:sp>
        <p:nvSpPr>
          <p:cNvPr id="5" name="TextBox 4"/>
          <p:cNvSpPr txBox="1"/>
          <p:nvPr/>
        </p:nvSpPr>
        <p:spPr>
          <a:xfrm>
            <a:off x="2552701" y="4835511"/>
            <a:ext cx="218209" cy="369332"/>
          </a:xfrm>
          <a:prstGeom prst="rect">
            <a:avLst/>
          </a:prstGeom>
          <a:solidFill>
            <a:srgbClr val="FFFF00"/>
          </a:solidFill>
        </p:spPr>
        <p:txBody>
          <a:bodyPr wrap="square" rtlCol="0">
            <a:spAutoFit/>
          </a:bodyPr>
          <a:lstStyle/>
          <a:p>
            <a:pPr algn="ctr"/>
            <a:r>
              <a:rPr lang="en-US" dirty="0"/>
              <a:t>3</a:t>
            </a:r>
          </a:p>
        </p:txBody>
      </p:sp>
      <p:sp>
        <p:nvSpPr>
          <p:cNvPr id="6" name="TextBox 5"/>
          <p:cNvSpPr txBox="1"/>
          <p:nvPr/>
        </p:nvSpPr>
        <p:spPr>
          <a:xfrm>
            <a:off x="9417628" y="4563783"/>
            <a:ext cx="218209" cy="369332"/>
          </a:xfrm>
          <a:prstGeom prst="rect">
            <a:avLst/>
          </a:prstGeom>
          <a:solidFill>
            <a:srgbClr val="FFFF00"/>
          </a:solidFill>
        </p:spPr>
        <p:txBody>
          <a:bodyPr wrap="square" rtlCol="0">
            <a:spAutoFit/>
          </a:bodyPr>
          <a:lstStyle/>
          <a:p>
            <a:pPr algn="ctr"/>
            <a:r>
              <a:rPr lang="en-US" dirty="0"/>
              <a:t>2</a:t>
            </a:r>
          </a:p>
        </p:txBody>
      </p:sp>
    </p:spTree>
    <p:extLst>
      <p:ext uri="{BB962C8B-B14F-4D97-AF65-F5344CB8AC3E}">
        <p14:creationId xmlns:p14="http://schemas.microsoft.com/office/powerpoint/2010/main" val="33830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Thảo</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luận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nhóm</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975469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39917-69EB-4323-99F0-73140EF16FE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711708" y="195944"/>
            <a:ext cx="8836782" cy="3582026"/>
          </a:xfrm>
          <a:prstGeom prst="rect">
            <a:avLst/>
          </a:prstGeom>
        </p:spPr>
      </p:pic>
      <p:sp>
        <p:nvSpPr>
          <p:cNvPr id="2" name="Rectangle: Rounded Corners 1">
            <a:extLst>
              <a:ext uri="{FF2B5EF4-FFF2-40B4-BE49-F238E27FC236}">
                <a16:creationId xmlns:a16="http://schemas.microsoft.com/office/drawing/2014/main" id="{5476911D-0CCD-41C6-81F7-2796C30A6799}"/>
              </a:ext>
            </a:extLst>
          </p:cNvPr>
          <p:cNvSpPr/>
          <p:nvPr/>
        </p:nvSpPr>
        <p:spPr>
          <a:xfrm>
            <a:off x="426027" y="4010045"/>
            <a:ext cx="10122463" cy="25478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Các</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bạn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nhỏ</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trong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tranh</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đang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smtClean="0">
                <a:ln>
                  <a:noFill/>
                </a:ln>
                <a:solidFill>
                  <a:prstClr val="black"/>
                </a:solidFill>
                <a:effectLst/>
                <a:uLnTx/>
                <a:uFillTx/>
                <a:latin typeface="Arial-SGK-TV" pitchFamily="2" charset="0"/>
                <a:ea typeface="Arial-Rounded" panose="020B0500000000000000" pitchFamily="34" charset="0"/>
                <a:cs typeface="Arial-SGK-TV" pitchFamily="2" charset="0"/>
              </a:rPr>
              <a:t>chơi</a:t>
            </a:r>
            <a:r>
              <a:rPr kumimoji="0" lang="en-US" sz="2400" b="0" i="0" u="none" strike="noStrike" kern="1200" cap="none" spc="0" normalizeH="0" baseline="0" noProof="0" dirty="0" smtClean="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nhảy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dây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kéo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co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và</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đá</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smtClean="0">
                <a:ln>
                  <a:noFill/>
                </a:ln>
                <a:solidFill>
                  <a:prstClr val="black"/>
                </a:solidFill>
                <a:effectLst/>
                <a:uLnTx/>
                <a:uFillTx/>
                <a:latin typeface="Arial-SGK-TV" pitchFamily="2" charset="0"/>
                <a:ea typeface="Arial-Rounded" panose="020B0500000000000000" pitchFamily="34" charset="0"/>
                <a:cs typeface="Arial-SGK-TV" pitchFamily="2" charset="0"/>
              </a:rPr>
              <a:t>cầu</a:t>
            </a:r>
            <a:r>
              <a:rPr kumimoji="0" lang="en-US" sz="2400" b="0" i="0" u="none" strike="noStrike" kern="1200" cap="none" spc="0" normalizeH="0" baseline="0" noProof="0" dirty="0" smtClean="0">
                <a:ln>
                  <a:noFill/>
                </a:ln>
                <a:solidFill>
                  <a:prstClr val="black"/>
                </a:solidFill>
                <a:effectLst/>
                <a:uLnTx/>
                <a:uFillTx/>
                <a:latin typeface="Arial-SGK-TV" pitchFamily="2" charset="0"/>
                <a:ea typeface="Arial-Rounded" panose="020B0500000000000000" pitchFamily="34" charset="0"/>
                <a:cs typeface="Arial-SGK-TV" pitchFamily="2" charset="0"/>
              </a:rPr>
              <a:t>.</a:t>
            </a:r>
            <a:endPar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Kéo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co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cần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2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đội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tham</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gia</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nhảy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dây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cần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3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bạn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tham</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gia</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còn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đá</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cầu</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cần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2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bạn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cùng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smtClean="0">
                <a:ln>
                  <a:noFill/>
                </a:ln>
                <a:solidFill>
                  <a:prstClr val="black"/>
                </a:solidFill>
                <a:effectLst/>
                <a:uLnTx/>
                <a:uFillTx/>
                <a:latin typeface="Arial-SGK-TV" pitchFamily="2" charset="0"/>
                <a:ea typeface="Arial-Rounded" panose="020B0500000000000000" pitchFamily="34" charset="0"/>
                <a:cs typeface="Arial-SGK-TV" pitchFamily="2" charset="0"/>
              </a:rPr>
              <a:t>chơi</a:t>
            </a:r>
            <a:r>
              <a:rPr kumimoji="0" lang="en-US" sz="2400" b="0" i="0" u="none" strike="noStrike" kern="1200" cap="none" spc="0" normalizeH="0" baseline="0" noProof="0" dirty="0" smtClean="0">
                <a:ln>
                  <a:noFill/>
                </a:ln>
                <a:solidFill>
                  <a:prstClr val="black"/>
                </a:solidFill>
                <a:effectLst/>
                <a:uLnTx/>
                <a:uFillTx/>
                <a:latin typeface="Arial-SGK-TV" pitchFamily="2" charset="0"/>
                <a:ea typeface="Arial-Rounded" panose="020B0500000000000000" pitchFamily="34" charset="0"/>
                <a:cs typeface="Arial-SGK-TV" pitchFamily="2" charset="0"/>
              </a:rPr>
              <a:t>.</a:t>
            </a:r>
            <a:endPar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Dụng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cụ</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để</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chơi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trò</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chơi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sợi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dây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kéo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sợi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dây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nhảy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và</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quả</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smtClean="0">
                <a:ln>
                  <a:noFill/>
                </a:ln>
                <a:solidFill>
                  <a:prstClr val="black"/>
                </a:solidFill>
                <a:effectLst/>
                <a:uLnTx/>
                <a:uFillTx/>
                <a:latin typeface="Arial-SGK-TV" pitchFamily="2" charset="0"/>
                <a:ea typeface="Arial-Rounded" panose="020B0500000000000000" pitchFamily="34" charset="0"/>
                <a:cs typeface="Arial-SGK-TV" pitchFamily="2" charset="0"/>
              </a:rPr>
              <a:t>cầu</a:t>
            </a:r>
            <a:r>
              <a:rPr kumimoji="0" lang="en-US" sz="2400" b="0" i="0" u="none" strike="noStrike" kern="1200" cap="none" spc="0" normalizeH="0" baseline="0" noProof="0" dirty="0" smtClean="0">
                <a:ln>
                  <a:noFill/>
                </a:ln>
                <a:solidFill>
                  <a:prstClr val="black"/>
                </a:solidFill>
                <a:effectLst/>
                <a:uLnTx/>
                <a:uFillTx/>
                <a:latin typeface="Arial-SGK-TV" pitchFamily="2" charset="0"/>
                <a:ea typeface="Arial-Rounded" panose="020B0500000000000000" pitchFamily="34" charset="0"/>
                <a:cs typeface="Arial-SGK-TV" pitchFamily="2" charset="0"/>
              </a:rPr>
              <a:t>.</a:t>
            </a:r>
            <a:endPar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Các</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bạn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cảm</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thấy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rất</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hào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hứng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khi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tham</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gia</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trò</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smtClean="0">
                <a:ln>
                  <a:noFill/>
                </a:ln>
                <a:solidFill>
                  <a:prstClr val="black"/>
                </a:solidFill>
                <a:effectLst/>
                <a:uLnTx/>
                <a:uFillTx/>
                <a:latin typeface="Arial-SGK-TV" pitchFamily="2" charset="0"/>
                <a:ea typeface="Arial-Rounded" panose="020B0500000000000000" pitchFamily="34" charset="0"/>
                <a:cs typeface="Arial-SGK-TV" pitchFamily="2" charset="0"/>
              </a:rPr>
              <a:t>chơi</a:t>
            </a:r>
            <a:r>
              <a:rPr kumimoji="0" lang="en-US" sz="2400" b="0" i="0" u="none" strike="noStrike" kern="1200" cap="none" spc="0" normalizeH="0" baseline="0" noProof="0" dirty="0" smtClean="0">
                <a:ln>
                  <a:noFill/>
                </a:ln>
                <a:solidFill>
                  <a:prstClr val="black"/>
                </a:solidFill>
                <a:effectLst/>
                <a:uLnTx/>
                <a:uFillTx/>
                <a:latin typeface="Arial-SGK-TV" pitchFamily="2" charset="0"/>
                <a:ea typeface="Arial-Rounded" panose="020B0500000000000000" pitchFamily="34" charset="0"/>
                <a:cs typeface="Arial-SGK-TV" pitchFamily="2" charset="0"/>
              </a:rPr>
              <a:t>.</a:t>
            </a:r>
            <a:endPar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p:txBody>
      </p:sp>
    </p:spTree>
    <p:extLst>
      <p:ext uri="{BB962C8B-B14F-4D97-AF65-F5344CB8AC3E}">
        <p14:creationId xmlns:p14="http://schemas.microsoft.com/office/powerpoint/2010/main" val="3815986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F02852-3074-45FD-9ABA-B5A42B4E1D9F}"/>
              </a:ext>
            </a:extLst>
          </p:cNvPr>
          <p:cNvSpPr txBox="1"/>
          <p:nvPr/>
        </p:nvSpPr>
        <p:spPr>
          <a:xfrm>
            <a:off x="2035868" y="414824"/>
            <a:ext cx="8342815" cy="1596399"/>
          </a:xfrm>
          <a:prstGeom prst="rect">
            <a:avLst/>
          </a:prstGeom>
          <a:noFill/>
        </p:spPr>
        <p:txBody>
          <a:bodyPr wrap="square" rtlCol="0">
            <a:spAutoFit/>
          </a:bodyPr>
          <a:lstStyle/>
          <a:p>
            <a:pPr marL="0" marR="0" lvl="0" indent="0" algn="just" defTabSz="1219170" rtl="0" eaLnBrk="1" fontAlgn="auto" latinLnBrk="0" hangingPunct="1">
              <a:lnSpc>
                <a:spcPts val="4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rPr>
              <a:t>2. </a:t>
            </a:r>
            <a:r>
              <a:rPr kumimoji="0" lang="en-US" sz="3200" b="1" i="0" u="none" strike="noStrike" kern="0" cap="none" spc="0" normalizeH="0" baseline="0" noProof="0" dirty="0" err="1">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rPr>
              <a:t>Viết</a:t>
            </a:r>
            <a:r>
              <a:rPr kumimoji="0" lang="en-US" sz="3200" b="1" i="0" u="none" strike="noStrike" kern="0" cap="none" spc="0" normalizeH="0" baseline="0" noProof="0" dirty="0">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rPr>
              <a:t> 3 - 4 </a:t>
            </a:r>
            <a:r>
              <a:rPr kumimoji="0" lang="en-US" sz="3200" b="1" i="0" u="none" strike="noStrike" kern="0" cap="none" spc="0" normalizeH="0" baseline="0" noProof="0" dirty="0" err="1">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rPr>
              <a:t>câu</a:t>
            </a:r>
            <a:r>
              <a:rPr kumimoji="0" lang="en-US" sz="3200" b="1" i="0" u="none" strike="noStrike" kern="0" cap="none" spc="0" normalizeH="0" baseline="0" noProof="0" dirty="0">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rPr>
              <a:t> </a:t>
            </a:r>
            <a:r>
              <a:rPr kumimoji="0" lang="vi-VN" sz="3200" b="1" i="0" u="none" strike="noStrike" kern="0" cap="none" spc="0" normalizeH="0" baseline="0" noProof="0" dirty="0">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rPr>
              <a:t>kể về một hoạt động thể thao hoặc một trò chơi em đã tham gia ở trường.</a:t>
            </a:r>
            <a:endParaRPr kumimoji="0" lang="en-US" sz="3200" b="1" i="0" u="none" strike="noStrike" kern="0" cap="none" spc="0" normalizeH="0" baseline="0" noProof="0" dirty="0">
              <a:ln>
                <a:noFill/>
              </a:ln>
              <a:solidFill>
                <a:srgbClr val="BAE5E4">
                  <a:lumMod val="50000"/>
                </a:srgbClr>
              </a:solidFill>
              <a:effectLst/>
              <a:uLnTx/>
              <a:uFillTx/>
              <a:latin typeface="Arial-SGK-TV" pitchFamily="2" charset="0"/>
              <a:ea typeface="Arial-Rounded" panose="020B0500000000000000" pitchFamily="34" charset="0"/>
              <a:cs typeface="Arial-SGK-TV" pitchFamily="2" charset="0"/>
              <a:sym typeface="Arial"/>
            </a:endParaRPr>
          </a:p>
        </p:txBody>
      </p:sp>
      <p:sp>
        <p:nvSpPr>
          <p:cNvPr id="27" name="TextBox 26">
            <a:extLst>
              <a:ext uri="{FF2B5EF4-FFF2-40B4-BE49-F238E27FC236}">
                <a16:creationId xmlns:a16="http://schemas.microsoft.com/office/drawing/2014/main" id="{A49C0C32-5994-4615-84DB-6B03E9F92A20}"/>
              </a:ext>
            </a:extLst>
          </p:cNvPr>
          <p:cNvSpPr txBox="1"/>
          <p:nvPr/>
        </p:nvSpPr>
        <p:spPr>
          <a:xfrm>
            <a:off x="2678924" y="2804558"/>
            <a:ext cx="7751764" cy="2657138"/>
          </a:xfrm>
          <a:prstGeom prst="rect">
            <a:avLst/>
          </a:prstGeom>
          <a:noFill/>
        </p:spPr>
        <p:txBody>
          <a:bodyPr wrap="square" rtlCol="0">
            <a:spAutoFit/>
          </a:bodyPr>
          <a:lstStyle/>
          <a:p>
            <a:pPr marL="457189" marR="0" lvl="0" indent="-457189" algn="l" defTabSz="1219170" rtl="0" eaLnBrk="1" fontAlgn="auto" latinLnBrk="0" hangingPunct="1">
              <a:lnSpc>
                <a:spcPts val="4000"/>
              </a:lnSpc>
              <a:spcBef>
                <a:spcPts val="0"/>
              </a:spcBef>
              <a:spcAft>
                <a:spcPts val="0"/>
              </a:spcAft>
              <a:buClr>
                <a:srgbClr val="000000"/>
              </a:buClr>
              <a:buSzTx/>
              <a:buFontTx/>
              <a:buChar char="-"/>
              <a:tabLst/>
              <a:defRPr/>
            </a:pPr>
            <a:r>
              <a:rPr kumimoji="0" lang="vi-VN" sz="3200" b="0" i="0" u="none" strike="noStrike" kern="0" cap="none" spc="0" normalizeH="0" baseline="0" noProof="0" dirty="0">
                <a:ln>
                  <a:noFill/>
                </a:ln>
                <a:solidFill>
                  <a:srgbClr val="000000"/>
                </a:solidFill>
                <a:effectLst/>
                <a:uLnTx/>
                <a:uFillTx/>
                <a:latin typeface="Arial-SGK-TV" pitchFamily="2" charset="0"/>
                <a:ea typeface="Arial-Rounded" panose="020B0500000000000000" pitchFamily="34" charset="0"/>
                <a:cs typeface="Arial-SGK-TV" pitchFamily="2" charset="0"/>
                <a:sym typeface="Arial"/>
              </a:rPr>
              <a:t>Hoạt động thể thao hoặc trò chơi em đã tham gia là gì?</a:t>
            </a:r>
          </a:p>
          <a:p>
            <a:pPr marL="457189" marR="0" lvl="0" indent="-457189" algn="l" defTabSz="1219170" rtl="0" eaLnBrk="1" fontAlgn="auto" latinLnBrk="0" hangingPunct="1">
              <a:lnSpc>
                <a:spcPts val="4000"/>
              </a:lnSpc>
              <a:spcBef>
                <a:spcPts val="0"/>
              </a:spcBef>
              <a:spcAft>
                <a:spcPts val="0"/>
              </a:spcAft>
              <a:buClr>
                <a:srgbClr val="000000"/>
              </a:buClr>
              <a:buSzTx/>
              <a:buFontTx/>
              <a:buChar char="-"/>
              <a:tabLst/>
              <a:defRPr/>
            </a:pPr>
            <a:r>
              <a:rPr kumimoji="0" lang="vi-VN" sz="3200" b="0" i="0" u="none" strike="noStrike" kern="0" cap="none" spc="0" normalizeH="0" baseline="0" noProof="0" dirty="0">
                <a:ln>
                  <a:noFill/>
                </a:ln>
                <a:solidFill>
                  <a:srgbClr val="000000"/>
                </a:solidFill>
                <a:effectLst/>
                <a:uLnTx/>
                <a:uFillTx/>
                <a:latin typeface="Arial-SGK-TV" pitchFamily="2" charset="0"/>
                <a:ea typeface="Arial-Rounded" panose="020B0500000000000000" pitchFamily="34" charset="0"/>
                <a:cs typeface="Arial-SGK-TV" pitchFamily="2" charset="0"/>
                <a:sym typeface="Arial"/>
              </a:rPr>
              <a:t>Em tham gia cùng với ai, ở đâu?</a:t>
            </a:r>
          </a:p>
          <a:p>
            <a:pPr marL="457189" marR="0" lvl="0" indent="-457189" algn="l" defTabSz="1219170" rtl="0" eaLnBrk="1" fontAlgn="auto" latinLnBrk="0" hangingPunct="1">
              <a:lnSpc>
                <a:spcPts val="4000"/>
              </a:lnSpc>
              <a:spcBef>
                <a:spcPts val="0"/>
              </a:spcBef>
              <a:spcAft>
                <a:spcPts val="0"/>
              </a:spcAft>
              <a:buClr>
                <a:srgbClr val="000000"/>
              </a:buClr>
              <a:buSzTx/>
              <a:buFontTx/>
              <a:buChar char="-"/>
              <a:tabLst/>
              <a:defRPr/>
            </a:pPr>
            <a:r>
              <a:rPr kumimoji="0" lang="vi-VN" sz="3200" b="0" i="0" u="none" strike="noStrike" kern="0" cap="none" spc="0" normalizeH="0" baseline="0" noProof="0" dirty="0">
                <a:ln>
                  <a:noFill/>
                </a:ln>
                <a:solidFill>
                  <a:srgbClr val="000000"/>
                </a:solidFill>
                <a:effectLst/>
                <a:uLnTx/>
                <a:uFillTx/>
                <a:latin typeface="Arial-SGK-TV" pitchFamily="2" charset="0"/>
                <a:ea typeface="Arial-Rounded" panose="020B0500000000000000" pitchFamily="34" charset="0"/>
                <a:cs typeface="Arial-SGK-TV" pitchFamily="2" charset="0"/>
                <a:sym typeface="Arial"/>
              </a:rPr>
              <a:t>Em cảm thấy thế nào khi tham gia hoạt động </a:t>
            </a:r>
            <a:r>
              <a:rPr kumimoji="0" lang="vi-VN" sz="3200" b="0" i="0" u="none" strike="noStrike" kern="0" cap="none" spc="0" normalizeH="0" baseline="0" noProof="0" dirty="0" smtClean="0">
                <a:ln>
                  <a:noFill/>
                </a:ln>
                <a:solidFill>
                  <a:srgbClr val="000000"/>
                </a:solidFill>
                <a:effectLst/>
                <a:uLnTx/>
                <a:uFillTx/>
                <a:latin typeface="Arial-SGK-TV" pitchFamily="2" charset="0"/>
                <a:ea typeface="Arial-Rounded" panose="020B0500000000000000" pitchFamily="34" charset="0"/>
                <a:cs typeface="Arial-SGK-TV" pitchFamily="2" charset="0"/>
                <a:sym typeface="Arial"/>
              </a:rPr>
              <a:t>đó</a:t>
            </a:r>
            <a:r>
              <a:rPr kumimoji="0" lang="en-US" sz="3200" b="0" i="0" u="none" strike="noStrike" kern="0" cap="none" spc="0" normalizeH="0" baseline="0" noProof="0" dirty="0" smtClean="0">
                <a:ln>
                  <a:noFill/>
                </a:ln>
                <a:solidFill>
                  <a:srgbClr val="000000"/>
                </a:solidFill>
                <a:effectLst/>
                <a:uLnTx/>
                <a:uFillTx/>
                <a:latin typeface="Arial-SGK-TV" pitchFamily="2" charset="0"/>
                <a:ea typeface="Arial-Rounded" panose="020B0500000000000000" pitchFamily="34" charset="0"/>
                <a:cs typeface="Arial-SGK-TV" pitchFamily="2" charset="0"/>
                <a:sym typeface="Arial"/>
              </a:rPr>
              <a:t>?</a:t>
            </a:r>
            <a:endParaRPr kumimoji="0" lang="en-US" sz="3200" b="0" i="0" u="none" strike="noStrike" kern="0" cap="none" spc="0" normalizeH="0" baseline="0" noProof="0" dirty="0">
              <a:ln>
                <a:noFill/>
              </a:ln>
              <a:solidFill>
                <a:srgbClr val="000000"/>
              </a:solidFill>
              <a:effectLst/>
              <a:uLnTx/>
              <a:uFillTx/>
              <a:latin typeface="Arial-SGK-TV" pitchFamily="2" charset="0"/>
              <a:ea typeface="Arial-Rounded" panose="020B0500000000000000" pitchFamily="34" charset="0"/>
              <a:cs typeface="Arial-SGK-TV" pitchFamily="2" charset="0"/>
              <a:sym typeface="Arial"/>
            </a:endParaRPr>
          </a:p>
        </p:txBody>
      </p:sp>
      <p:grpSp>
        <p:nvGrpSpPr>
          <p:cNvPr id="2" name="Group 1"/>
          <p:cNvGrpSpPr/>
          <p:nvPr/>
        </p:nvGrpSpPr>
        <p:grpSpPr>
          <a:xfrm>
            <a:off x="1625895" y="1829411"/>
            <a:ext cx="9446071" cy="4607432"/>
            <a:chOff x="1678146" y="1794125"/>
            <a:chExt cx="9446071" cy="4607432"/>
          </a:xfrm>
        </p:grpSpPr>
        <p:grpSp>
          <p:nvGrpSpPr>
            <p:cNvPr id="8" name="Group 7">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10" name="Group 9">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12"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13"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15"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4"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5"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6"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1" name="TextBox 10">
                <a:extLst>
                  <a:ext uri="{FF2B5EF4-FFF2-40B4-BE49-F238E27FC236}">
                    <a16:creationId xmlns:a16="http://schemas.microsoft.com/office/drawing/2014/main" id="{3905E4E2-5934-4996-969A-3A40AF93D95F}"/>
                  </a:ext>
                </a:extLst>
              </p:cNvPr>
              <p:cNvSpPr txBox="1"/>
              <p:nvPr/>
            </p:nvSpPr>
            <p:spPr>
              <a:xfrm>
                <a:off x="3150717" y="1761363"/>
                <a:ext cx="1129909" cy="3769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Gợi</a:t>
                </a:r>
                <a:r>
                  <a:rPr kumimoji="0" 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ý</a:t>
                </a:r>
              </a:p>
            </p:txBody>
          </p:sp>
        </p:grpSp>
        <p:grpSp>
          <p:nvGrpSpPr>
            <p:cNvPr id="28"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29"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31"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2"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3"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4"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5"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6"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8"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9"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0"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1"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2"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3"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4"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5"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6"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7"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8"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49"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0"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1"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30"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spTree>
    <p:extLst>
      <p:ext uri="{BB962C8B-B14F-4D97-AF65-F5344CB8AC3E}">
        <p14:creationId xmlns:p14="http://schemas.microsoft.com/office/powerpoint/2010/main" val="2744828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ED0437-E5C8-4E02-BFC5-45631CAF7A0E}"/>
              </a:ext>
            </a:extLst>
          </p:cNvPr>
          <p:cNvGrpSpPr/>
          <p:nvPr/>
        </p:nvGrpSpPr>
        <p:grpSpPr>
          <a:xfrm>
            <a:off x="743803" y="1062606"/>
            <a:ext cx="11214893" cy="3365703"/>
            <a:chOff x="768927" y="1641595"/>
            <a:chExt cx="5340928" cy="2511698"/>
          </a:xfrm>
        </p:grpSpPr>
        <p:grpSp>
          <p:nvGrpSpPr>
            <p:cNvPr id="3" name="Group 2">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5" name="Rectangle 14">
                <a:extLst>
                  <a:ext uri="{FF2B5EF4-FFF2-40B4-BE49-F238E27FC236}">
                    <a16:creationId xmlns:a16="http://schemas.microsoft.com/office/drawing/2014/main"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6"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8"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 name="TextBox 3">
              <a:extLst>
                <a:ext uri="{FF2B5EF4-FFF2-40B4-BE49-F238E27FC236}">
                  <a16:creationId xmlns:a16="http://schemas.microsoft.com/office/drawing/2014/main" id="{3905E4E2-5934-4996-969A-3A40AF93D95F}"/>
                </a:ext>
              </a:extLst>
            </p:cNvPr>
            <p:cNvSpPr txBox="1"/>
            <p:nvPr/>
          </p:nvSpPr>
          <p:spPr>
            <a:xfrm>
              <a:off x="3100218" y="1767517"/>
              <a:ext cx="1129909" cy="3950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3200" b="1"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Ví dụ 1:</a:t>
              </a:r>
              <a:endParaRPr kumimoji="0" lang="en-US" sz="3200" b="1"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8" name="Rectangle 17"/>
          <p:cNvSpPr/>
          <p:nvPr/>
        </p:nvSpPr>
        <p:spPr>
          <a:xfrm>
            <a:off x="1161814" y="2065483"/>
            <a:ext cx="10378870" cy="2062103"/>
          </a:xfrm>
          <a:prstGeom prst="rect">
            <a:avLst/>
          </a:prstGeom>
        </p:spPr>
        <p:txBody>
          <a:bodyPr wrap="square">
            <a:spAutoFit/>
          </a:bodyPr>
          <a:lstStyle/>
          <a:p>
            <a:pPr marL="0" marR="0" lvl="0" indent="0" algn="just" defTabSz="914400" eaLnBrk="1" fontAlgn="auto" latinLnBrk="0" hangingPunct="1">
              <a:spcBef>
                <a:spcPts val="0"/>
              </a:spcBef>
              <a:spcAft>
                <a:spcPts val="0"/>
              </a:spcAft>
              <a:buClrTx/>
              <a:buSzTx/>
              <a:buFontTx/>
              <a:buNone/>
              <a:tabLst/>
              <a:defRPr/>
            </a:pPr>
            <a:r>
              <a:rPr kumimoji="0" lang="en-US" sz="3200" b="0" i="0" u="none" strike="noStrike" kern="0" cap="none" spc="0" normalizeH="0" baseline="0" noProof="0" smtClean="0">
                <a:ln>
                  <a:noFill/>
                </a:ln>
                <a:solidFill>
                  <a:prstClr val="black"/>
                </a:solidFill>
                <a:effectLst/>
                <a:uLnTx/>
                <a:uFillTx/>
                <a:latin typeface="arial" panose="020B0604020202020204" pitchFamily="34" charset="0"/>
              </a:rPr>
              <a:t>     </a:t>
            </a:r>
            <a:r>
              <a:rPr kumimoji="0" lang="vi-VN" sz="3200" b="0" i="0" u="none" strike="noStrike" kern="0" cap="none" spc="0" normalizeH="0" baseline="0" noProof="0" smtClean="0">
                <a:ln>
                  <a:noFill/>
                </a:ln>
                <a:solidFill>
                  <a:prstClr val="black"/>
                </a:solidFill>
                <a:effectLst/>
                <a:uLnTx/>
                <a:uFillTx/>
                <a:latin typeface="arial" panose="020B0604020202020204" pitchFamily="34" charset="0"/>
              </a:rPr>
              <a:t>Ở </a:t>
            </a:r>
            <a:r>
              <a:rPr kumimoji="0" lang="vi-VN" sz="3200" b="0" i="0" u="none" strike="noStrike" kern="0" cap="none" spc="0" normalizeH="0" baseline="0" noProof="0">
                <a:ln>
                  <a:noFill/>
                </a:ln>
                <a:solidFill>
                  <a:prstClr val="black"/>
                </a:solidFill>
                <a:effectLst/>
                <a:uLnTx/>
                <a:uFillTx/>
                <a:latin typeface="arial" panose="020B0604020202020204" pitchFamily="34" charset="0"/>
              </a:rPr>
              <a:t>trường, em cùng các bạn chơi trò chơi kéo co. Chúng em chia làm 2 đội cầm 2 đầu sợi dây thừng. Bên nào bị kéo về bên đối thủ sẽ bị thua. Trò chơi kéo co rất vui và thích thú.</a:t>
            </a:r>
            <a:endParaRPr kumimoji="0" lang="vi-VN" sz="32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759299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ED0437-E5C8-4E02-BFC5-45631CAF7A0E}"/>
              </a:ext>
            </a:extLst>
          </p:cNvPr>
          <p:cNvGrpSpPr/>
          <p:nvPr/>
        </p:nvGrpSpPr>
        <p:grpSpPr>
          <a:xfrm>
            <a:off x="743803" y="1062606"/>
            <a:ext cx="11214893" cy="3888218"/>
            <a:chOff x="768927" y="1641595"/>
            <a:chExt cx="5340928" cy="2511698"/>
          </a:xfrm>
        </p:grpSpPr>
        <p:grpSp>
          <p:nvGrpSpPr>
            <p:cNvPr id="3" name="Group 2">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5" name="Rectangle 14">
                <a:extLst>
                  <a:ext uri="{FF2B5EF4-FFF2-40B4-BE49-F238E27FC236}">
                    <a16:creationId xmlns:a16="http://schemas.microsoft.com/office/drawing/2014/main" id="{7CB7D01E-BEB6-461C-8432-22BFA28DC2C5}"/>
                  </a:ext>
                </a:extLst>
              </p:cNvPr>
              <p:cNvSpPr/>
              <p:nvPr/>
            </p:nvSpPr>
            <p:spPr>
              <a:xfrm>
                <a:off x="2834269" y="16517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6"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8"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6"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4" name="TextBox 3">
              <a:extLst>
                <a:ext uri="{FF2B5EF4-FFF2-40B4-BE49-F238E27FC236}">
                  <a16:creationId xmlns:a16="http://schemas.microsoft.com/office/drawing/2014/main" id="{3905E4E2-5934-4996-969A-3A40AF93D95F}"/>
                </a:ext>
              </a:extLst>
            </p:cNvPr>
            <p:cNvSpPr txBox="1"/>
            <p:nvPr/>
          </p:nvSpPr>
          <p:spPr>
            <a:xfrm>
              <a:off x="3100218" y="1767517"/>
              <a:ext cx="1129909" cy="37775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smtClean="0">
                  <a:ln>
                    <a:noFill/>
                  </a:ln>
                  <a:solidFill>
                    <a:srgbClr val="FF0000"/>
                  </a:solidFill>
                  <a:effectLst/>
                  <a:uLnTx/>
                  <a:uFillTx/>
                  <a:latin typeface="Arial-SGK-TV" pitchFamily="2" charset="0"/>
                  <a:ea typeface="Arial-Rounded" panose="020B0500000000000000" pitchFamily="34" charset="0"/>
                  <a:cs typeface="Arial-SGK-TV" pitchFamily="2" charset="0"/>
                  <a:sym typeface="Arial"/>
                </a:rPr>
                <a:t>Ví</a:t>
              </a:r>
              <a:r>
                <a:rPr kumimoji="0" lang="en-US" sz="3200" b="1" i="0" u="none" strike="noStrike" kern="0" cap="none" spc="0" normalizeH="0" baseline="0" noProof="0" dirty="0" smtClean="0">
                  <a:ln>
                    <a:noFill/>
                  </a:ln>
                  <a:solidFill>
                    <a:srgbClr val="FF0000"/>
                  </a:solidFill>
                  <a:effectLst/>
                  <a:uLnTx/>
                  <a:uFillTx/>
                  <a:latin typeface="Arial-SGK-TV" pitchFamily="2" charset="0"/>
                  <a:ea typeface="Arial-Rounded" panose="020B0500000000000000" pitchFamily="34" charset="0"/>
                  <a:cs typeface="Arial-SGK-TV" pitchFamily="2" charset="0"/>
                  <a:sym typeface="Arial"/>
                </a:rPr>
                <a:t> </a:t>
              </a:r>
              <a:r>
                <a:rPr kumimoji="0" lang="en-US" sz="3200" b="1" i="0" u="none" strike="noStrike" kern="0" cap="none" spc="0" normalizeH="0" baseline="0" noProof="0" dirty="0" err="1" smtClean="0">
                  <a:ln>
                    <a:noFill/>
                  </a:ln>
                  <a:solidFill>
                    <a:srgbClr val="FF0000"/>
                  </a:solidFill>
                  <a:effectLst/>
                  <a:uLnTx/>
                  <a:uFillTx/>
                  <a:latin typeface="Arial-SGK-TV" pitchFamily="2" charset="0"/>
                  <a:ea typeface="Arial-Rounded" panose="020B0500000000000000" pitchFamily="34" charset="0"/>
                  <a:cs typeface="Arial-SGK-TV" pitchFamily="2" charset="0"/>
                  <a:sym typeface="Arial"/>
                </a:rPr>
                <a:t>dụ</a:t>
              </a:r>
              <a:r>
                <a:rPr kumimoji="0" lang="en-US" sz="3200" b="1" i="0" u="none" strike="noStrike" kern="0" cap="none" spc="0" normalizeH="0" baseline="0" noProof="0" dirty="0" smtClean="0">
                  <a:ln>
                    <a:noFill/>
                  </a:ln>
                  <a:solidFill>
                    <a:srgbClr val="FF0000"/>
                  </a:solidFill>
                  <a:effectLst/>
                  <a:uLnTx/>
                  <a:uFillTx/>
                  <a:latin typeface="Arial-SGK-TV" pitchFamily="2" charset="0"/>
                  <a:ea typeface="Arial-Rounded" panose="020B0500000000000000" pitchFamily="34" charset="0"/>
                  <a:cs typeface="Arial-SGK-TV" pitchFamily="2" charset="0"/>
                  <a:sym typeface="Arial"/>
                </a:rPr>
                <a:t> 2:</a:t>
              </a:r>
              <a:endParaRPr kumimoji="0" lang="en-US" sz="3200" b="1" i="0" u="none" strike="noStrike" kern="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sym typeface="Arial"/>
              </a:endParaRPr>
            </a:p>
          </p:txBody>
        </p:sp>
      </p:grpSp>
      <p:sp>
        <p:nvSpPr>
          <p:cNvPr id="18" name="Rectangle 17"/>
          <p:cNvSpPr/>
          <p:nvPr/>
        </p:nvSpPr>
        <p:spPr>
          <a:xfrm>
            <a:off x="1161814" y="2095837"/>
            <a:ext cx="10378870" cy="2369880"/>
          </a:xfrm>
          <a:prstGeom prst="rect">
            <a:avLst/>
          </a:prstGeom>
        </p:spPr>
        <p:txBody>
          <a:bodyPr wrap="square">
            <a:spAutoFit/>
          </a:bodyPr>
          <a:lstStyle/>
          <a:p>
            <a:pPr lvl="0" algn="just">
              <a:defRPr/>
            </a:pPr>
            <a:r>
              <a:rPr kumimoji="0" lang="en-US" sz="36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mn-cs"/>
              </a:rPr>
              <a:t>     </a:t>
            </a:r>
            <a:r>
              <a:rPr lang="vi-VN" sz="2800" dirty="0">
                <a:solidFill>
                  <a:prstClr val="black"/>
                </a:solidFill>
                <a:latin typeface="Arial-SGK-TV" pitchFamily="2" charset="0"/>
                <a:ea typeface="Arial-Rounded" panose="020B0500000000000000" pitchFamily="34" charset="0"/>
                <a:cs typeface="Arial-SGK-TV" pitchFamily="2" charset="0"/>
              </a:rPr>
              <a:t>Một trong những môn thể thao mà em yêu thích nhất là đá bóng. </a:t>
            </a:r>
            <a:r>
              <a:rPr lang="vi-VN" sz="2800" dirty="0" smtClean="0">
                <a:solidFill>
                  <a:prstClr val="black"/>
                </a:solidFill>
                <a:latin typeface="Arial-SGK-TV" pitchFamily="2" charset="0"/>
                <a:ea typeface="Arial-Rounded" panose="020B0500000000000000" pitchFamily="34" charset="0"/>
                <a:cs typeface="Arial-SGK-TV" pitchFamily="2" charset="0"/>
              </a:rPr>
              <a:t>Mỗi </a:t>
            </a:r>
            <a:r>
              <a:rPr lang="vi-VN" sz="2800" dirty="0">
                <a:solidFill>
                  <a:prstClr val="black"/>
                </a:solidFill>
                <a:latin typeface="Arial-SGK-TV" pitchFamily="2" charset="0"/>
                <a:ea typeface="Arial-Rounded" panose="020B0500000000000000" pitchFamily="34" charset="0"/>
                <a:cs typeface="Arial-SGK-TV" pitchFamily="2" charset="0"/>
              </a:rPr>
              <a:t>đội gồm có mười một cầu thủ, cùng tranh bóng để đưa được bóng vào khung thành. Các trận đấu của chúng em thường diễn ra rất sôi nổi. Dù chiến thắng hay thua cuộc thì chúng em cũng học được nhiều điều bổ ích.</a:t>
            </a:r>
            <a:endParaRPr lang="en-US" sz="2800" dirty="0">
              <a:solidFill>
                <a:prstClr val="black"/>
              </a:solidFill>
              <a:latin typeface="Arial-SGK-TV" pitchFamily="2" charset="0"/>
              <a:ea typeface="Arial-Rounded" panose="020B0500000000000000" pitchFamily="34" charset="0"/>
              <a:cs typeface="Arial-SGK-TV" pitchFamily="2" charset="0"/>
            </a:endParaRPr>
          </a:p>
        </p:txBody>
      </p:sp>
    </p:spTree>
    <p:extLst>
      <p:ext uri="{BB962C8B-B14F-4D97-AF65-F5344CB8AC3E}">
        <p14:creationId xmlns:p14="http://schemas.microsoft.com/office/powerpoint/2010/main" val="2676184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69509" y="-2667000"/>
            <a:ext cx="6858000" cy="12192000"/>
          </a:xfrm>
          <a:prstGeom prst="rect">
            <a:avLst/>
          </a:prstGeom>
        </p:spPr>
      </p:pic>
      <p:sp>
        <p:nvSpPr>
          <p:cNvPr id="21" name="20"/>
          <p:cNvSpPr/>
          <p:nvPr/>
        </p:nvSpPr>
        <p:spPr>
          <a:xfrm>
            <a:off x="3948818" y="2863278"/>
            <a:ext cx="6148770" cy="830997"/>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0" cap="none" spc="0" normalizeH="0" baseline="0" noProof="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a:t>
            </a:r>
            <a:r>
              <a:rPr kumimoji="0" lang="en-US" sz="5400" b="1" i="0" u="none" strike="noStrike" kern="10" cap="none" spc="0" normalizeH="0" baseline="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CỐ</a:t>
            </a:r>
            <a:r>
              <a:rPr kumimoji="0" lang="en-US" sz="5400" b="1" i="0" u="none" strike="noStrike" kern="10" cap="none" spc="0" normalizeH="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 - DẶN DÒ</a:t>
            </a:r>
            <a:endParaRPr kumimoji="0" lang="en-US" sz="54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endParaRP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258833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293</Words>
  <Application>Microsoft Office PowerPoint</Application>
  <PresentationFormat>Widescreen</PresentationFormat>
  <Paragraphs>28</Paragraphs>
  <Slides>9</Slides>
  <Notes>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9</vt:i4>
      </vt:variant>
    </vt:vector>
  </HeadingPairs>
  <TitlesOfParts>
    <vt:vector size="28" baseType="lpstr">
      <vt:lpstr>黑体</vt:lpstr>
      <vt:lpstr>宋体</vt:lpstr>
      <vt:lpstr>arial</vt:lpstr>
      <vt:lpstr>arial</vt:lpstr>
      <vt:lpstr>Arial-Rounded</vt:lpstr>
      <vt:lpstr>Arial-SGK-TV</vt:lpstr>
      <vt:lpstr>Calibri</vt:lpstr>
      <vt:lpstr>Calibri Light</vt:lpstr>
      <vt:lpstr>等线</vt:lpstr>
      <vt:lpstr>等线 Light</vt:lpstr>
      <vt:lpstr>Times New Roman</vt:lpstr>
      <vt:lpstr>1_Office Theme</vt:lpstr>
      <vt:lpstr>1_Office 主题​​</vt:lpstr>
      <vt:lpstr>8_Office Theme</vt:lpstr>
      <vt:lpstr>2_Office 主题​​</vt:lpstr>
      <vt:lpstr>第一PPT，www.1ppt.com</vt:lpstr>
      <vt:lpstr>千图网拥有20W+精美PPT模板 更多PPT模板下载至：www.58pic.com/office/ppt​​</vt:lpstr>
      <vt:lpstr>1_千图网拥有20W+精美PPT模板 更多PPT模板下载至：www.58pic.com/office/ppt​​</vt:lpstr>
      <vt:lpstr>1_第一PPT，www.1ppt.com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xinh</dc:creator>
  <cp:lastModifiedBy>Admin</cp:lastModifiedBy>
  <cp:revision>13</cp:revision>
  <dcterms:created xsi:type="dcterms:W3CDTF">2021-08-14T04:12:23Z</dcterms:created>
  <dcterms:modified xsi:type="dcterms:W3CDTF">2024-10-07T05:40:48Z</dcterms:modified>
</cp:coreProperties>
</file>