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84" r:id="rId4"/>
    <p:sldId id="273" r:id="rId5"/>
    <p:sldId id="276" r:id="rId6"/>
    <p:sldId id="272" r:id="rId7"/>
    <p:sldId id="285" r:id="rId8"/>
    <p:sldId id="261" r:id="rId9"/>
    <p:sldId id="294" r:id="rId10"/>
    <p:sldId id="29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76" d="100"/>
          <a:sy n="76" d="100"/>
        </p:scale>
        <p:origin x="-179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86D2-6E3D-45DE-B5B6-A246DB900CC3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496E-A404-45F3-8096-809B3B147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898247" y="3230413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3670300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7641" y="507446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316162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Chào mừng các em đến với tiết học 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</a:t>
            </a:r>
            <a:r>
              <a:rPr lang="vi-VN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ĩ thuật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5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Lớp</a:t>
            </a:r>
            <a:r>
              <a:rPr lang="vi-VN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3</a:t>
            </a:r>
            <a:endParaRPr lang="en-US" sz="54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9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8" y="2843800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51" y="4191000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49" y="2663675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488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2401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" y="2135187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7084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</a:p>
          <a:p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8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045648" y="4982687"/>
            <a:ext cx="33528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1920" y="-30272"/>
            <a:ext cx="7739133" cy="6866351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8153400" y="1986236"/>
            <a:ext cx="1389888" cy="5055616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234624" y="1443781"/>
            <a:ext cx="1487424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5639968" y="673608"/>
            <a:ext cx="1446632" cy="173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998" y="2887990"/>
            <a:ext cx="71622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Bài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2: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người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bạn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thân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thiện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68" y="208378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CHỦ </a:t>
            </a:r>
            <a:r>
              <a:rPr lang="vi-VN" altLang="zh-CN" sz="36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vi-VN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EM</a:t>
            </a:r>
            <a:endParaRPr lang="vi-VN" altLang="zh-CN" sz="3600" b="1" dirty="0" smtClean="0"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" name="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216918" y="3446532"/>
            <a:ext cx="1873172" cy="3371035"/>
          </a:xfrm>
          <a:prstGeom prst="rect">
            <a:avLst/>
          </a:prstGeom>
        </p:spPr>
      </p:pic>
      <p:pic>
        <p:nvPicPr>
          <p:cNvPr id="16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620000" y="3193115"/>
            <a:ext cx="1450504" cy="2289520"/>
          </a:xfrm>
          <a:prstGeom prst="rect">
            <a:avLst/>
          </a:prstGeom>
        </p:spPr>
      </p:pic>
      <p:pic>
        <p:nvPicPr>
          <p:cNvPr id="1028" name="Picture 4" descr="https://demoda.vn/wp-content/uploads/2022/02/anh-dep-ve-tinh-ban-tuoi-th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1297"/>
            <a:ext cx="2514600" cy="22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1"/>
            <a:ext cx="2863536" cy="22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8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9400"/>
            <a:ext cx="5486400" cy="7112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AN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950"/>
            <a:ext cx="7848600" cy="26019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ittybr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181100"/>
            <a:ext cx="157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75012" y="1473200"/>
            <a:ext cx="4802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427" y="23570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7750" y="6807201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4350" y="6400801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5250" y="534246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863726" y="1750484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84284"/>
            <a:ext cx="7802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2607"/>
            <a:ext cx="7391400" cy="39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7174"/>
            <a:ext cx="7010400" cy="5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47637" y="295275"/>
            <a:ext cx="4881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756940"/>
            <a:ext cx="4195763" cy="31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6940"/>
            <a:ext cx="3962400" cy="31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886200"/>
            <a:ext cx="41957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23778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7200" y="381000"/>
            <a:ext cx="8382000" cy="28058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LUYỆN TẬP - SÁNG TẠO</a:t>
            </a:r>
          </a:p>
          <a:p>
            <a:pPr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Vẽ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các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hoạt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em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 smtClean="0">
                <a:latin typeface="Times New Roman"/>
                <a:ea typeface="Arial"/>
                <a:cs typeface="Times New Roman"/>
              </a:rPr>
              <a:t>những</a:t>
            </a:r>
            <a:r>
              <a:rPr lang="vi-VN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>
                <a:latin typeface="Times New Roman"/>
                <a:ea typeface="Arial"/>
                <a:cs typeface="Times New Roman"/>
              </a:rPr>
              <a:t>người</a:t>
            </a:r>
            <a:r>
              <a:rPr lang="vi-VN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 smtClean="0">
                <a:latin typeface="Times New Roman"/>
                <a:ea typeface="Arial"/>
                <a:cs typeface="Times New Roman"/>
              </a:rPr>
              <a:t>bạn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ở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trường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.</a:t>
            </a:r>
            <a:endParaRPr lang="vi-VN" sz="2400" b="1" dirty="0">
              <a:latin typeface="Times New Roman"/>
              <a:ea typeface="Arial"/>
              <a:cs typeface="Times New Roman"/>
            </a:endParaRPr>
          </a:p>
          <a:p>
            <a:pPr>
              <a:buFontTx/>
              <a:buChar char="-"/>
            </a:pPr>
            <a:r>
              <a:rPr lang="vi-VN" sz="2400" b="1" dirty="0" smtClean="0">
                <a:latin typeface="Times New Roman"/>
                <a:ea typeface="Arial"/>
              </a:rPr>
              <a:t>Thêm </a:t>
            </a:r>
            <a:r>
              <a:rPr lang="vi-VN" sz="2400" b="1" dirty="0" err="1">
                <a:latin typeface="Times New Roman"/>
                <a:ea typeface="Arial"/>
              </a:rPr>
              <a:t>các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hình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ảnh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màu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sắc</a:t>
            </a:r>
            <a:r>
              <a:rPr lang="vi-VN" sz="2400" b="1" dirty="0">
                <a:latin typeface="Times New Roman"/>
                <a:ea typeface="Arial"/>
              </a:rPr>
              <a:t> cho </a:t>
            </a:r>
            <a:r>
              <a:rPr lang="vi-VN" sz="2400" b="1" dirty="0" err="1">
                <a:latin typeface="Times New Roman"/>
                <a:ea typeface="Arial"/>
              </a:rPr>
              <a:t>bức</a:t>
            </a:r>
            <a:r>
              <a:rPr lang="vi-VN" sz="2400" b="1" dirty="0">
                <a:latin typeface="Times New Roman"/>
                <a:ea typeface="Arial"/>
              </a:rPr>
              <a:t> tranh</a:t>
            </a:r>
            <a:r>
              <a:rPr lang="vi-VN" sz="2400" b="1" dirty="0" smtClean="0">
                <a:latin typeface="Times New Roman"/>
                <a:ea typeface="Arial"/>
              </a:rPr>
              <a:t>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GV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HS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dự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định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vẽ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vật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……</a:t>
            </a:r>
            <a:endParaRPr lang="en-US" sz="2400" b="1" i="1" dirty="0" smtClean="0">
              <a:latin typeface="Times New Roman"/>
              <a:ea typeface="Arial"/>
            </a:endParaRPr>
          </a:p>
        </p:txBody>
      </p:sp>
      <p:pic>
        <p:nvPicPr>
          <p:cNvPr id="4" name="Lop Chung Ta Doan Ket - Cam Nh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91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55153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24523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653554" y="2095402"/>
            <a:ext cx="5856154" cy="450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532&quot;&gt;&lt;object type=&quot;3&quot; unique_id=&quot;10533&quot;&gt;&lt;property id=&quot;20148&quot; value=&quot;5&quot;/&gt;&lt;property id=&quot;20300&quot; value=&quot;Slide 1&quot;/&gt;&lt;property id=&quot;20307&quot; value=&quot;282&quot;/&gt;&lt;/object&gt;&lt;object type=&quot;3&quot; unique_id=&quot;10534&quot;&gt;&lt;property id=&quot;20148&quot; value=&quot;5&quot;/&gt;&lt;property id=&quot;20300&quot; value=&quot;Slide 2&quot;/&gt;&lt;property id=&quot;20307&quot; value=&quot;283&quot;/&gt;&lt;/object&gt;&lt;object type=&quot;3&quot; unique_id=&quot;10535&quot;&gt;&lt;property id=&quot;20148&quot; value=&quot;5&quot;/&gt;&lt;property id=&quot;20300&quot; value=&quot;Slide 3&quot;/&gt;&lt;property id=&quot;20307&quot; value=&quot;284&quot;/&gt;&lt;/object&gt;&lt;object type=&quot;3&quot; unique_id=&quot;10536&quot;&gt;&lt;property id=&quot;20148&quot; value=&quot;5&quot;/&gt;&lt;property id=&quot;20300&quot; value=&quot;Slide 4&quot;/&gt;&lt;property id=&quot;20307&quot; value=&quot;273&quot;/&gt;&lt;/object&gt;&lt;object type=&quot;3&quot; unique_id=&quot;10537&quot;&gt;&lt;property id=&quot;20148&quot; value=&quot;5&quot;/&gt;&lt;property id=&quot;20300&quot; value=&quot;Slide 5&quot;/&gt;&lt;property id=&quot;20307&quot; value=&quot;276&quot;/&gt;&lt;/object&gt;&lt;object type=&quot;3&quot; unique_id=&quot;10538&quot;&gt;&lt;property id=&quot;20148&quot; value=&quot;5&quot;/&gt;&lt;property id=&quot;20300&quot; value=&quot;Slide 6&quot;/&gt;&lt;property id=&quot;20307&quot; value=&quot;272&quot;/&gt;&lt;/object&gt;&lt;object type=&quot;3&quot; unique_id=&quot;10539&quot;&gt;&lt;property id=&quot;20148&quot; value=&quot;5&quot;/&gt;&lt;property id=&quot;20300&quot; value=&quot;Slide 7&quot;/&gt;&lt;property id=&quot;20307&quot; value=&quot;285&quot;/&gt;&lt;/object&gt;&lt;object type=&quot;3&quot; unique_id=&quot;10540&quot;&gt;&lt;property id=&quot;20148&quot; value=&quot;5&quot;/&gt;&lt;property id=&quot;20300&quot; value=&quot;Slide 8&quot;/&gt;&lt;property id=&quot;20307&quot; value=&quot;261&quot;/&gt;&lt;/object&gt;&lt;object type=&quot;3&quot; unique_id=&quot;10541&quot;&gt;&lt;property id=&quot;20148&quot; value=&quot;5&quot;/&gt;&lt;property id=&quot;20300&quot; value=&quot;Slide 9&quot;/&gt;&lt;property id=&quot;20307&quot; value=&quot;294&quot;/&gt;&lt;/object&gt;&lt;object type=&quot;3&quot; unique_id=&quot;10542&quot;&gt;&lt;property id=&quot;20148&quot; value=&quot;5&quot;/&gt;&lt;property id=&quot;20300&quot; value=&quot;Slide 10&quot;/&gt;&lt;property id=&quot;20307&quot; value=&quot;296&quot;/&gt;&lt;/object&gt;&lt;object type=&quot;3&quot; unique_id=&quot;10543&quot;&gt;&lt;property id=&quot;20148&quot; value=&quot;5&quot;/&gt;&lt;property id=&quot;20300&quot; value=&quot;Slide 11&quot;/&gt;&lt;property id=&quot;20307&quot; value=&quot;267&quot;/&gt;&lt;/object&gt;&lt;/object&gt;&lt;object type=&quot;8&quot; unique_id=&quot;10556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263</Words>
  <Application>Microsoft Office PowerPoint</Application>
  <PresentationFormat>On-screen Show (4:3)</PresentationFormat>
  <Paragraphs>34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MTC</cp:lastModifiedBy>
  <cp:revision>66</cp:revision>
  <dcterms:created xsi:type="dcterms:W3CDTF">2021-07-16T14:18:37Z</dcterms:created>
  <dcterms:modified xsi:type="dcterms:W3CDTF">2024-09-17T10:48:38Z</dcterms:modified>
</cp:coreProperties>
</file>