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0" r:id="rId3"/>
    <p:sldId id="262" r:id="rId4"/>
    <p:sldId id="283" r:id="rId5"/>
    <p:sldId id="269" r:id="rId6"/>
    <p:sldId id="259" r:id="rId7"/>
    <p:sldId id="266" r:id="rId8"/>
    <p:sldId id="286" r:id="rId9"/>
    <p:sldId id="276" r:id="rId10"/>
    <p:sldId id="274" r:id="rId11"/>
    <p:sldId id="270" r:id="rId12"/>
    <p:sldId id="271" r:id="rId13"/>
    <p:sldId id="284" r:id="rId14"/>
    <p:sldId id="287" r:id="rId15"/>
  </p:sldIdLst>
  <p:sldSz cx="9144000" cy="6858000" type="screen4x3"/>
  <p:notesSz cx="6858000" cy="9144000"/>
  <p:custDataLst>
    <p:tags r:id="rId16"/>
  </p:custDataLst>
  <p:defaultTextStyle>
    <a:defPPr>
      <a:defRPr lang="vi-VN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65A"/>
    <a:srgbClr val="C25EA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18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6" indent="0">
              <a:buNone/>
              <a:defRPr sz="2400"/>
            </a:lvl3pPr>
            <a:lvl4pPr marL="1371578" indent="0">
              <a:buNone/>
              <a:defRPr sz="2000"/>
            </a:lvl4pPr>
            <a:lvl5pPr marL="1828770" indent="0">
              <a:buNone/>
              <a:defRPr sz="2000"/>
            </a:lvl5pPr>
            <a:lvl6pPr marL="2285964" indent="0">
              <a:buNone/>
              <a:defRPr sz="2000"/>
            </a:lvl6pPr>
            <a:lvl7pPr marL="2743156" indent="0">
              <a:buNone/>
              <a:defRPr sz="2000"/>
            </a:lvl7pPr>
            <a:lvl8pPr marL="3200348" indent="0">
              <a:buNone/>
              <a:defRPr sz="2000"/>
            </a:lvl8pPr>
            <a:lvl9pPr marL="365754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20" rIns="91438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2F953-2194-4103-93E8-DEB7F6227C24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6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5" indent="-342895" algn="l" defTabSz="9143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8" indent="-285746" algn="l" defTabSz="914386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4" indent="-228596" algn="l" defTabSz="9143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8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err="1" smtClean="0"/>
              <a:t>NNN</a:t>
            </a:r>
            <a:endParaRPr lang="vi-VN" dirty="0"/>
          </a:p>
        </p:txBody>
      </p:sp>
      <p:pic>
        <p:nvPicPr>
          <p:cNvPr id="1026" name="Picture 2" descr="C:\Users\laptop binh hang\Desktop\z5123138753986_b1350194676faf6714d7a2b57220cb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" y="57150"/>
            <a:ext cx="8686800" cy="6515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657600" y="3682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72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6096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                                       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56" y="1447800"/>
            <a:ext cx="25862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912" y="1447800"/>
            <a:ext cx="2445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429000"/>
            <a:ext cx="2362200" cy="16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PHÂN 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 – ĐÁNH GIÁ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21336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47800" y="28194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em yêu thích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Cách tạo không gian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..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Ý tưởng điều chỉnh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5. VẬN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vi-VN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182880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+mj-lt"/>
              </a:rPr>
              <a:t>                 Tìm hiểu các thể loại tranh</a:t>
            </a:r>
            <a:endParaRPr lang="vi-VN" dirty="0" smtClean="0">
              <a:solidFill>
                <a:srgbClr val="FFFF00"/>
              </a:solidFill>
              <a:latin typeface="+mj-lt"/>
            </a:endParaRPr>
          </a:p>
          <a:p>
            <a:endParaRPr lang="vi-V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96439"/>
            <a:ext cx="1520331" cy="1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1676400" cy="12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514600"/>
            <a:ext cx="17162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8200" y="4038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chemeClr val="bg1"/>
                </a:solidFill>
              </a:rPr>
              <a:t>Ghi nhớ</a:t>
            </a:r>
            <a:r>
              <a:rPr lang="vi-VN" dirty="0" smtClean="0">
                <a:solidFill>
                  <a:schemeClr val="bg1"/>
                </a:solidFill>
              </a:rPr>
              <a:t>: </a:t>
            </a:r>
            <a:r>
              <a:rPr lang="vi-VN" b="1" i="1" dirty="0" smtClean="0">
                <a:solidFill>
                  <a:schemeClr val="bg1"/>
                </a:solidFill>
              </a:rPr>
              <a:t>Tranh là hình thức mĩ thuật được thể hiện trên mặt phẳng hai chiều với các chất liệu khác nhau như: sơn dầu, sơn mài, lụa, khắc gỗ, xé giấy, ghép vải,…</a:t>
            </a:r>
            <a:endParaRPr lang="vi-VN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5000" y="1828800"/>
            <a:ext cx="5410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715"/>
              </a:lnSpc>
            </a:pP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pc="116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15"/>
              </a:lnSpc>
            </a:pP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5000" y="1828800"/>
            <a:ext cx="5410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715"/>
              </a:lnSpc>
            </a:pP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pc="116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15"/>
              </a:lnSpc>
            </a:pP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err="1" smtClean="0"/>
              <a:t>NNN</a:t>
            </a:r>
            <a:endParaRPr lang="vi-VN" dirty="0"/>
          </a:p>
        </p:txBody>
      </p:sp>
      <p:pic>
        <p:nvPicPr>
          <p:cNvPr id="1026" name="Picture 2" descr="C:\Users\laptop binh hang\Desktop\z5123138753986_b1350194676faf6714d7a2b57220cb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" y="57150"/>
            <a:ext cx="8686800" cy="6515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657600" y="3682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</a:t>
            </a:r>
            <a:endParaRPr lang="vi-VN" sz="2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1.KHỞI ĐỘNG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72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 BÀI HÁT “VUI ĐẾN TRƯỜNG”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884239"/>
            <a:ext cx="76962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                      </a:t>
            </a: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: KHÁM PHÁ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90500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Khám phá quang cảnh trường em.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</p:sp>
      <p:sp>
        <p:nvSpPr>
          <p:cNvPr id="5" name="Freeform 5"/>
          <p:cNvSpPr/>
          <p:nvPr/>
        </p:nvSpPr>
        <p:spPr>
          <a:xfrm rot="-3644006">
            <a:off x="8359926" y="5298821"/>
            <a:ext cx="2409111" cy="2758524"/>
          </a:xfrm>
          <a:custGeom>
            <a:avLst/>
            <a:gdLst/>
            <a:ahLst/>
            <a:cxnLst/>
            <a:rect l="l" t="t" r="r" b="b"/>
            <a:pathLst>
              <a:path w="3613666" h="5517048">
                <a:moveTo>
                  <a:pt x="0" y="0"/>
                </a:moveTo>
                <a:lnTo>
                  <a:pt x="3613666" y="0"/>
                </a:lnTo>
                <a:lnTo>
                  <a:pt x="3613666" y="5517048"/>
                </a:lnTo>
                <a:lnTo>
                  <a:pt x="0" y="551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4809">
            <a:off x="-233972" y="-642646"/>
            <a:ext cx="2122123" cy="2429911"/>
          </a:xfrm>
          <a:custGeom>
            <a:avLst/>
            <a:gdLst/>
            <a:ahLst/>
            <a:cxnLst/>
            <a:rect l="l" t="t" r="r" b="b"/>
            <a:pathLst>
              <a:path w="3183184" h="4859822">
                <a:moveTo>
                  <a:pt x="0" y="0"/>
                </a:moveTo>
                <a:lnTo>
                  <a:pt x="3183184" y="0"/>
                </a:lnTo>
                <a:lnTo>
                  <a:pt x="3183184" y="4859822"/>
                </a:lnTo>
                <a:lnTo>
                  <a:pt x="0" y="4859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3147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"/>
            <a:ext cx="4215689" cy="246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124260"/>
            <a:ext cx="4191000" cy="266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905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vẽ tranh quang cảnh một góc của trường học.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/>
              <a:t> 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  <a:latin typeface="+mj-lt"/>
              </a:rPr>
              <a:t>+ Các </a:t>
            </a:r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bước  vẽ tranh .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 quang cảnh?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Vẽ thêm hoạt động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màu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Thêm chi tiết hoàn thiện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1066800"/>
            <a:ext cx="26670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038600"/>
            <a:ext cx="29718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2590800" cy="18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819400" cy="19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609600" y="1066800"/>
            <a:ext cx="28194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168914"/>
            <a:ext cx="25146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153573"/>
            <a:ext cx="2896365" cy="20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905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vẽ tranh quang cảnh một góc của trường học.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/>
              <a:t> 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u="sng" dirty="0" smtClean="0">
                <a:solidFill>
                  <a:srgbClr val="FFFF00"/>
                </a:solidFill>
                <a:latin typeface="+mj-lt"/>
              </a:rPr>
              <a:t>Ghi nhớ</a:t>
            </a:r>
            <a:r>
              <a:rPr lang="vi-VN" sz="2000" dirty="0" smtClean="0">
                <a:solidFill>
                  <a:srgbClr val="FFFF00"/>
                </a:solidFill>
                <a:latin typeface="+mj-lt"/>
              </a:rPr>
              <a:t>:</a:t>
            </a:r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000" b="1" i="1" dirty="0" smtClean="0">
                <a:solidFill>
                  <a:srgbClr val="FFFF00"/>
                </a:solidFill>
                <a:latin typeface="+mj-lt"/>
              </a:rPr>
              <a:t>Vẽ một góc cảnh trước rồi thêm hoạt động của con người là một trong những cách để tạo bức tranh theo đề tài.</a:t>
            </a:r>
            <a:endParaRPr lang="vi-VN" sz="2000" i="1" dirty="0" smtClean="0">
              <a:solidFill>
                <a:srgbClr val="FFFF00"/>
              </a:solidFill>
              <a:latin typeface="+mj-lt"/>
            </a:endParaRPr>
          </a:p>
          <a:p>
            <a:r>
              <a:rPr lang="vi-VN" sz="2000" b="1" i="1" dirty="0" smtClean="0">
                <a:solidFill>
                  <a:srgbClr val="FFFF00"/>
                </a:solidFill>
                <a:latin typeface="+mj-lt"/>
              </a:rPr>
              <a:t> </a:t>
            </a:r>
            <a:endParaRPr lang="vi-VN" sz="2000" i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3.THỰC  HÀNH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1766501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a.</a:t>
            </a:r>
            <a:r>
              <a:rPr lang="vi-VN" b="1" dirty="0" smtClean="0">
                <a:solidFill>
                  <a:srgbClr val="FFFF00"/>
                </a:solidFill>
                <a:latin typeface="+mj-lt"/>
              </a:rPr>
              <a:t> Các bước vẽ tranh quang cảnh một góc của trường học.</a:t>
            </a:r>
            <a:endParaRPr lang="vi-VN" dirty="0" smtClean="0">
              <a:solidFill>
                <a:srgbClr val="FFFF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048000"/>
            <a:ext cx="4800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62000" y="2819402"/>
            <a:ext cx="563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i="1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Vẽ  quang cảnh?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Vẽ thêm hoạt động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màu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Thêm chi tiết hoàn thiện</a:t>
            </a:r>
            <a:endParaRPr lang="vi-VN" sz="20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133&quot;&gt;&lt;object type=&quot;3&quot; unique_id=&quot;10134&quot;&gt;&lt;property id=&quot;20148&quot; value=&quot;5&quot;/&gt;&lt;property id=&quot;20300&quot; value=&quot;Slide 1 - &amp;quot;NNN&amp;quot;&quot;/&gt;&lt;property id=&quot;20307&quot; value=&quot;279&quot;/&gt;&lt;/object&gt;&lt;object type=&quot;3&quot; unique_id=&quot;10135&quot;&gt;&lt;property id=&quot;20148&quot; value=&quot;5&quot;/&gt;&lt;property id=&quot;20300&quot; value=&quot;Slide 2 - &amp;quot;NNN&amp;quot;&quot;/&gt;&lt;property id=&quot;20307&quot; value=&quot;290&quot;/&gt;&lt;/object&gt;&lt;object type=&quot;3&quot; unique_id=&quot;10136&quot;&gt;&lt;property id=&quot;20148&quot; value=&quot;5&quot;/&gt;&lt;property id=&quot;20300&quot; value=&quot;Slide 3&quot;/&gt;&lt;property id=&quot;20307&quot; value=&quot;262&quot;/&gt;&lt;/object&gt;&lt;object type=&quot;3&quot; unique_id=&quot;10137&quot;&gt;&lt;property id=&quot;20148&quot; value=&quot;5&quot;/&gt;&lt;property id=&quot;20300&quot; value=&quot;Slide 4&quot;/&gt;&lt;property id=&quot;20307&quot; value=&quot;283&quot;/&gt;&lt;/object&gt;&lt;object type=&quot;3&quot; unique_id=&quot;10138&quot;&gt;&lt;property id=&quot;20148&quot; value=&quot;5&quot;/&gt;&lt;property id=&quot;20300&quot; value=&quot;Slide 5&quot;/&gt;&lt;property id=&quot;20307&quot; value=&quot;269&quot;/&gt;&lt;/object&gt;&lt;object type=&quot;3&quot; unique_id=&quot;10139&quot;&gt;&lt;property id=&quot;20148&quot; value=&quot;5&quot;/&gt;&lt;property id=&quot;20300&quot; value=&quot;Slide 6&quot;/&gt;&lt;property id=&quot;20307&quot; value=&quot;259&quot;/&gt;&lt;/object&gt;&lt;object type=&quot;3&quot; unique_id=&quot;10140&quot;&gt;&lt;property id=&quot;20148&quot; value=&quot;5&quot;/&gt;&lt;property id=&quot;20300&quot; value=&quot;Slide 7&quot;/&gt;&lt;property id=&quot;20307&quot; value=&quot;266&quot;/&gt;&lt;/object&gt;&lt;object type=&quot;3&quot; unique_id=&quot;10141&quot;&gt;&lt;property id=&quot;20148&quot; value=&quot;5&quot;/&gt;&lt;property id=&quot;20300&quot; value=&quot;Slide 8&quot;/&gt;&lt;property id=&quot;20307&quot; value=&quot;286&quot;/&gt;&lt;/object&gt;&lt;object type=&quot;3&quot; unique_id=&quot;10142&quot;&gt;&lt;property id=&quot;20148&quot; value=&quot;5&quot;/&gt;&lt;property id=&quot;20300&quot; value=&quot;Slide 9&quot;/&gt;&lt;property id=&quot;20307&quot; value=&quot;276&quot;/&gt;&lt;/object&gt;&lt;object type=&quot;3&quot; unique_id=&quot;10143&quot;&gt;&lt;property id=&quot;20148&quot; value=&quot;5&quot;/&gt;&lt;property id=&quot;20300&quot; value=&quot;Slide 10&quot;/&gt;&lt;property id=&quot;20307&quot; value=&quot;274&quot;/&gt;&lt;/object&gt;&lt;object type=&quot;3&quot; unique_id=&quot;10144&quot;&gt;&lt;property id=&quot;20148&quot; value=&quot;5&quot;/&gt;&lt;property id=&quot;20300&quot; value=&quot;Slide 11&quot;/&gt;&lt;property id=&quot;20307&quot; value=&quot;270&quot;/&gt;&lt;/object&gt;&lt;object type=&quot;3&quot; unique_id=&quot;10145&quot;&gt;&lt;property id=&quot;20148&quot; value=&quot;5&quot;/&gt;&lt;property id=&quot;20300&quot; value=&quot;Slide 12&quot;/&gt;&lt;property id=&quot;20307&quot; value=&quot;271&quot;/&gt;&lt;/object&gt;&lt;object type=&quot;3&quot; unique_id=&quot;10146&quot;&gt;&lt;property id=&quot;20148&quot; value=&quot;5&quot;/&gt;&lt;property id=&quot;20300&quot; value=&quot;Slide 13&quot;/&gt;&lt;property id=&quot;20307&quot; value=&quot;284&quot;/&gt;&lt;/object&gt;&lt;object type=&quot;3&quot; unique_id=&quot;10147&quot;&gt;&lt;property id=&quot;20148&quot; value=&quot;5&quot;/&gt;&lt;property id=&quot;20300&quot; value=&quot;Slide 14&quot;/&gt;&lt;property id=&quot;20307&quot; value=&quot;287&quot;/&gt;&lt;/object&gt;&lt;/object&gt;&lt;object type=&quot;8&quot; unique_id=&quot;10163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7600556</TotalTime>
  <Words>374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NNN</vt:lpstr>
      <vt:lpstr>NNN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Phoenix T</dc:creator>
  <cp:lastModifiedBy>MTC</cp:lastModifiedBy>
  <cp:revision>59</cp:revision>
  <dcterms:created xsi:type="dcterms:W3CDTF">2024-01-31T03:45:05Z</dcterms:created>
  <dcterms:modified xsi:type="dcterms:W3CDTF">2024-09-17T10:34:48Z</dcterms:modified>
</cp:coreProperties>
</file>