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12" r:id="rId9"/>
    <p:sldMasterId id="2147483824" r:id="rId10"/>
    <p:sldMasterId id="2147483837" r:id="rId11"/>
  </p:sldMasterIdLst>
  <p:notesMasterIdLst>
    <p:notesMasterId r:id="rId34"/>
  </p:notesMasterIdLst>
  <p:sldIdLst>
    <p:sldId id="337" r:id="rId12"/>
    <p:sldId id="360" r:id="rId13"/>
    <p:sldId id="338" r:id="rId14"/>
    <p:sldId id="308" r:id="rId15"/>
    <p:sldId id="339" r:id="rId16"/>
    <p:sldId id="343" r:id="rId17"/>
    <p:sldId id="340" r:id="rId18"/>
    <p:sldId id="344" r:id="rId19"/>
    <p:sldId id="345" r:id="rId20"/>
    <p:sldId id="347" r:id="rId21"/>
    <p:sldId id="350" r:id="rId22"/>
    <p:sldId id="348" r:id="rId23"/>
    <p:sldId id="353" r:id="rId24"/>
    <p:sldId id="354" r:id="rId25"/>
    <p:sldId id="355" r:id="rId26"/>
    <p:sldId id="349" r:id="rId27"/>
    <p:sldId id="346" r:id="rId28"/>
    <p:sldId id="356" r:id="rId29"/>
    <p:sldId id="361" r:id="rId30"/>
    <p:sldId id="357" r:id="rId31"/>
    <p:sldId id="358" r:id="rId32"/>
    <p:sldId id="359" r:id="rId33"/>
  </p:sldIdLst>
  <p:sldSz cx="9144000" cy="6858000" type="screen4x3"/>
  <p:notesSz cx="6858000" cy="9144000"/>
  <p:custDataLst>
    <p:tags r:id="rId3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50"/>
            <p14:sldId id="348"/>
            <p14:sldId id="353"/>
            <p14:sldId id="354"/>
            <p14:sldId id="355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61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86" d="100"/>
          <a:sy n="86" d="100"/>
        </p:scale>
        <p:origin x="-1374" y="-78"/>
      </p:cViewPr>
      <p:guideLst>
        <p:guide orient="horz" pos="2160"/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57205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76053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46840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22007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89920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8716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34699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07708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500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3633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178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9245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276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0797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9217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736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516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230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5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423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9" y="640534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4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2024/10/18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31039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0699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39399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8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5257184" y="434340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722" y="291658"/>
            <a:ext cx="3283443" cy="1724169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3BB7972F-39D7-4644-979F-409D3B7E342B}"/>
              </a:ext>
            </a:extLst>
          </p:cNvPr>
          <p:cNvSpPr/>
          <p:nvPr/>
        </p:nvSpPr>
        <p:spPr>
          <a:xfrm>
            <a:off x="448639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7" y="6075971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7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3121" y="1676400"/>
            <a:ext cx="6490879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25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9873" y="152400"/>
            <a:ext cx="566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Vẽ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với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khung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cảnh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thiên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nhiên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pic>
        <p:nvPicPr>
          <p:cNvPr id="3074" name="Picture 2" descr="D:\chan trời sang tạo lớp 1\ljkhvkl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58863"/>
            <a:ext cx="6030913" cy="42576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6697" y="5562600"/>
            <a:ext cx="6396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6" y="533400"/>
            <a:ext cx="1279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5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4445" y="5486400"/>
            <a:ext cx="63261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D:\chan trời sang tạo lớp 1\hjghck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5956197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581400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5957388"/>
            <a:ext cx="516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D:\chan trời sang tạo lớp 1\jhg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6259513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43645"/>
            <a:ext cx="80772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21" y="2729820"/>
            <a:ext cx="68957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Tham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khảo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các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để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thêm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tưởng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iCiel Cadena" pitchFamily="2" charset="0"/>
              </a:rPr>
              <a:t> </a:t>
            </a:r>
            <a:endParaRPr lang="vi-VN" sz="4000" dirty="0">
              <a:solidFill>
                <a:schemeClr val="accent2">
                  <a:lumMod val="50000"/>
                </a:schemeClr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943600"/>
            <a:ext cx="6440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Ngôi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ước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mơ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nước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</a:t>
            </a:r>
          </a:p>
        </p:txBody>
      </p:sp>
      <p:pic>
        <p:nvPicPr>
          <p:cNvPr id="1026" name="Picture 2" descr="D:\chan trời sang tạo lớp 1\img-20200802-213239-2-15985108-6141-7469-1601804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29" y="609600"/>
            <a:ext cx="6826871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795" y="5933470"/>
            <a:ext cx="6698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cảnh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quanh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chan trời sang tạo lớp 1\IMG_4260_1_SN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190326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405658"/>
            <a:ext cx="7339958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từng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bước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đã</a:t>
            </a:r>
            <a:endParaRPr lang="en-US" sz="4000" dirty="0">
              <a:solidFill>
                <a:srgbClr val="0070C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hướng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dẫn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cảnh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xung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quanh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endParaRPr lang="en-US" sz="4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93535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2829342"/>
            <a:ext cx="8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 dirty="0">
                <a:solidFill>
                  <a:srgbClr val="0070C0"/>
                </a:solidFill>
                <a:latin typeface="iCiel Cadena" pitchFamily="2" charset="0"/>
              </a:rPr>
              <a:t>Giới thiệu sản phẩm và nhận</a:t>
            </a:r>
            <a:r>
              <a:rPr lang="en-US" sz="4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4200" dirty="0">
                <a:solidFill>
                  <a:srgbClr val="0070C0"/>
                </a:solidFill>
                <a:latin typeface="iCiel Cadena" pitchFamily="2" charset="0"/>
              </a:rPr>
              <a:t>xét  đánh giá sản phẩm Của mình và bạn </a:t>
            </a:r>
            <a:endParaRPr lang="en-US" sz="42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732599" y="-901480"/>
            <a:ext cx="7696200" cy="5277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2631" y="848142"/>
            <a:ext cx="6218369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2 </a:t>
            </a:r>
          </a:p>
          <a:p>
            <a:pPr algn="ctr"/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Vẽ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kết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hợp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với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khung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cảnh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thiên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nhiên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 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1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93535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2829342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. Vẽ tranh theo trí </a:t>
            </a:r>
          </a:p>
          <a:p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tưởng tượng của các em  tự 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 </a:t>
            </a:r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nghĩ ra </a:t>
            </a:r>
            <a:endParaRPr lang="en-US" sz="44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8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11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9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0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7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3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1" y="805754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21" y="2362200"/>
            <a:ext cx="74675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660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660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Nghe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iCiel Cadena" pitchFamily="2" charset="0"/>
              </a:rPr>
              <a:t>“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iCiel Cadena" pitchFamily="2" charset="0"/>
              </a:rPr>
              <a:t>Gia</a:t>
            </a:r>
            <a:r>
              <a:rPr lang="en-US" sz="9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iCiel Cadena" pitchFamily="2" charset="0"/>
              </a:rPr>
              <a:t>đình</a:t>
            </a:r>
            <a:r>
              <a:rPr lang="en-US" sz="9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>
                <a:solidFill>
                  <a:srgbClr val="C00000"/>
                </a:solidFill>
                <a:latin typeface="iCiel Cadena" pitchFamily="2" charset="0"/>
              </a:rPr>
              <a:t>”</a:t>
            </a:r>
          </a:p>
        </p:txBody>
      </p:sp>
      <p:pic>
        <p:nvPicPr>
          <p:cNvPr id="4" name="Bài Hát Gia Đình - Nhạc Thiếu Nh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08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3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30" y="39624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6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4176" y="1142999"/>
            <a:ext cx="5735224" cy="2140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đặc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điểm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Với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khung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cảnh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8" y="6"/>
            <a:ext cx="9157812" cy="685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1000" y="6"/>
            <a:ext cx="835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Ngôi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khung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chan trời sang tạo lớp 1\fjhf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5" y="762000"/>
            <a:ext cx="3695700" cy="2819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han trời sang tạo lớp 1\hgjhgjkh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3" y="3924306"/>
            <a:ext cx="4416977" cy="2476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han trời sang tạo lớp 1\gjg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761999"/>
            <a:ext cx="3976930" cy="2819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han trời sang tạo lớp 1\hgjghcj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44" y="3942864"/>
            <a:ext cx="3372134" cy="24579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51612" y="681097"/>
            <a:ext cx="3048000" cy="2062103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Ngôi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khung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0" y="4976812"/>
            <a:ext cx="2569728" cy="1652588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2046674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Ngôi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mơ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 )</a:t>
              </a:r>
            </a:p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  <p:pic>
        <p:nvPicPr>
          <p:cNvPr id="2050" name="Picture 2" descr="D:\chan trời sang tạo lớp 1\rdyhtgf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6"/>
            <a:ext cx="5267325" cy="3286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han trời sang tạo lớp 1\ỵhg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36" y="3276600"/>
            <a:ext cx="5222376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30200" y="3810000"/>
            <a:ext cx="3251200" cy="762000"/>
            <a:chOff x="177800" y="3733800"/>
            <a:chExt cx="3251200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228600" y="3733800"/>
              <a:ext cx="3086522" cy="762000"/>
            </a:xfrm>
            <a:prstGeom prst="round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7800" y="3733800"/>
              <a:ext cx="3251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Ngôi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mơ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em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)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6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7&quot;/&gt;&lt;/object&gt;&lt;object type=&quot;3&quot; unique_id=&quot;10004&quot;&gt;&lt;property id=&quot;20148&quot; value=&quot;5&quot;/&gt;&lt;property id=&quot;20300&quot; value=&quot;Slide 2&quot;/&gt;&lt;property id=&quot;20307&quot; value=&quot;360&quot;/&gt;&lt;/object&gt;&lt;object type=&quot;3&quot; unique_id=&quot;10005&quot;&gt;&lt;property id=&quot;20148&quot; value=&quot;5&quot;/&gt;&lt;property id=&quot;20300&quot; value=&quot;Slide 3&quot;/&gt;&lt;property id=&quot;20307&quot; value=&quot;338&quot;/&gt;&lt;/object&gt;&lt;object type=&quot;3&quot; unique_id=&quot;10006&quot;&gt;&lt;property id=&quot;20148&quot; value=&quot;5&quot;/&gt;&lt;property id=&quot;20300&quot; value=&quot;Slide 4&quot;/&gt;&lt;property id=&quot;20307&quot; value=&quot;308&quot;/&gt;&lt;/object&gt;&lt;object type=&quot;3&quot; unique_id=&quot;10007&quot;&gt;&lt;property id=&quot;20148&quot; value=&quot;5&quot;/&gt;&lt;property id=&quot;20300&quot; value=&quot;Slide 5&quot;/&gt;&lt;property id=&quot;20307&quot; value=&quot;339&quot;/&gt;&lt;/object&gt;&lt;object type=&quot;3&quot; unique_id=&quot;10008&quot;&gt;&lt;property id=&quot;20148&quot; value=&quot;5&quot;/&gt;&lt;property id=&quot;20300&quot; value=&quot;Slide 6&quot;/&gt;&lt;property id=&quot;20307&quot; value=&quot;343&quot;/&gt;&lt;/object&gt;&lt;object type=&quot;3&quot; unique_id=&quot;10009&quot;&gt;&lt;property id=&quot;20148&quot; value=&quot;5&quot;/&gt;&lt;property id=&quot;20300&quot; value=&quot;Slide 7&quot;/&gt;&lt;property id=&quot;20307&quot; value=&quot;340&quot;/&gt;&lt;/object&gt;&lt;object type=&quot;3&quot; unique_id=&quot;10010&quot;&gt;&lt;property id=&quot;20148&quot; value=&quot;5&quot;/&gt;&lt;property id=&quot;20300&quot; value=&quot;Slide 8&quot;/&gt;&lt;property id=&quot;20307&quot; value=&quot;344&quot;/&gt;&lt;/object&gt;&lt;object type=&quot;3&quot; unique_id=&quot;10011&quot;&gt;&lt;property id=&quot;20148&quot; value=&quot;5&quot;/&gt;&lt;property id=&quot;20300&quot; value=&quot;Slide 9&quot;/&gt;&lt;property id=&quot;20307&quot; value=&quot;345&quot;/&gt;&lt;/object&gt;&lt;object type=&quot;3&quot; unique_id=&quot;10012&quot;&gt;&lt;property id=&quot;20148&quot; value=&quot;5&quot;/&gt;&lt;property id=&quot;20300&quot; value=&quot;Slide 10&quot;/&gt;&lt;property id=&quot;20307&quot; value=&quot;347&quot;/&gt;&lt;/object&gt;&lt;object type=&quot;3&quot; unique_id=&quot;10013&quot;&gt;&lt;property id=&quot;20148&quot; value=&quot;5&quot;/&gt;&lt;property id=&quot;20300&quot; value=&quot;Slide 11&quot;/&gt;&lt;property id=&quot;20307&quot; value=&quot;350&quot;/&gt;&lt;/object&gt;&lt;object type=&quot;3&quot; unique_id=&quot;10014&quot;&gt;&lt;property id=&quot;20148&quot; value=&quot;5&quot;/&gt;&lt;property id=&quot;20300&quot; value=&quot;Slide 12&quot;/&gt;&lt;property id=&quot;20307&quot; value=&quot;348&quot;/&gt;&lt;/object&gt;&lt;object type=&quot;3&quot; unique_id=&quot;10015&quot;&gt;&lt;property id=&quot;20148&quot; value=&quot;5&quot;/&gt;&lt;property id=&quot;20300&quot; value=&quot;Slide 13&quot;/&gt;&lt;property id=&quot;20307&quot; value=&quot;353&quot;/&gt;&lt;/object&gt;&lt;object type=&quot;3&quot; unique_id=&quot;10016&quot;&gt;&lt;property id=&quot;20148&quot; value=&quot;5&quot;/&gt;&lt;property id=&quot;20300&quot; value=&quot;Slide 14&quot;/&gt;&lt;property id=&quot;20307&quot; value=&quot;354&quot;/&gt;&lt;/object&gt;&lt;object type=&quot;3&quot; unique_id=&quot;10017&quot;&gt;&lt;property id=&quot;20148&quot; value=&quot;5&quot;/&gt;&lt;property id=&quot;20300&quot; value=&quot;Slide 15&quot;/&gt;&lt;property id=&quot;20307&quot; value=&quot;355&quot;/&gt;&lt;/object&gt;&lt;object type=&quot;3&quot; unique_id=&quot;10018&quot;&gt;&lt;property id=&quot;20148&quot; value=&quot;5&quot;/&gt;&lt;property id=&quot;20300&quot; value=&quot;Slide 16&quot;/&gt;&lt;property id=&quot;20307&quot; value=&quot;349&quot;/&gt;&lt;/object&gt;&lt;object type=&quot;3&quot; unique_id=&quot;10019&quot;&gt;&lt;property id=&quot;20148&quot; value=&quot;5&quot;/&gt;&lt;property id=&quot;20300&quot; value=&quot;Slide 17&quot;/&gt;&lt;property id=&quot;20307&quot; value=&quot;346&quot;/&gt;&lt;/object&gt;&lt;object type=&quot;3&quot; unique_id=&quot;10020&quot;&gt;&lt;property id=&quot;20148&quot; value=&quot;5&quot;/&gt;&lt;property id=&quot;20300&quot; value=&quot;Slide 18&quot;/&gt;&lt;property id=&quot;20307&quot; value=&quot;356&quot;/&gt;&lt;/object&gt;&lt;object type=&quot;3&quot; unique_id=&quot;10021&quot;&gt;&lt;property id=&quot;20148&quot; value=&quot;5&quot;/&gt;&lt;property id=&quot;20300&quot; value=&quot;Slide 19&quot;/&gt;&lt;property id=&quot;20307&quot; value=&quot;361&quot;/&gt;&lt;/object&gt;&lt;object type=&quot;3&quot; unique_id=&quot;10022&quot;&gt;&lt;property id=&quot;20148&quot; value=&quot;5&quot;/&gt;&lt;property id=&quot;20300&quot; value=&quot;Slide 20&quot;/&gt;&lt;property id=&quot;20307&quot; value=&quot;357&quot;/&gt;&lt;/object&gt;&lt;object type=&quot;3&quot; unique_id=&quot;10023&quot;&gt;&lt;property id=&quot;20148&quot; value=&quot;5&quot;/&gt;&lt;property id=&quot;20300&quot; value=&quot;Slide 21&quot;/&gt;&lt;property id=&quot;20307&quot; value=&quot;358&quot;/&gt;&lt;/object&gt;&lt;object type=&quot;3&quot; unique_id=&quot;10024&quot;&gt;&lt;property id=&quot;20148&quot; value=&quot;5&quot;/&gt;&lt;property id=&quot;20300&quot; value=&quot;Slide 22&quot;/&gt;&lt;property id=&quot;20307&quot; value=&quot;359&quot;/&gt;&lt;/object&gt;&lt;/object&gt;&lt;object type=&quot;8&quot; unique_id=&quot;1004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6476</TotalTime>
  <Words>300</Words>
  <Application>Microsoft Office PowerPoint</Application>
  <PresentationFormat>On-screen Show (4:3)</PresentationFormat>
  <Paragraphs>69</Paragraphs>
  <Slides>22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1_Office Theme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MTC</cp:lastModifiedBy>
  <cp:revision>577</cp:revision>
  <dcterms:created xsi:type="dcterms:W3CDTF">2020-08-13T08:18:23Z</dcterms:created>
  <dcterms:modified xsi:type="dcterms:W3CDTF">2024-10-18T11:03:40Z</dcterms:modified>
</cp:coreProperties>
</file>