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8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6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09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02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7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18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3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8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19DFF-4317-4C37-BCCB-709C70AE9E6C}" type="datetimeFigureOut">
              <a:rPr lang="en-US" smtClean="0"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2A56A-DF53-409A-B6E7-566A6B551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5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33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39752" y="188640"/>
            <a:ext cx="37180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Trường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tiểu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học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52" y="809724"/>
            <a:ext cx="83033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 DỰ GIỜ, THĂM LỚP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54533" y="2967335"/>
            <a:ext cx="42349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MÔN MĨ THUẬT</a:t>
            </a:r>
          </a:p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LỚP 2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71800" y="5445224"/>
            <a:ext cx="7877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GV: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86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5776" y="1700808"/>
            <a:ext cx="3371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41458"/>
            <a:ext cx="70212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6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-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a4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8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3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95461"/>
            <a:ext cx="9168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SẺ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268760"/>
            <a:ext cx="820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42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449713"/>
            <a:ext cx="547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 TRANH DÂN GIAN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6044"/>
            <a:ext cx="9144000" cy="52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08720"/>
            <a:ext cx="9230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 HỌC ĐẾN ĐÂY LÀ KẾT THÚC</a:t>
            </a:r>
          </a:p>
          <a:p>
            <a:pPr algn="ctr"/>
            <a:endParaRPr lang="en-US" sz="4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8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THANKS!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62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96536"/>
          </a:xfrm>
        </p:spPr>
      </p:pic>
      <p:sp>
        <p:nvSpPr>
          <p:cNvPr id="5" name="TextBox 4"/>
          <p:cNvSpPr txBox="1"/>
          <p:nvPr/>
        </p:nvSpPr>
        <p:spPr>
          <a:xfrm>
            <a:off x="2051720" y="2996952"/>
            <a:ext cx="5486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 HỌC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2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Đến Trường ♪ Thần Đồng Âm Nhạc Việt Nam Bé MAI V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484784"/>
            <a:ext cx="8045450" cy="4641379"/>
          </a:xfrm>
        </p:spPr>
      </p:pic>
      <p:sp>
        <p:nvSpPr>
          <p:cNvPr id="3" name="Rectangle 2"/>
          <p:cNvSpPr/>
          <p:nvPr/>
        </p:nvSpPr>
        <p:spPr>
          <a:xfrm>
            <a:off x="2256801" y="404664"/>
            <a:ext cx="36327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KHỞI ĐỘNG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828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" y="2636912"/>
            <a:ext cx="9144000" cy="42210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113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97255" y="633462"/>
            <a:ext cx="9341255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MĨ THUẬT</a:t>
            </a:r>
          </a:p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 ĐỀ 2: ĐƯỜNG ĐẾN TRƯỜNG EM</a:t>
            </a:r>
          </a:p>
          <a:p>
            <a:pPr algn="ctr"/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Cổng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nhộn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nhịp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12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0" y="703237"/>
            <a:ext cx="8208913" cy="4237931"/>
          </a:xfrm>
        </p:spPr>
      </p:pic>
      <p:sp>
        <p:nvSpPr>
          <p:cNvPr id="5" name="TextBox 4"/>
          <p:cNvSpPr txBox="1"/>
          <p:nvPr/>
        </p:nvSpPr>
        <p:spPr>
          <a:xfrm>
            <a:off x="2699792" y="79513"/>
            <a:ext cx="2762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5085184"/>
            <a:ext cx="8925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085034"/>
            <a:ext cx="792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8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646671"/>
            <a:ext cx="4014763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646671"/>
            <a:ext cx="3772211" cy="1823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64" y="2808141"/>
            <a:ext cx="3781054" cy="19519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7" y="2820539"/>
            <a:ext cx="3772211" cy="195193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00916" y="112479"/>
            <a:ext cx="80675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 DIỄN RA Ở CỔNG TRƯỜNG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1757" y="4932063"/>
            <a:ext cx="7285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102" y="5513241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359078"/>
            <a:ext cx="6668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816816"/>
            <a:ext cx="6991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517232"/>
            <a:ext cx="6155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6165304"/>
            <a:ext cx="7826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53132"/>
            <a:ext cx="7610030" cy="3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1978" y="0"/>
            <a:ext cx="6863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TẠO SẢN PHẨM MĨ THUẬT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18"/>
          <p:cNvGrpSpPr>
            <a:grpSpLocks/>
          </p:cNvGrpSpPr>
          <p:nvPr/>
        </p:nvGrpSpPr>
        <p:grpSpPr bwMode="auto">
          <a:xfrm>
            <a:off x="367516" y="486626"/>
            <a:ext cx="3747851" cy="2286862"/>
            <a:chOff x="0" y="-96"/>
            <a:chExt cx="5760" cy="4416"/>
          </a:xfrm>
        </p:grpSpPr>
        <p:pic>
          <p:nvPicPr>
            <p:cNvPr id="16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73016"/>
            <a:ext cx="3747851" cy="2482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20" y="3558113"/>
            <a:ext cx="3816424" cy="2482402"/>
          </a:xfrm>
          <a:prstGeom prst="rect">
            <a:avLst/>
          </a:prstGeom>
        </p:spPr>
      </p:pic>
      <p:grpSp>
        <p:nvGrpSpPr>
          <p:cNvPr id="22" name="Group 118"/>
          <p:cNvGrpSpPr>
            <a:grpSpLocks/>
          </p:cNvGrpSpPr>
          <p:nvPr/>
        </p:nvGrpSpPr>
        <p:grpSpPr bwMode="auto">
          <a:xfrm>
            <a:off x="4800206" y="471547"/>
            <a:ext cx="3827043" cy="2232125"/>
            <a:chOff x="0" y="-96"/>
            <a:chExt cx="5760" cy="4416"/>
          </a:xfrm>
        </p:grpSpPr>
        <p:pic>
          <p:nvPicPr>
            <p:cNvPr id="23" name="Picture 119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1"/>
              <a:ext cx="5733" cy="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20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2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1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22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16" y="2076"/>
              <a:ext cx="4416" cy="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6460100" y="1246728"/>
            <a:ext cx="288032" cy="340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56064" y="1455859"/>
            <a:ext cx="288032" cy="2923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749027" y="913290"/>
            <a:ext cx="457200" cy="4981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69589" y="2017138"/>
            <a:ext cx="41048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228872" y="936330"/>
            <a:ext cx="398377" cy="519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505501" y="2017138"/>
            <a:ext cx="108012" cy="574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88619" y="1505162"/>
            <a:ext cx="326639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>
            <a:off x="7749027" y="2437355"/>
            <a:ext cx="457200" cy="2009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>
            <a:off x="8214289" y="2325521"/>
            <a:ext cx="199189" cy="288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842880" y="192447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55576" y="1411396"/>
            <a:ext cx="237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16016" y="2773488"/>
            <a:ext cx="473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53237" y="6268670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596420" y="6164249"/>
            <a:ext cx="2632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B4:Vẽ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980728"/>
            <a:ext cx="2809875" cy="23042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4" y="980727"/>
            <a:ext cx="3093451" cy="2304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3933056"/>
            <a:ext cx="2857500" cy="24482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3" y="3885339"/>
            <a:ext cx="3093452" cy="2448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988" y="980727"/>
            <a:ext cx="2857500" cy="2304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244"/>
            <a:ext cx="2844124" cy="24754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27784" y="2606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THAM KHẢO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3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/object&gt;&lt;object type=&quot;8&quot; unique_id=&quot;1003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275</Words>
  <Application>Microsoft Office PowerPoint</Application>
  <PresentationFormat>On-screen Show (4:3)</PresentationFormat>
  <Paragraphs>38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MTC</cp:lastModifiedBy>
  <cp:revision>21</cp:revision>
  <dcterms:created xsi:type="dcterms:W3CDTF">2021-07-15T08:40:09Z</dcterms:created>
  <dcterms:modified xsi:type="dcterms:W3CDTF">2024-10-20T03:51:22Z</dcterms:modified>
</cp:coreProperties>
</file>