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3" r:id="rId6"/>
    <p:sldId id="264" r:id="rId7"/>
    <p:sldId id="261" r:id="rId8"/>
    <p:sldId id="265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1580" y="404664"/>
            <a:ext cx="756084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CHỦ ĐỀ 2: MÙA THU QUÊ EM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27773F8-D21C-4C57-BA24-D5832F032A27}"/>
              </a:ext>
            </a:extLst>
          </p:cNvPr>
          <p:cNvSpPr/>
          <p:nvPr/>
        </p:nvSpPr>
        <p:spPr>
          <a:xfrm>
            <a:off x="1043608" y="1268760"/>
            <a:ext cx="690132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Bài 1 Mặt nạ Trung thu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3A1D2BC-F1D6-4FAA-A488-6E3959D5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46" y="2286744"/>
            <a:ext cx="8172908" cy="44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692335" cy="81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4136" y="-99392"/>
            <a:ext cx="555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01" y="5142671"/>
            <a:ext cx="86260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Các mặt nạ trên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Màu sắc như thế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là những hình gì?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có những chi tiết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Nét biểu cảm trên mặt nạ có gì thú vị?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2192" y="9075911"/>
            <a:ext cx="71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470" y="530120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Nặng lòng lưu giữ nghề truyền thống làm mặt nạ trung thu - Báo Quảng Ninh 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1" y="636396"/>
            <a:ext cx="8347211" cy="444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952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41484"/>
            <a:ext cx="850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 KIẾN TẠO KIẾN THỨC KĨ NĂNG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78751" cy="577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7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Rectangle 5"/>
          <p:cNvSpPr/>
          <p:nvPr/>
        </p:nvSpPr>
        <p:spPr>
          <a:xfrm>
            <a:off x="2787310" y="-27384"/>
            <a:ext cx="3728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2360754" cy="2907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73016"/>
            <a:ext cx="2807097" cy="2907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2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0035"/>
            <a:ext cx="2807097" cy="2526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30036"/>
            <a:ext cx="2360754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830036"/>
            <a:ext cx="2723232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3573015"/>
            <a:ext cx="2723232" cy="2907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21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" y="-383847"/>
            <a:ext cx="9143999" cy="63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6570" y="126192"/>
            <a:ext cx="6907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TẬP SÁNG TẠO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46350" y="781253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mặt nạ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5" y="1381418"/>
            <a:ext cx="8055670" cy="47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ung-Trung-Thu-Trieu-Vy">
            <a:hlinkClick r:id="" action="ppaction://media"/>
            <a:extLst>
              <a:ext uri="{FF2B5EF4-FFF2-40B4-BE49-F238E27FC236}">
                <a16:creationId xmlns="" xmlns:a16="http://schemas.microsoft.com/office/drawing/2014/main" id="{3457EECA-AF12-4543-AA06-962D115F2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770" y="6053260"/>
            <a:ext cx="609600" cy="609600"/>
          </a:xfrm>
          <a:prstGeom prst="rect">
            <a:avLst/>
          </a:prstGeom>
        </p:spPr>
      </p:pic>
      <p:pic>
        <p:nvPicPr>
          <p:cNvPr id="7" name="Em Đi Rước Đèn - Tốp Ca Thiếu Nhi">
            <a:hlinkClick r:id="" action="ppaction://media"/>
            <a:extLst>
              <a:ext uri="{FF2B5EF4-FFF2-40B4-BE49-F238E27FC236}">
                <a16:creationId xmlns="" xmlns:a16="http://schemas.microsoft.com/office/drawing/2014/main" id="{12A482AF-008A-4E1E-9FDA-B30E9E7BE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615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404664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 - ĐÁNH GIÁ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B129804E-9354-4BFA-897C-0614BA2AD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" t="6301" r="13478" b="7058"/>
          <a:stretch/>
        </p:blipFill>
        <p:spPr>
          <a:xfrm>
            <a:off x="216024" y="1749532"/>
            <a:ext cx="8892480" cy="4703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91A2CD0-9751-439C-B624-28F1E96C01F5}"/>
              </a:ext>
            </a:extLst>
          </p:cNvPr>
          <p:cNvSpPr txBox="1"/>
          <p:nvPr/>
        </p:nvSpPr>
        <p:spPr>
          <a:xfrm>
            <a:off x="1913104" y="11540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https://padlet.com/chiemthdx/hjd6o5yzqahkouqz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 theo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 mặt nạ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892061"/>
            <a:ext cx="4887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-Mặt nạ em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nhân vật 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7920880" cy="44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188641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4065769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3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 - &amp;quot;Sắm vai theo sản phẩm mặt nạ&amp;quot;&quot;/&gt;&lt;property id=&quot;20307&quot; value=&quot;261&quot;/&gt;&lt;/object&gt;&lt;object type=&quot;3&quot; unique_id=&quot;10011&quot;&gt;&lt;property id=&quot;20148&quot; value=&quot;5&quot;/&gt;&lt;property id=&quot;20300&quot; value=&quot;Slide 8 - &amp;quot; Kính chúc các thầy cô giáo và các em  Mạnh khỏe – Hạnh phúc &amp;quot;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155</Words>
  <Application>Microsoft Office PowerPoint</Application>
  <PresentationFormat>On-screen Show (4:3)</PresentationFormat>
  <Paragraphs>18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Sắm vai theo sản phẩm mặt nạ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MTC</cp:lastModifiedBy>
  <cp:revision>44</cp:revision>
  <dcterms:created xsi:type="dcterms:W3CDTF">2021-07-22T08:52:25Z</dcterms:created>
  <dcterms:modified xsi:type="dcterms:W3CDTF">2024-10-20T03:54:02Z</dcterms:modified>
</cp:coreProperties>
</file>