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67" r:id="rId3"/>
    <p:sldMasterId id="2147483679" r:id="rId4"/>
  </p:sldMasterIdLst>
  <p:notesMasterIdLst>
    <p:notesMasterId r:id="rId26"/>
  </p:notesMasterIdLst>
  <p:sldIdLst>
    <p:sldId id="308" r:id="rId5"/>
    <p:sldId id="288" r:id="rId6"/>
    <p:sldId id="289" r:id="rId7"/>
    <p:sldId id="290" r:id="rId8"/>
    <p:sldId id="291" r:id="rId9"/>
    <p:sldId id="292" r:id="rId10"/>
    <p:sldId id="293" r:id="rId11"/>
    <p:sldId id="262" r:id="rId12"/>
    <p:sldId id="309" r:id="rId13"/>
    <p:sldId id="264" r:id="rId14"/>
    <p:sldId id="279" r:id="rId15"/>
    <p:sldId id="280" r:id="rId16"/>
    <p:sldId id="281" r:id="rId17"/>
    <p:sldId id="282" r:id="rId18"/>
    <p:sldId id="311" r:id="rId19"/>
    <p:sldId id="269" r:id="rId20"/>
    <p:sldId id="284" r:id="rId21"/>
    <p:sldId id="285" r:id="rId22"/>
    <p:sldId id="286" r:id="rId23"/>
    <p:sldId id="287" r:id="rId24"/>
    <p:sldId id="27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14/6/2021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14/6/2021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14/6/2021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14/6/2021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14/6/2021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14/6/2021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14/6/2021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14/6/2021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14/6/2021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14/6/2021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14/6/2021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14/6/2021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14/6/2021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91A89-E8CE-409F-B6FB-2FE31E2C8F78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8.GIF"/><Relationship Id="rId12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7.xml"/><Relationship Id="rId11" Type="http://schemas.openxmlformats.org/officeDocument/2006/relationships/slide" Target="slide4.xml"/><Relationship Id="rId5" Type="http://schemas.openxmlformats.org/officeDocument/2006/relationships/image" Target="../media/image4.jpeg"/><Relationship Id="rId10" Type="http://schemas.openxmlformats.org/officeDocument/2006/relationships/image" Target="../media/image6.GIF"/><Relationship Id="rId4" Type="http://schemas.openxmlformats.org/officeDocument/2006/relationships/audio" Target="../media/audio1.wav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eg"/><Relationship Id="rId5" Type="http://schemas.openxmlformats.org/officeDocument/2006/relationships/audio" Target="../media/audio3.wav"/><Relationship Id="rId10" Type="http://schemas.openxmlformats.org/officeDocument/2006/relationships/image" Target="../media/image7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eg"/><Relationship Id="rId5" Type="http://schemas.openxmlformats.org/officeDocument/2006/relationships/audio" Target="../media/audio3.wav"/><Relationship Id="rId10" Type="http://schemas.openxmlformats.org/officeDocument/2006/relationships/slide" Target="slide3.xml"/><Relationship Id="rId4" Type="http://schemas.openxmlformats.org/officeDocument/2006/relationships/audio" Target="../media/audio2.wav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eg"/><Relationship Id="rId5" Type="http://schemas.openxmlformats.org/officeDocument/2006/relationships/audio" Target="../media/audio3.wav"/><Relationship Id="rId10" Type="http://schemas.openxmlformats.org/officeDocument/2006/relationships/slide" Target="slide3.xml"/><Relationship Id="rId4" Type="http://schemas.openxmlformats.org/officeDocument/2006/relationships/audio" Target="../media/audio2.wav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eg"/><Relationship Id="rId5" Type="http://schemas.openxmlformats.org/officeDocument/2006/relationships/audio" Target="../media/audio3.wav"/><Relationship Id="rId10" Type="http://schemas.openxmlformats.org/officeDocument/2006/relationships/slide" Target="slide3.xml"/><Relationship Id="rId4" Type="http://schemas.openxmlformats.org/officeDocument/2006/relationships/audio" Target="../media/audio2.wav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471930"/>
            <a:ext cx="9144000" cy="3785870"/>
          </a:xfrm>
        </p:spPr>
        <p:txBody>
          <a:bodyPr/>
          <a:lstStyle/>
          <a:p>
            <a:pPr lvl="1" algn="ctr" defTabSz="457200" fontAlgn="base">
              <a:lnSpc>
                <a:spcPct val="100000"/>
              </a:lnSpc>
              <a:buClrTx/>
              <a:buSzTx/>
              <a:buFontTx/>
              <a:defRPr/>
            </a:pPr>
            <a:r>
              <a:rPr lang="en-US" altLang="zh-CN" sz="7200" b="1" noProof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đến với tiết Toán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2324100" cy="10591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215" y="1344295"/>
            <a:ext cx="9482455" cy="4799330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1005" y="144145"/>
            <a:ext cx="9061450" cy="22440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4215" y="2388235"/>
            <a:ext cx="7574280" cy="14630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395" y="3851275"/>
            <a:ext cx="6839585" cy="1485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1295" y="5337175"/>
            <a:ext cx="5440045" cy="652780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370" y="142875"/>
            <a:ext cx="2263140" cy="9677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435" y="1896745"/>
            <a:ext cx="10895965" cy="306451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359525" y="2596515"/>
            <a:ext cx="39497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4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049135" y="2596515"/>
            <a:ext cx="39497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728585" y="2596515"/>
            <a:ext cx="39497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6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428990" y="2596515"/>
            <a:ext cx="39497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7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787890" y="2596515"/>
            <a:ext cx="39497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9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640070" y="4138295"/>
            <a:ext cx="51562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13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359525" y="4128135"/>
            <a:ext cx="51562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14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049135" y="4138295"/>
            <a:ext cx="51562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15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728585" y="4128135"/>
            <a:ext cx="51562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16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787890" y="4138295"/>
            <a:ext cx="51562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19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7" grpId="0" bldLvl="0" animBg="1"/>
      <p:bldP spid="17" grpId="1" animBg="1"/>
      <p:bldP spid="18" grpId="0" bldLvl="0" animBg="1"/>
      <p:bldP spid="1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3760" y="1417955"/>
            <a:ext cx="10708640" cy="337566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3072765" y="3326765"/>
            <a:ext cx="1095375" cy="96393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4665345" y="3205480"/>
            <a:ext cx="2474595" cy="97345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2179955" y="3205480"/>
            <a:ext cx="3773170" cy="101409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9330690" y="2900680"/>
            <a:ext cx="821690" cy="134937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9107805" y="3175000"/>
            <a:ext cx="1054735" cy="104457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9930" y="1757680"/>
            <a:ext cx="10964545" cy="302323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638800" y="2596515"/>
            <a:ext cx="436245" cy="5784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Đ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659120" y="3275965"/>
            <a:ext cx="436245" cy="5784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638800" y="3914775"/>
            <a:ext cx="436245" cy="5784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Đ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0984230" y="2596515"/>
            <a:ext cx="436245" cy="5784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1014710" y="3275965"/>
            <a:ext cx="436245" cy="5784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Đ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1014710" y="3914775"/>
            <a:ext cx="436245" cy="5784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Đ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2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505" y="78105"/>
            <a:ext cx="2354580" cy="10591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865" y="1137285"/>
            <a:ext cx="10033635" cy="24384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595880" y="3691890"/>
            <a:ext cx="5284470" cy="8318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4400"/>
              <a:t>a. 0, 1, 2, 3, 4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2656840" y="4867910"/>
            <a:ext cx="5284470" cy="8318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4400"/>
              <a:t>b. 4, 5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7" grpId="0" bldLvl="0" animBg="1"/>
      <p:bldP spid="1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1115" y="1764665"/>
            <a:ext cx="10281920" cy="292735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685665" y="3611245"/>
            <a:ext cx="466090" cy="55753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 descr="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6315" y="274955"/>
            <a:ext cx="10199370" cy="33769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325" y="3065145"/>
            <a:ext cx="5100320" cy="104267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4929505" y="3002915"/>
            <a:ext cx="841375" cy="58801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51</a:t>
            </a:r>
          </a:p>
        </p:txBody>
      </p:sp>
      <p:sp>
        <p:nvSpPr>
          <p:cNvPr id="9" name="Oval 8"/>
          <p:cNvSpPr/>
          <p:nvPr/>
        </p:nvSpPr>
        <p:spPr>
          <a:xfrm>
            <a:off x="5182235" y="3590925"/>
            <a:ext cx="841375" cy="58801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50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325" y="4279900"/>
            <a:ext cx="4862195" cy="110871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5081270" y="4279900"/>
            <a:ext cx="841375" cy="58801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48</a:t>
            </a:r>
          </a:p>
        </p:txBody>
      </p:sp>
      <p:sp>
        <p:nvSpPr>
          <p:cNvPr id="13" name="Oval 12"/>
          <p:cNvSpPr/>
          <p:nvPr/>
        </p:nvSpPr>
        <p:spPr>
          <a:xfrm>
            <a:off x="4843145" y="4867910"/>
            <a:ext cx="841375" cy="58801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53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690" y="5540375"/>
            <a:ext cx="5885180" cy="1318260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4843145" y="5540375"/>
            <a:ext cx="841375" cy="58801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50</a:t>
            </a:r>
          </a:p>
        </p:txBody>
      </p:sp>
      <p:sp>
        <p:nvSpPr>
          <p:cNvPr id="17" name="Oval 16"/>
          <p:cNvSpPr/>
          <p:nvPr/>
        </p:nvSpPr>
        <p:spPr>
          <a:xfrm>
            <a:off x="4772660" y="6133465"/>
            <a:ext cx="627380" cy="58801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51</a:t>
            </a:r>
          </a:p>
        </p:txBody>
      </p:sp>
      <p:sp>
        <p:nvSpPr>
          <p:cNvPr id="18" name="Oval 17"/>
          <p:cNvSpPr/>
          <p:nvPr/>
        </p:nvSpPr>
        <p:spPr>
          <a:xfrm>
            <a:off x="6172835" y="6133465"/>
            <a:ext cx="627380" cy="58801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52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2" grpId="0" animBg="1"/>
      <p:bldP spid="12" grpId="1" animBg="1"/>
      <p:bldP spid="13" grpId="0" animBg="1"/>
      <p:bldP spid="13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055" y="78740"/>
            <a:ext cx="1360805" cy="7924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0080" y="1417320"/>
            <a:ext cx="8229600" cy="399669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859405" y="2789555"/>
            <a:ext cx="1085850" cy="53721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52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879725" y="3397885"/>
            <a:ext cx="1085850" cy="53721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85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859405" y="4027170"/>
            <a:ext cx="1085850" cy="53721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68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859405" y="4605020"/>
            <a:ext cx="1085850" cy="53721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71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194675" y="2789555"/>
            <a:ext cx="1085850" cy="5372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54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225155" y="3397885"/>
            <a:ext cx="1085850" cy="5372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87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194675" y="4027170"/>
            <a:ext cx="1085850" cy="48577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70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194675" y="4605020"/>
            <a:ext cx="1085850" cy="5372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73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705229" y="2026920"/>
            <a:ext cx="1901336" cy="1901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566326" y="2026920"/>
            <a:ext cx="1901336" cy="1901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869161" y="2460674"/>
            <a:ext cx="1901336" cy="1901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262529" y="2243797"/>
            <a:ext cx="1901336" cy="1901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9146" y="793799"/>
            <a:ext cx="3333750" cy="33337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53296" y="1472922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6300" y="274320"/>
            <a:ext cx="10497820" cy="5827395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0" y="2637155"/>
            <a:ext cx="2493645" cy="2931160"/>
          </a:xfrm>
          <a:prstGeom prst="cloud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Thỏ trắng chạy ở lần số 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422669" y="3174271"/>
            <a:ext cx="752004" cy="1183099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240479" y="2735172"/>
            <a:ext cx="752004" cy="1183099"/>
          </a:xfrm>
          <a:prstGeom prst="rect">
            <a:avLst/>
          </a:prstGeom>
        </p:spPr>
      </p:pic>
      <p:pic>
        <p:nvPicPr>
          <p:cNvPr id="19" name="Picture 1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856070" y="3174300"/>
            <a:ext cx="710625" cy="111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4744" y="1033977"/>
            <a:ext cx="2956412" cy="2832074"/>
          </a:xfrm>
          <a:prstGeom prst="rect">
            <a:avLst/>
          </a:prstGeom>
        </p:spPr>
      </p:pic>
      <p:sp>
        <p:nvSpPr>
          <p:cNvPr id="15" name="4"/>
          <p:cNvSpPr/>
          <p:nvPr/>
        </p:nvSpPr>
        <p:spPr>
          <a:xfrm>
            <a:off x="5981039" y="4060600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3"/>
          <p:cNvSpPr/>
          <p:nvPr/>
        </p:nvSpPr>
        <p:spPr>
          <a:xfrm>
            <a:off x="5981039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2"/>
          <p:cNvSpPr/>
          <p:nvPr/>
        </p:nvSpPr>
        <p:spPr>
          <a:xfrm>
            <a:off x="5968618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1"/>
          <p:cNvSpPr/>
          <p:nvPr/>
        </p:nvSpPr>
        <p:spPr>
          <a:xfrm>
            <a:off x="5956197" y="4083606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487592" y="2681574"/>
            <a:ext cx="752880" cy="1184477"/>
          </a:xfrm>
          <a:prstGeom prst="rect">
            <a:avLst/>
          </a:prstGeom>
        </p:spPr>
      </p:pic>
      <p:pic>
        <p:nvPicPr>
          <p:cNvPr id="11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51397" y="-8763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-0.6875 0.0145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75" y="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79101 0.022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57" y="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90156 -0.034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78" y="-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91445 -0.0231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bldLvl="0" animBg="1"/>
      <p:bldP spid="16" grpId="0" bldLvl="0" animBg="1"/>
      <p:bldP spid="17" grpId="0" bldLvl="0" animBg="1"/>
      <p:bldP spid="18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859517" y="4030933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44 = 40 + 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849996" y="5026354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71218" y="4047494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68 = 60 + 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rId10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6172469" y="3999975"/>
            <a:ext cx="4884206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514349" y="4004719"/>
            <a:ext cx="476140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514349" y="5026355"/>
            <a:ext cx="4761407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172469" y="5026354"/>
            <a:ext cx="4884206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65 = 60 + 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rId10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6454724" y="5001749"/>
            <a:ext cx="45534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A.90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C.94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B.93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849996" y="4020528"/>
            <a:ext cx="4425761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D.91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92 = ? + 2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rId10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3138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2: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Tia số. Số liền trước,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 liền sau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1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163</Words>
  <Application>Microsoft Office PowerPoint</Application>
  <PresentationFormat>Widescreen</PresentationFormat>
  <Paragraphs>91</Paragraphs>
  <Slides>21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Microsoft YaHei</vt:lpstr>
      <vt:lpstr>SimSun</vt:lpstr>
      <vt:lpstr>SimSun</vt:lpstr>
      <vt:lpstr>Arial</vt:lpstr>
      <vt:lpstr>Calibri</vt:lpstr>
      <vt:lpstr>Calibri Light</vt:lpstr>
      <vt:lpstr>等线</vt:lpstr>
      <vt:lpstr>ITC Avant Garde Std Bk</vt:lpstr>
      <vt:lpstr>Times New Roman</vt:lpstr>
      <vt:lpstr>Verdana</vt:lpstr>
      <vt:lpstr>字魂17号-萌趣果冻体</vt:lpstr>
      <vt:lpstr>3_Office Theme</vt:lpstr>
      <vt:lpstr>4_Office 主题</vt:lpstr>
      <vt:lpstr>4_Office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11</cp:revision>
  <dcterms:created xsi:type="dcterms:W3CDTF">2021-05-04T09:55:00Z</dcterms:created>
  <dcterms:modified xsi:type="dcterms:W3CDTF">2021-06-14T07:15:52Z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