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  <p:sldMasterId id="2147483720" r:id="rId4"/>
    <p:sldMasterId id="2147483734" r:id="rId5"/>
  </p:sldMasterIdLst>
  <p:notesMasterIdLst>
    <p:notesMasterId r:id="rId19"/>
  </p:notesMasterIdLst>
  <p:sldIdLst>
    <p:sldId id="474" r:id="rId6"/>
    <p:sldId id="264" r:id="rId7"/>
    <p:sldId id="310" r:id="rId8"/>
    <p:sldId id="260" r:id="rId9"/>
    <p:sldId id="477" r:id="rId10"/>
    <p:sldId id="468" r:id="rId11"/>
    <p:sldId id="478" r:id="rId12"/>
    <p:sldId id="479" r:id="rId13"/>
    <p:sldId id="340" r:id="rId14"/>
    <p:sldId id="480" r:id="rId15"/>
    <p:sldId id="488" r:id="rId16"/>
    <p:sldId id="490" r:id="rId17"/>
    <p:sldId id="4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97" d="100"/>
          <a:sy n="97" d="100"/>
        </p:scale>
        <p:origin x="2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1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9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049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195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769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659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8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4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51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72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99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2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50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37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9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34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6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87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42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2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25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07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77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45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5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64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79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493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67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47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660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88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53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651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624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3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444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804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84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2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883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425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128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7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7879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7867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12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003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2431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1639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9341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5269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873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8750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1041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13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7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4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5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0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1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0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757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30">
              <a:defRPr/>
            </a:pPr>
            <a:endParaRPr lang="zh-CN" altLang="en-US" sz="1425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30"/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4060B-6366-4EE4-A7D5-EB757FC75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5BCD-4BAB-4813-ADC7-70B7637FE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C3F174-8644-4512-B433-F58853033D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90938-EB29-4FCE-B80C-AB8A25639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192" y="-66554"/>
            <a:ext cx="629427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7C5636-C499-464A-B51D-B22AA7FD9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554"/>
            <a:ext cx="6467475" cy="1152525"/>
          </a:xfrm>
          <a:prstGeom prst="rect">
            <a:avLst/>
          </a:prstGeom>
        </p:spPr>
      </p:pic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E96162BA-DC79-4BED-B95A-B317DF24E97C}"/>
              </a:ext>
            </a:extLst>
          </p:cNvPr>
          <p:cNvSpPr/>
          <p:nvPr/>
        </p:nvSpPr>
        <p:spPr>
          <a:xfrm>
            <a:off x="350874" y="990692"/>
            <a:ext cx="4040372" cy="2985885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Tờ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lịch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Hoa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hồng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Bàn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Đèn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bàn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…..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5C284E-85ED-4370-9B23-43D36A453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74" y="4081565"/>
            <a:ext cx="4410297" cy="937002"/>
          </a:xfrm>
          <a:prstGeom prst="rect">
            <a:avLst/>
          </a:prstGeom>
        </p:spPr>
      </p:pic>
      <p:sp>
        <p:nvSpPr>
          <p:cNvPr id="11" name="Scroll: Horizontal 10">
            <a:extLst>
              <a:ext uri="{FF2B5EF4-FFF2-40B4-BE49-F238E27FC236}">
                <a16:creationId xmlns:a16="http://schemas.microsoft.com/office/drawing/2014/main" id="{9006B8FA-1B2C-44EF-B4AA-0B858D623DF6}"/>
              </a:ext>
            </a:extLst>
          </p:cNvPr>
          <p:cNvSpPr/>
          <p:nvPr/>
        </p:nvSpPr>
        <p:spPr>
          <a:xfrm>
            <a:off x="133530" y="4900732"/>
            <a:ext cx="5387593" cy="1933151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Bé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đang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tưới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hoa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Bé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đang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xem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lịch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19440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37BB0-FB0B-47BA-99A3-70F5F637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8B2EE-846A-4B22-8851-9615E2373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20" descr="logo">
            <a:extLst>
              <a:ext uri="{FF2B5EF4-FFF2-40B4-BE49-F238E27FC236}">
                <a16:creationId xmlns:a16="http://schemas.microsoft.com/office/drawing/2014/main" id="{F30C9E97-2A99-4540-ABF2-614B6E725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AECAB6-B5B9-4031-B728-86E27EAAC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365125"/>
            <a:ext cx="4238625" cy="2203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59C3B8-4946-47C8-A39A-9E84C2DF4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854" y="544286"/>
            <a:ext cx="5764531" cy="547551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E5BF30F-5C5C-4B0D-9603-0FCEC7D4D00E}"/>
              </a:ext>
            </a:extLst>
          </p:cNvPr>
          <p:cNvSpPr/>
          <p:nvPr/>
        </p:nvSpPr>
        <p:spPr>
          <a:xfrm>
            <a:off x="2166257" y="2911928"/>
            <a:ext cx="1872343" cy="1034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endParaRPr lang="en-US" sz="32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26D904-1A12-489B-BA35-88F026D3EF2F}"/>
              </a:ext>
            </a:extLst>
          </p:cNvPr>
          <p:cNvCxnSpPr/>
          <p:nvPr/>
        </p:nvCxnSpPr>
        <p:spPr>
          <a:xfrm flipV="1">
            <a:off x="4038600" y="1467077"/>
            <a:ext cx="3439886" cy="19619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15E0102-6FCA-4A24-8DB8-67D2C188643A}"/>
              </a:ext>
            </a:extLst>
          </p:cNvPr>
          <p:cNvCxnSpPr>
            <a:cxnSpLocks/>
          </p:cNvCxnSpPr>
          <p:nvPr/>
        </p:nvCxnSpPr>
        <p:spPr>
          <a:xfrm flipV="1">
            <a:off x="4038600" y="3282043"/>
            <a:ext cx="3330893" cy="1469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C48DC0-0C93-438C-86D8-AD9EFA08124C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4038600" y="3429000"/>
            <a:ext cx="3520644" cy="1774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E540169-439C-4ABC-A275-E5BFE96F70E1}"/>
              </a:ext>
            </a:extLst>
          </p:cNvPr>
          <p:cNvCxnSpPr>
            <a:cxnSpLocks/>
          </p:cNvCxnSpPr>
          <p:nvPr/>
        </p:nvCxnSpPr>
        <p:spPr>
          <a:xfrm>
            <a:off x="4093096" y="3456892"/>
            <a:ext cx="5257733" cy="349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065E86AE-4DB4-485B-8F10-2330CCEF4086}"/>
              </a:ext>
            </a:extLst>
          </p:cNvPr>
          <p:cNvSpPr/>
          <p:nvPr/>
        </p:nvSpPr>
        <p:spPr>
          <a:xfrm>
            <a:off x="1230086" y="4544445"/>
            <a:ext cx="2670401" cy="1034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endParaRPr lang="en-US" sz="32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27AC83D-52B4-4134-854F-EB8DC70FF719}"/>
              </a:ext>
            </a:extLst>
          </p:cNvPr>
          <p:cNvCxnSpPr>
            <a:cxnSpLocks/>
            <a:stCxn id="26" idx="6"/>
          </p:cNvCxnSpPr>
          <p:nvPr/>
        </p:nvCxnSpPr>
        <p:spPr>
          <a:xfrm flipV="1">
            <a:off x="3900487" y="1690689"/>
            <a:ext cx="1977799" cy="33708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512268-2A2D-480C-85C4-E4EED38A60F6}"/>
              </a:ext>
            </a:extLst>
          </p:cNvPr>
          <p:cNvCxnSpPr>
            <a:cxnSpLocks/>
          </p:cNvCxnSpPr>
          <p:nvPr/>
        </p:nvCxnSpPr>
        <p:spPr>
          <a:xfrm>
            <a:off x="3900487" y="5167312"/>
            <a:ext cx="2195513" cy="360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4745912-47F4-4385-B3C3-C436920A8D88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4038600" y="3429000"/>
            <a:ext cx="5207319" cy="11376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CB112C1-5F30-4294-B1A2-63816EEED6B1}"/>
              </a:ext>
            </a:extLst>
          </p:cNvPr>
          <p:cNvCxnSpPr>
            <a:cxnSpLocks/>
          </p:cNvCxnSpPr>
          <p:nvPr/>
        </p:nvCxnSpPr>
        <p:spPr>
          <a:xfrm flipV="1">
            <a:off x="4110853" y="1814769"/>
            <a:ext cx="5207319" cy="16250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78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B856-2646-415A-934D-91A0328D8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428C4-0390-4EBB-BC4B-F9E5AA2E5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506B77-B346-4973-99E8-5E07DF549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69" y="681037"/>
            <a:ext cx="6322560" cy="842963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5A357B4-758A-4CC4-87B9-F938D4F00835}"/>
              </a:ext>
            </a:extLst>
          </p:cNvPr>
          <p:cNvSpPr/>
          <p:nvPr/>
        </p:nvSpPr>
        <p:spPr>
          <a:xfrm>
            <a:off x="2743200" y="2220686"/>
            <a:ext cx="5660571" cy="1676400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indent="-285750" algn="ctr">
              <a:buFontTx/>
              <a:buChar char="-"/>
            </a:pP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Content Placeholder 20" descr="logo">
            <a:extLst>
              <a:ext uri="{FF2B5EF4-FFF2-40B4-BE49-F238E27FC236}">
                <a16:creationId xmlns:a16="http://schemas.microsoft.com/office/drawing/2014/main" id="{1D3C55DA-A6B2-47B4-9DF0-EB47686AB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1480" y="92393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5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5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00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64" y="2379174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59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60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6200DB-59C6-46AF-9A09-D0A7D23E4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931" y="1933575"/>
            <a:ext cx="8953500" cy="1495425"/>
          </a:xfrm>
          <a:prstGeom prst="rect">
            <a:avLst/>
          </a:prstGeom>
        </p:spPr>
      </p:pic>
      <p:pic>
        <p:nvPicPr>
          <p:cNvPr id="4" name="Content Placeholder 20" descr="logo">
            <a:extLst>
              <a:ext uri="{FF2B5EF4-FFF2-40B4-BE49-F238E27FC236}">
                <a16:creationId xmlns:a16="http://schemas.microsoft.com/office/drawing/2014/main" id="{17651466-5006-4891-942E-14441C57F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3D29594-C800-41B2-B56B-DFE171EEA65B}"/>
              </a:ext>
            </a:extLst>
          </p:cNvPr>
          <p:cNvGrpSpPr/>
          <p:nvPr/>
        </p:nvGrpSpPr>
        <p:grpSpPr>
          <a:xfrm>
            <a:off x="0" y="6529844"/>
            <a:ext cx="12194509" cy="328254"/>
            <a:chOff x="0" y="6557554"/>
            <a:chExt cx="12194509" cy="32825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1835D78-6C08-4D94-B187-94125838C057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6AE22C0-D51E-48AE-8E5E-42656018EAD8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4D619A7-83FA-4A5E-8336-F928BB9AC04E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0AF3B07-778D-404C-9534-FAE84F3F1105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AC41089-C3C0-46E4-B523-AA0B29F40293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135">
            <a:extLst>
              <a:ext uri="{FF2B5EF4-FFF2-40B4-BE49-F238E27FC236}">
                <a16:creationId xmlns:a16="http://schemas.microsoft.com/office/drawing/2014/main" id="{278C08CB-67BD-483C-A48C-F498561DCEB6}"/>
              </a:ext>
            </a:extLst>
          </p:cNvPr>
          <p:cNvGrpSpPr/>
          <p:nvPr/>
        </p:nvGrpSpPr>
        <p:grpSpPr>
          <a:xfrm>
            <a:off x="1237103" y="240305"/>
            <a:ext cx="10511773" cy="966897"/>
            <a:chOff x="2470108" y="2002067"/>
            <a:chExt cx="8485044" cy="966897"/>
          </a:xfrm>
        </p:grpSpPr>
        <p:sp>
          <p:nvSpPr>
            <p:cNvPr id="3" name="23">
              <a:extLst>
                <a:ext uri="{FF2B5EF4-FFF2-40B4-BE49-F238E27FC236}">
                  <a16:creationId xmlns:a16="http://schemas.microsoft.com/office/drawing/2014/main" id="{73235391-F2E9-4996-88E0-654BF9ED4930}"/>
                </a:ext>
              </a:extLst>
            </p:cNvPr>
            <p:cNvSpPr/>
            <p:nvPr/>
          </p:nvSpPr>
          <p:spPr>
            <a:xfrm>
              <a:off x="2470108" y="2002067"/>
              <a:ext cx="8236231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ED2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137">
              <a:extLst>
                <a:ext uri="{FF2B5EF4-FFF2-40B4-BE49-F238E27FC236}">
                  <a16:creationId xmlns:a16="http://schemas.microsoft.com/office/drawing/2014/main" id="{BF909960-8CBD-47FE-BE43-514C00E744FB}"/>
                </a:ext>
              </a:extLst>
            </p:cNvPr>
            <p:cNvSpPr txBox="1"/>
            <p:nvPr/>
          </p:nvSpPr>
          <p:spPr>
            <a:xfrm>
              <a:off x="2470108" y="2129641"/>
              <a:ext cx="84850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hôm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" name="139">
            <a:extLst>
              <a:ext uri="{FF2B5EF4-FFF2-40B4-BE49-F238E27FC236}">
                <a16:creationId xmlns:a16="http://schemas.microsoft.com/office/drawing/2014/main" id="{856D3597-4233-45C4-978F-CE7EA86CB373}"/>
              </a:ext>
            </a:extLst>
          </p:cNvPr>
          <p:cNvGrpSpPr/>
          <p:nvPr/>
        </p:nvGrpSpPr>
        <p:grpSpPr>
          <a:xfrm>
            <a:off x="0" y="98319"/>
            <a:ext cx="1158949" cy="1247005"/>
            <a:chOff x="1353570" y="1860082"/>
            <a:chExt cx="1425587" cy="1247005"/>
          </a:xfrm>
        </p:grpSpPr>
        <p:sp>
          <p:nvSpPr>
            <p:cNvPr id="6" name="16">
              <a:extLst>
                <a:ext uri="{FF2B5EF4-FFF2-40B4-BE49-F238E27FC236}">
                  <a16:creationId xmlns:a16="http://schemas.microsoft.com/office/drawing/2014/main" id="{E3DEC840-C65B-4021-AFDF-110A95503517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" name="24">
              <a:extLst>
                <a:ext uri="{FF2B5EF4-FFF2-40B4-BE49-F238E27FC236}">
                  <a16:creationId xmlns:a16="http://schemas.microsoft.com/office/drawing/2014/main" id="{0CF8BDCA-CF83-4416-90E7-E584793304B4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dirty="0" err="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8E44DB74-ED1E-498B-AFE4-35693CF738E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8" name="18">
            <a:extLst>
              <a:ext uri="{FF2B5EF4-FFF2-40B4-BE49-F238E27FC236}">
                <a16:creationId xmlns:a16="http://schemas.microsoft.com/office/drawing/2014/main" id="{A94688D0-FD46-4D6D-8EC6-1AFC3D7182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11174819" y="-78491"/>
            <a:ext cx="922531" cy="1154256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C7209459-DF6C-4C54-BC5C-F55254C38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65005"/>
            <a:ext cx="6446874" cy="3698955"/>
          </a:xfrm>
          <a:prstGeom prst="rect">
            <a:avLst/>
          </a:prstGeom>
        </p:spPr>
      </p:pic>
      <p:pic>
        <p:nvPicPr>
          <p:cNvPr id="21" name="Content Placeholder 20" descr="logo">
            <a:extLst>
              <a:ext uri="{FF2B5EF4-FFF2-40B4-BE49-F238E27FC236}">
                <a16:creationId xmlns:a16="http://schemas.microsoft.com/office/drawing/2014/main" id="{4A3A9E26-CAC6-4E3C-BEF5-0E96AD462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631" y="5095676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79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37A63C-FB7F-4314-A209-7EDB574EB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650" y="1218355"/>
            <a:ext cx="4705350" cy="5343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712" y="1114176"/>
            <a:ext cx="5090321" cy="66718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85858" y="1098347"/>
            <a:ext cx="4178595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945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37A63C-FB7F-4314-A209-7EDB574EB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650" y="1218355"/>
            <a:ext cx="4705350" cy="5343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712" y="1114176"/>
            <a:ext cx="5090321" cy="66718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85858" y="1098347"/>
            <a:ext cx="4178595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FDD291-A611-41BD-BC88-7353C6F2AC80}"/>
              </a:ext>
            </a:extLst>
          </p:cNvPr>
          <p:cNvCxnSpPr/>
          <p:nvPr/>
        </p:nvCxnSpPr>
        <p:spPr>
          <a:xfrm flipH="1">
            <a:off x="2852584" y="121835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C217F34-5280-433D-A5A5-7548CA71C8D1}"/>
              </a:ext>
            </a:extLst>
          </p:cNvPr>
          <p:cNvCxnSpPr/>
          <p:nvPr/>
        </p:nvCxnSpPr>
        <p:spPr>
          <a:xfrm flipH="1">
            <a:off x="3742035" y="17082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DEA0FA0-FC1D-4CD5-8873-750A020CF7B4}"/>
              </a:ext>
            </a:extLst>
          </p:cNvPr>
          <p:cNvCxnSpPr/>
          <p:nvPr/>
        </p:nvCxnSpPr>
        <p:spPr>
          <a:xfrm flipH="1">
            <a:off x="3130485" y="224286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1A6F11-BD8D-4933-BDAA-86A5D31EE1BB}"/>
              </a:ext>
            </a:extLst>
          </p:cNvPr>
          <p:cNvCxnSpPr/>
          <p:nvPr/>
        </p:nvCxnSpPr>
        <p:spPr>
          <a:xfrm flipH="1">
            <a:off x="3301634" y="287478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6FA372A-25DF-4673-85E7-30EAAD2BC32C}"/>
              </a:ext>
            </a:extLst>
          </p:cNvPr>
          <p:cNvCxnSpPr/>
          <p:nvPr/>
        </p:nvCxnSpPr>
        <p:spPr>
          <a:xfrm flipH="1">
            <a:off x="3301634" y="390488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17447FD-EBB7-44F3-97D3-6D3770E97E47}"/>
              </a:ext>
            </a:extLst>
          </p:cNvPr>
          <p:cNvCxnSpPr/>
          <p:nvPr/>
        </p:nvCxnSpPr>
        <p:spPr>
          <a:xfrm flipH="1">
            <a:off x="3854074" y="446199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519CEC2-4311-437A-AE83-65D6B73DD5F9}"/>
              </a:ext>
            </a:extLst>
          </p:cNvPr>
          <p:cNvCxnSpPr/>
          <p:nvPr/>
        </p:nvCxnSpPr>
        <p:spPr>
          <a:xfrm flipH="1">
            <a:off x="3237875" y="501361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05248F5-3096-4A5B-8CD0-FC045C870947}"/>
              </a:ext>
            </a:extLst>
          </p:cNvPr>
          <p:cNvCxnSpPr/>
          <p:nvPr/>
        </p:nvCxnSpPr>
        <p:spPr>
          <a:xfrm flipH="1">
            <a:off x="3736744" y="553884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29FA84-415F-43CC-AE59-12CBDE88312C}"/>
              </a:ext>
            </a:extLst>
          </p:cNvPr>
          <p:cNvCxnSpPr/>
          <p:nvPr/>
        </p:nvCxnSpPr>
        <p:spPr>
          <a:xfrm flipH="1">
            <a:off x="7023081" y="121835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7AA5BF-EDBE-4F33-87FD-5F4BBA78276A}"/>
              </a:ext>
            </a:extLst>
          </p:cNvPr>
          <p:cNvCxnSpPr/>
          <p:nvPr/>
        </p:nvCxnSpPr>
        <p:spPr>
          <a:xfrm flipH="1">
            <a:off x="7178497" y="168986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6D33B4-CECA-40FC-9332-9B9125E69705}"/>
              </a:ext>
            </a:extLst>
          </p:cNvPr>
          <p:cNvCxnSpPr/>
          <p:nvPr/>
        </p:nvCxnSpPr>
        <p:spPr>
          <a:xfrm flipH="1">
            <a:off x="7178497" y="225578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FB7956-6E69-460C-812F-07149ED21583}"/>
              </a:ext>
            </a:extLst>
          </p:cNvPr>
          <p:cNvCxnSpPr/>
          <p:nvPr/>
        </p:nvCxnSpPr>
        <p:spPr>
          <a:xfrm flipH="1">
            <a:off x="7517351" y="287394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7A827A7-26DA-4B9B-84E8-FF3A4CA25562}"/>
              </a:ext>
            </a:extLst>
          </p:cNvPr>
          <p:cNvCxnSpPr/>
          <p:nvPr/>
        </p:nvCxnSpPr>
        <p:spPr>
          <a:xfrm flipH="1">
            <a:off x="7023081" y="394243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69FD04C-0337-43F2-A448-D1920D16E9E4}"/>
              </a:ext>
            </a:extLst>
          </p:cNvPr>
          <p:cNvCxnSpPr/>
          <p:nvPr/>
        </p:nvCxnSpPr>
        <p:spPr>
          <a:xfrm flipH="1">
            <a:off x="7140397" y="445008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F7ECF74-C224-4601-8DD8-F3DC732803C9}"/>
              </a:ext>
            </a:extLst>
          </p:cNvPr>
          <p:cNvCxnSpPr/>
          <p:nvPr/>
        </p:nvCxnSpPr>
        <p:spPr>
          <a:xfrm flipH="1">
            <a:off x="7323617" y="491110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06F1A60-3E92-45AE-8AA5-47E302C91BF6}"/>
              </a:ext>
            </a:extLst>
          </p:cNvPr>
          <p:cNvCxnSpPr/>
          <p:nvPr/>
        </p:nvCxnSpPr>
        <p:spPr>
          <a:xfrm flipH="1">
            <a:off x="6931534" y="549145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84BC162-1694-4503-BF44-CF32A7774A92}"/>
              </a:ext>
            </a:extLst>
          </p:cNvPr>
          <p:cNvGrpSpPr/>
          <p:nvPr/>
        </p:nvGrpSpPr>
        <p:grpSpPr>
          <a:xfrm>
            <a:off x="197503" y="6049203"/>
            <a:ext cx="5386363" cy="769441"/>
            <a:chOff x="708943" y="6033135"/>
            <a:chExt cx="5825836" cy="76944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6AD77EA-041E-481B-A2BA-C3B29EDA86D0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6193EB1-0BC5-45F9-BAC6-FD290924A265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874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37A63C-FB7F-4314-A209-7EDB574EB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650" y="1218355"/>
            <a:ext cx="4705350" cy="5343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712" y="1114176"/>
            <a:ext cx="5090321" cy="66718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85858" y="1098347"/>
            <a:ext cx="4178595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4C70F7-98D7-42BB-8283-092B9CFAF3FB}"/>
              </a:ext>
            </a:extLst>
          </p:cNvPr>
          <p:cNvGrpSpPr/>
          <p:nvPr/>
        </p:nvGrpSpPr>
        <p:grpSpPr>
          <a:xfrm>
            <a:off x="423663" y="5963247"/>
            <a:ext cx="5392346" cy="769441"/>
            <a:chOff x="708943" y="6018639"/>
            <a:chExt cx="5825836" cy="7694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C9D71D-3A6F-40AB-ACEF-FD11D37DFA8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FC05A3-116D-482E-A2DD-0350445624AC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đoạn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1" name="Picture 3">
            <a:extLst>
              <a:ext uri="{FF2B5EF4-FFF2-40B4-BE49-F238E27FC236}">
                <a16:creationId xmlns:a16="http://schemas.microsoft.com/office/drawing/2014/main" id="{B2C1D07E-5B8E-4A85-B661-75404850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" y="625643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D99AD273-45F9-4E89-93FD-0602C03E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7" y="3239905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11814279-1E43-4E39-9A67-26AE0525D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93" y="625643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010432CD-3A89-472F-83C6-9CA674FC2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333" y="3239905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8333A0D-EA70-40D8-99F3-699751D48C91}"/>
              </a:ext>
            </a:extLst>
          </p:cNvPr>
          <p:cNvSpPr/>
          <p:nvPr/>
        </p:nvSpPr>
        <p:spPr>
          <a:xfrm>
            <a:off x="197503" y="1020726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13B03CA-D329-49EF-A566-042E79C2EE9B}"/>
              </a:ext>
            </a:extLst>
          </p:cNvPr>
          <p:cNvSpPr/>
          <p:nvPr/>
        </p:nvSpPr>
        <p:spPr>
          <a:xfrm>
            <a:off x="325522" y="3720774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291A0A1-D218-4075-ADBB-4F45871B9FD2}"/>
              </a:ext>
            </a:extLst>
          </p:cNvPr>
          <p:cNvSpPr/>
          <p:nvPr/>
        </p:nvSpPr>
        <p:spPr>
          <a:xfrm>
            <a:off x="3994667" y="1008479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EF5EA6-F810-4FA7-8DAB-40A7BA681070}"/>
              </a:ext>
            </a:extLst>
          </p:cNvPr>
          <p:cNvSpPr/>
          <p:nvPr/>
        </p:nvSpPr>
        <p:spPr>
          <a:xfrm>
            <a:off x="4047070" y="3686959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67029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  <p:bldP spid="2" grpId="0" animBg="1"/>
      <p:bldP spid="26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37A63C-FB7F-4314-A209-7EDB574EB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650" y="1218355"/>
            <a:ext cx="4705350" cy="5343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712" y="1114176"/>
            <a:ext cx="5090321" cy="66718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85858" y="1098347"/>
            <a:ext cx="4178595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4C70F7-98D7-42BB-8283-092B9CFAF3FB}"/>
              </a:ext>
            </a:extLst>
          </p:cNvPr>
          <p:cNvGrpSpPr/>
          <p:nvPr/>
        </p:nvGrpSpPr>
        <p:grpSpPr>
          <a:xfrm>
            <a:off x="423663" y="5963247"/>
            <a:ext cx="5392346" cy="769441"/>
            <a:chOff x="708943" y="6018639"/>
            <a:chExt cx="5825836" cy="7694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C9D71D-3A6F-40AB-ACEF-FD11D37DFA8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FC05A3-116D-482E-A2DD-0350445624AC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1" name="Picture 3">
            <a:extLst>
              <a:ext uri="{FF2B5EF4-FFF2-40B4-BE49-F238E27FC236}">
                <a16:creationId xmlns:a16="http://schemas.microsoft.com/office/drawing/2014/main" id="{B2C1D07E-5B8E-4A85-B661-75404850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" y="625643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D99AD273-45F9-4E89-93FD-0602C03E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7" y="3239905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11814279-1E43-4E39-9A67-26AE0525D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93" y="625643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010432CD-3A89-472F-83C6-9CA674FC2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333" y="3239905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926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2265853" y="238944"/>
            <a:ext cx="9926147" cy="6278814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2539039" y="943551"/>
            <a:ext cx="9366929" cy="1798189"/>
            <a:chOff x="156834" y="1993081"/>
            <a:chExt cx="2145255" cy="2109019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90850" y="2133622"/>
              <a:ext cx="2011239" cy="758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marR="0" lvl="0" indent="-742950" algn="just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41CFAA6-6438-4757-B49C-780B6727DAED}"/>
              </a:ext>
            </a:extLst>
          </p:cNvPr>
          <p:cNvGrpSpPr/>
          <p:nvPr/>
        </p:nvGrpSpPr>
        <p:grpSpPr>
          <a:xfrm>
            <a:off x="2265853" y="2746167"/>
            <a:ext cx="9685141" cy="1719070"/>
            <a:chOff x="156834" y="1993082"/>
            <a:chExt cx="2183734" cy="2109019"/>
          </a:xfrm>
        </p:grpSpPr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E98511CB-5C82-4127-9D0D-44A00807F68E}"/>
                </a:ext>
              </a:extLst>
            </p:cNvPr>
            <p:cNvSpPr/>
            <p:nvPr/>
          </p:nvSpPr>
          <p:spPr>
            <a:xfrm>
              <a:off x="156834" y="1993082"/>
              <a:ext cx="2183734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2E63824-232E-4FC8-865F-8EA8AEC431CC}"/>
                </a:ext>
              </a:extLst>
            </p:cNvPr>
            <p:cNvSpPr txBox="1"/>
            <p:nvPr/>
          </p:nvSpPr>
          <p:spPr>
            <a:xfrm>
              <a:off x="192196" y="2318525"/>
              <a:ext cx="2109019" cy="79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2. Theo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bố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ngày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hôm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qua ở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lại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những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đâu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2409" y="128255"/>
            <a:ext cx="780947" cy="815296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2487646" y="4575926"/>
            <a:ext cx="9685141" cy="1719070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F863AD-1BAC-4B3E-B466-1D8EAC0EDC3A}"/>
              </a:ext>
            </a:extLst>
          </p:cNvPr>
          <p:cNvSpPr txBox="1"/>
          <p:nvPr/>
        </p:nvSpPr>
        <p:spPr>
          <a:xfrm>
            <a:off x="2729586" y="4586825"/>
            <a:ext cx="93537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3.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khổ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thơ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cuối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bố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đã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dặn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bạn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nhỏ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điều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gì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để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ngày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hôm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qua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vẫn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còn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?</a:t>
            </a:r>
          </a:p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021B82-93CD-4DB0-B071-C923085FC772}"/>
              </a:ext>
            </a:extLst>
          </p:cNvPr>
          <p:cNvSpPr txBox="1"/>
          <p:nvPr/>
        </p:nvSpPr>
        <p:spPr>
          <a:xfrm>
            <a:off x="3283026" y="1842645"/>
            <a:ext cx="774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327375-4554-4BE3-B834-83A4D5E673F9}"/>
              </a:ext>
            </a:extLst>
          </p:cNvPr>
          <p:cNvSpPr txBox="1"/>
          <p:nvPr/>
        </p:nvSpPr>
        <p:spPr>
          <a:xfrm>
            <a:off x="3426246" y="3569465"/>
            <a:ext cx="641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Cành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hoa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hạt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lúa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vở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hồng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F097F0-3C46-4C7A-B4C7-C6BA027FEEE6}"/>
              </a:ext>
            </a:extLst>
          </p:cNvPr>
          <p:cNvSpPr txBox="1"/>
          <p:nvPr/>
        </p:nvSpPr>
        <p:spPr>
          <a:xfrm>
            <a:off x="3559118" y="5724174"/>
            <a:ext cx="754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Dặn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bạn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nhỏ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học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hành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chăm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chỉ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45" name="Content Placeholder 20" descr="logo">
            <a:extLst>
              <a:ext uri="{FF2B5EF4-FFF2-40B4-BE49-F238E27FC236}">
                <a16:creationId xmlns:a16="http://schemas.microsoft.com/office/drawing/2014/main" id="{B47546B7-38BB-43F5-95B2-05C67F2984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4006" y="5351276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99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4" grpId="0"/>
      <p:bldP spid="16" grpId="0"/>
      <p:bldP spid="1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641</Words>
  <Application>Microsoft Office PowerPoint</Application>
  <PresentationFormat>Màn hình rộng</PresentationFormat>
  <Paragraphs>142</Paragraphs>
  <Slides>13</Slides>
  <Notes>9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13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Times New Roman</vt:lpstr>
      <vt:lpstr>1_Office Theme</vt:lpstr>
      <vt:lpstr>2_Office Theme</vt:lpstr>
      <vt:lpstr>Default Design</vt:lpstr>
      <vt:lpstr>3_Office Theme</vt:lpstr>
      <vt:lpstr>1_Office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Windows 10</cp:lastModifiedBy>
  <cp:revision>17</cp:revision>
  <dcterms:created xsi:type="dcterms:W3CDTF">2021-05-21T10:43:38Z</dcterms:created>
  <dcterms:modified xsi:type="dcterms:W3CDTF">2024-09-12T00:18:14Z</dcterms:modified>
</cp:coreProperties>
</file>