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3" r:id="rId1"/>
    <p:sldMasterId id="2147483687" r:id="rId2"/>
    <p:sldMasterId id="2147483700" r:id="rId3"/>
    <p:sldMasterId id="2147483726" r:id="rId4"/>
    <p:sldMasterId id="2147483738" r:id="rId5"/>
    <p:sldMasterId id="2147483764" r:id="rId6"/>
  </p:sldMasterIdLst>
  <p:notesMasterIdLst>
    <p:notesMasterId r:id="rId21"/>
  </p:notesMasterIdLst>
  <p:sldIdLst>
    <p:sldId id="263" r:id="rId7"/>
    <p:sldId id="265" r:id="rId8"/>
    <p:sldId id="311" r:id="rId9"/>
    <p:sldId id="315" r:id="rId10"/>
    <p:sldId id="312" r:id="rId11"/>
    <p:sldId id="316" r:id="rId12"/>
    <p:sldId id="269" r:id="rId13"/>
    <p:sldId id="317" r:id="rId14"/>
    <p:sldId id="318" r:id="rId15"/>
    <p:sldId id="320" r:id="rId16"/>
    <p:sldId id="321" r:id="rId17"/>
    <p:sldId id="322" r:id="rId18"/>
    <p:sldId id="323" r:id="rId19"/>
    <p:sldId id="35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1" autoAdjust="0"/>
    <p:restoredTop sz="94660"/>
  </p:normalViewPr>
  <p:slideViewPr>
    <p:cSldViewPr snapToGrid="0">
      <p:cViewPr varScale="1">
        <p:scale>
          <a:sx n="97" d="100"/>
          <a:sy n="97" d="100"/>
        </p:scale>
        <p:origin x="24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007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Phạm</a:t>
            </a:r>
            <a:r>
              <a:rPr lang="en-US" dirty="0"/>
              <a:t> </a:t>
            </a:r>
            <a:r>
              <a:rPr lang="en-US" dirty="0" err="1"/>
              <a:t>Duyên</a:t>
            </a:r>
            <a:endParaRPr 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6B7D7-24F9-4490-B2DA-DD66701C2C20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978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02AEFD-FEDB-4542-BE9E-D4DED9AFC90C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0A75276-1AEB-40DE-B709-E2412D253DE8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0A75276-1AEB-40DE-B709-E2412D253DE8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0A75276-1AEB-40DE-B709-E2412D253DE8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0A75276-1AEB-40DE-B709-E2412D253DE8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0A75276-1AEB-40DE-B709-E2412D253DE8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0A75276-1AEB-40DE-B709-E2412D253DE8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0A75276-1AEB-40DE-B709-E2412D253DE8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0A75276-1AEB-40DE-B709-E2412D253DE8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0A75276-1AEB-40DE-B709-E2412D253DE8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0A75276-1AEB-40DE-B709-E2412D253DE8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0A75276-1AEB-40DE-B709-E2412D253DE8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584" y="617538"/>
            <a:ext cx="10390716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6917" y="2017713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60117" y="2017713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60117" y="4151313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12"/>
          </p:nvPr>
        </p:nvSpPr>
        <p:spPr bwMode="auto">
          <a:xfrm>
            <a:off x="1219200" y="6324600"/>
            <a:ext cx="2540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3"/>
          </p:nvPr>
        </p:nvSpPr>
        <p:spPr bwMode="auto">
          <a:xfrm>
            <a:off x="4470400" y="6324600"/>
            <a:ext cx="38608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 bwMode="auto">
          <a:xfrm>
            <a:off x="9042400" y="6324600"/>
            <a:ext cx="2540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15D2767-D998-468D-9632-EA107E4ADF4F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 advClick="0" advTm="10000">
    <p:blinds dir="vert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2024/9/12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2024/9/12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2024/9/12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2024/9/12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2024/9/12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2024/9/12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2024/9/12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2024/9/12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2024/9/12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2024/9/12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2024/9/12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en-US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en-US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ransition spd="slow">
    <p:random/>
  </p:transition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0A75276-1AEB-40DE-B709-E2412D253DE8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2024/9/12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media1.m4a"/><Relationship Id="rId7" Type="http://schemas.openxmlformats.org/officeDocument/2006/relationships/image" Target="../media/image6.png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slideLayout" Target="../slideLayouts/slideLayout37.xml"/><Relationship Id="rId7" Type="http://schemas.openxmlformats.org/officeDocument/2006/relationships/image" Target="../media/image6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Relationship Id="rId9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7" Type="http://schemas.openxmlformats.org/officeDocument/2006/relationships/image" Target="../media/image17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6.png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7" Type="http://schemas.openxmlformats.org/officeDocument/2006/relationships/image" Target="../media/image17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6.png"/><Relationship Id="rId5" Type="http://schemas.openxmlformats.org/officeDocument/2006/relationships/image" Target="../media/image12.emf"/><Relationship Id="rId4" Type="http://schemas.openxmlformats.org/officeDocument/2006/relationships/image" Target="../media/image1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8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audio" Target="../media/media2.m4a"/><Relationship Id="rId7" Type="http://schemas.openxmlformats.org/officeDocument/2006/relationships/image" Target="../media/image9.png"/><Relationship Id="rId2" Type="http://schemas.microsoft.com/office/2007/relationships/media" Target="../media/media2.m4a"/><Relationship Id="rId1" Type="http://schemas.openxmlformats.org/officeDocument/2006/relationships/tags" Target="../tags/tag2.xml"/><Relationship Id="rId6" Type="http://schemas.openxmlformats.org/officeDocument/2006/relationships/image" Target="../media/image8.jpeg"/><Relationship Id="rId11" Type="http://schemas.openxmlformats.org/officeDocument/2006/relationships/image" Target="../media/image7.pn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13" Type="http://schemas.openxmlformats.org/officeDocument/2006/relationships/image" Target="../media/image7.png"/><Relationship Id="rId3" Type="http://schemas.openxmlformats.org/officeDocument/2006/relationships/audio" Target="../media/media3.m4a"/><Relationship Id="rId7" Type="http://schemas.openxmlformats.org/officeDocument/2006/relationships/image" Target="../media/image13.emf"/><Relationship Id="rId12" Type="http://schemas.openxmlformats.org/officeDocument/2006/relationships/image" Target="../media/image17.jpeg"/><Relationship Id="rId2" Type="http://schemas.microsoft.com/office/2007/relationships/media" Target="../media/media3.m4a"/><Relationship Id="rId1" Type="http://schemas.openxmlformats.org/officeDocument/2006/relationships/tags" Target="../tags/tag3.xml"/><Relationship Id="rId6" Type="http://schemas.openxmlformats.org/officeDocument/2006/relationships/image" Target="../media/image12.emf"/><Relationship Id="rId11" Type="http://schemas.openxmlformats.org/officeDocument/2006/relationships/image" Target="../media/image6.png"/><Relationship Id="rId5" Type="http://schemas.openxmlformats.org/officeDocument/2006/relationships/notesSlide" Target="../notesSlides/notesSlide2.xml"/><Relationship Id="rId10" Type="http://schemas.openxmlformats.org/officeDocument/2006/relationships/image" Target="../media/image16.png"/><Relationship Id="rId4" Type="http://schemas.openxmlformats.org/officeDocument/2006/relationships/slideLayout" Target="../slideLayouts/slideLayout37.xml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13" Type="http://schemas.openxmlformats.org/officeDocument/2006/relationships/image" Target="../media/image19.png"/><Relationship Id="rId3" Type="http://schemas.openxmlformats.org/officeDocument/2006/relationships/audio" Target="../media/media4.m4a"/><Relationship Id="rId7" Type="http://schemas.openxmlformats.org/officeDocument/2006/relationships/image" Target="../media/image13.emf"/><Relationship Id="rId12" Type="http://schemas.openxmlformats.org/officeDocument/2006/relationships/image" Target="../media/image18.png"/><Relationship Id="rId2" Type="http://schemas.microsoft.com/office/2007/relationships/media" Target="../media/media4.m4a"/><Relationship Id="rId16" Type="http://schemas.openxmlformats.org/officeDocument/2006/relationships/image" Target="../media/image7.png"/><Relationship Id="rId1" Type="http://schemas.openxmlformats.org/officeDocument/2006/relationships/tags" Target="../tags/tag4.xml"/><Relationship Id="rId6" Type="http://schemas.openxmlformats.org/officeDocument/2006/relationships/image" Target="../media/image12.emf"/><Relationship Id="rId11" Type="http://schemas.openxmlformats.org/officeDocument/2006/relationships/image" Target="../media/image6.png"/><Relationship Id="rId5" Type="http://schemas.openxmlformats.org/officeDocument/2006/relationships/notesSlide" Target="../notesSlides/notesSlide3.xml"/><Relationship Id="rId15" Type="http://schemas.openxmlformats.org/officeDocument/2006/relationships/image" Target="../media/image17.jpeg"/><Relationship Id="rId10" Type="http://schemas.openxmlformats.org/officeDocument/2006/relationships/image" Target="../media/image16.png"/><Relationship Id="rId4" Type="http://schemas.openxmlformats.org/officeDocument/2006/relationships/slideLayout" Target="../slideLayouts/slideLayout37.xml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audio" Target="../media/media5.m4a"/><Relationship Id="rId7" Type="http://schemas.openxmlformats.org/officeDocument/2006/relationships/image" Target="../media/image22.png"/><Relationship Id="rId2" Type="http://schemas.microsoft.com/office/2007/relationships/media" Target="../media/media5.m4a"/><Relationship Id="rId1" Type="http://schemas.openxmlformats.org/officeDocument/2006/relationships/tags" Target="../tags/tag5.xml"/><Relationship Id="rId6" Type="http://schemas.openxmlformats.org/officeDocument/2006/relationships/image" Target="../media/image21.jpeg"/><Relationship Id="rId11" Type="http://schemas.openxmlformats.org/officeDocument/2006/relationships/image" Target="../media/image7.png"/><Relationship Id="rId5" Type="http://schemas.openxmlformats.org/officeDocument/2006/relationships/notesSlide" Target="../notesSlides/notesSlide4.xml"/><Relationship Id="rId10" Type="http://schemas.openxmlformats.org/officeDocument/2006/relationships/image" Target="../media/image25.png"/><Relationship Id="rId4" Type="http://schemas.openxmlformats.org/officeDocument/2006/relationships/slideLayout" Target="../slideLayouts/slideLayout47.xml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13" Type="http://schemas.openxmlformats.org/officeDocument/2006/relationships/image" Target="../media/image7.png"/><Relationship Id="rId3" Type="http://schemas.openxmlformats.org/officeDocument/2006/relationships/audio" Target="../media/media6.m4a"/><Relationship Id="rId7" Type="http://schemas.openxmlformats.org/officeDocument/2006/relationships/image" Target="../media/image13.emf"/><Relationship Id="rId12" Type="http://schemas.openxmlformats.org/officeDocument/2006/relationships/image" Target="../media/image17.jpeg"/><Relationship Id="rId2" Type="http://schemas.microsoft.com/office/2007/relationships/media" Target="../media/media6.m4a"/><Relationship Id="rId1" Type="http://schemas.openxmlformats.org/officeDocument/2006/relationships/tags" Target="../tags/tag6.xml"/><Relationship Id="rId6" Type="http://schemas.openxmlformats.org/officeDocument/2006/relationships/image" Target="../media/image12.emf"/><Relationship Id="rId11" Type="http://schemas.openxmlformats.org/officeDocument/2006/relationships/image" Target="../media/image6.png"/><Relationship Id="rId5" Type="http://schemas.openxmlformats.org/officeDocument/2006/relationships/notesSlide" Target="../notesSlides/notesSlide5.xml"/><Relationship Id="rId10" Type="http://schemas.openxmlformats.org/officeDocument/2006/relationships/image" Target="../media/image16.png"/><Relationship Id="rId4" Type="http://schemas.openxmlformats.org/officeDocument/2006/relationships/slideLayout" Target="../slideLayouts/slideLayout37.xml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7.png"/><Relationship Id="rId5" Type="http://schemas.openxmlformats.org/officeDocument/2006/relationships/image" Target="../media/image26.jpeg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audio" Target="../media/media8.m4a"/><Relationship Id="rId7" Type="http://schemas.openxmlformats.org/officeDocument/2006/relationships/image" Target="../media/image13.emf"/><Relationship Id="rId2" Type="http://schemas.microsoft.com/office/2007/relationships/media" Target="../media/media8.m4a"/><Relationship Id="rId1" Type="http://schemas.openxmlformats.org/officeDocument/2006/relationships/tags" Target="../tags/tag7.xml"/><Relationship Id="rId6" Type="http://schemas.openxmlformats.org/officeDocument/2006/relationships/image" Target="../media/image12.emf"/><Relationship Id="rId11" Type="http://schemas.openxmlformats.org/officeDocument/2006/relationships/image" Target="../media/image7.png"/><Relationship Id="rId5" Type="http://schemas.openxmlformats.org/officeDocument/2006/relationships/image" Target="../media/image27.png"/><Relationship Id="rId10" Type="http://schemas.openxmlformats.org/officeDocument/2006/relationships/image" Target="../media/image17.jpeg"/><Relationship Id="rId4" Type="http://schemas.openxmlformats.org/officeDocument/2006/relationships/slideLayout" Target="../slideLayouts/slideLayout37.xml"/><Relationship Id="rId9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audio" Target="../media/media9.m4a"/><Relationship Id="rId7" Type="http://schemas.openxmlformats.org/officeDocument/2006/relationships/image" Target="../media/image13.emf"/><Relationship Id="rId2" Type="http://schemas.microsoft.com/office/2007/relationships/media" Target="../media/media9.m4a"/><Relationship Id="rId1" Type="http://schemas.openxmlformats.org/officeDocument/2006/relationships/tags" Target="../tags/tag8.xml"/><Relationship Id="rId6" Type="http://schemas.openxmlformats.org/officeDocument/2006/relationships/image" Target="../media/image12.emf"/><Relationship Id="rId11" Type="http://schemas.openxmlformats.org/officeDocument/2006/relationships/image" Target="../media/image7.png"/><Relationship Id="rId5" Type="http://schemas.openxmlformats.org/officeDocument/2006/relationships/notesSlide" Target="../notesSlides/notesSlide6.xml"/><Relationship Id="rId10" Type="http://schemas.openxmlformats.org/officeDocument/2006/relationships/image" Target="../media/image17.jpeg"/><Relationship Id="rId4" Type="http://schemas.openxmlformats.org/officeDocument/2006/relationships/slideLayout" Target="../slideLayouts/slideLayout37.xm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096135" y="77470"/>
            <a:ext cx="7583170" cy="621030"/>
          </a:xfrm>
          <a:prstGeom prst="rect">
            <a:avLst/>
          </a:prstGeom>
          <a:noFill/>
        </p:spPr>
        <p:txBody>
          <a:bodyPr wrap="square" lIns="68573" tIns="34287" rIns="68573" bIns="34287" rtlCol="0">
            <a:spAutoFit/>
          </a:bodyPr>
          <a:lstStyle/>
          <a:p>
            <a:pPr algn="ctr" defTabSz="685800">
              <a:lnSpc>
                <a:spcPct val="150000"/>
              </a:lnSpc>
            </a:pPr>
            <a:r>
              <a:rPr lang="en-US" sz="2400" b="1" i="1" dirty="0" err="1">
                <a:solidFill>
                  <a:srgbClr val="7030A0"/>
                </a:solidFill>
                <a:latin typeface="Arial Narrow" panose="020B0606020202030204" charset="0"/>
                <a:cs typeface="Arial Narrow" panose="020B0606020202030204" charset="0"/>
              </a:rPr>
              <a:t>Thứ</a:t>
            </a:r>
            <a:r>
              <a:rPr lang="en-US" sz="2400" b="1" i="1" dirty="0">
                <a:solidFill>
                  <a:srgbClr val="7030A0"/>
                </a:solidFill>
                <a:latin typeface="Arial Narrow" panose="020B0606020202030204" charset="0"/>
                <a:cs typeface="Arial Narrow" panose="020B0606020202030204" charset="0"/>
              </a:rPr>
              <a:t> ....</a:t>
            </a:r>
            <a:r>
              <a:rPr lang="en-US" sz="2400" b="1" i="1" dirty="0" err="1">
                <a:solidFill>
                  <a:srgbClr val="7030A0"/>
                </a:solidFill>
                <a:latin typeface="Arial Narrow" panose="020B0606020202030204" charset="0"/>
                <a:cs typeface="Arial Narrow" panose="020B0606020202030204" charset="0"/>
              </a:rPr>
              <a:t>ngày .....tháng</a:t>
            </a:r>
            <a:r>
              <a:rPr lang="en-US" sz="2400" b="1" i="1" dirty="0">
                <a:solidFill>
                  <a:srgbClr val="7030A0"/>
                </a:solidFill>
                <a:latin typeface="Arial Narrow" panose="020B0606020202030204" charset="0"/>
                <a:cs typeface="Arial Narrow" panose="020B0606020202030204" charset="0"/>
              </a:rPr>
              <a:t> ....</a:t>
            </a:r>
            <a:r>
              <a:rPr lang="en-US" sz="2400" b="1" i="1" dirty="0" err="1">
                <a:solidFill>
                  <a:srgbClr val="7030A0"/>
                </a:solidFill>
                <a:latin typeface="Arial Narrow" panose="020B0606020202030204" charset="0"/>
                <a:cs typeface="Arial Narrow" panose="020B0606020202030204" charset="0"/>
              </a:rPr>
              <a:t>năm ....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2115" y="1206500"/>
            <a:ext cx="11228070" cy="1383030"/>
          </a:xfrm>
          <a:prstGeom prst="rect">
            <a:avLst/>
          </a:prstGeom>
          <a:noFill/>
        </p:spPr>
        <p:txBody>
          <a:bodyPr wrap="square" lIns="68573" tIns="34287" rIns="68573" bIns="34287" rtlCol="0">
            <a:spAutoFit/>
          </a:bodyPr>
          <a:lstStyle/>
          <a:p>
            <a:pPr algn="ctr" defTabSz="685800">
              <a:lnSpc>
                <a:spcPct val="150000"/>
              </a:lnSpc>
            </a:pPr>
            <a:r>
              <a:rPr lang="en-US" sz="5700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Rounded MT Bold" panose="020F0704030504030204" charset="0"/>
                <a:cs typeface="Arial Rounded MT Bold" panose="020F0704030504030204" charset="0"/>
              </a:rPr>
              <a:t>Bài</a:t>
            </a:r>
            <a:r>
              <a:rPr lang="en-US" sz="57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Rounded MT Bold" panose="020F0704030504030204" charset="0"/>
                <a:cs typeface="Arial Rounded MT Bold" panose="020F0704030504030204" charset="0"/>
              </a:rPr>
              <a:t> 1: TÔI LÀ HỌC SINH LỚP 2</a:t>
            </a:r>
            <a:endParaRPr lang="en-US" sz="57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Rounded MT Bold" panose="020F0704030504030204" charset="0"/>
              <a:cs typeface="Arial Rounded MT Bold" panose="020F0704030504030204" charset="0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1"/>
          </p:nvPr>
        </p:nvPicPr>
        <p:blipFill>
          <a:blip r:embed="rId6"/>
          <a:stretch>
            <a:fillRect/>
          </a:stretch>
        </p:blipFill>
        <p:spPr>
          <a:xfrm>
            <a:off x="3182620" y="2847340"/>
            <a:ext cx="6496685" cy="3381375"/>
          </a:xfrm>
          <a:prstGeom prst="rect">
            <a:avLst/>
          </a:prstGeom>
        </p:spPr>
      </p:pic>
      <p:pic>
        <p:nvPicPr>
          <p:cNvPr id="4" name="Content Placeholder 3" descr="logo"/>
          <p:cNvPicPr>
            <a:picLocks noGrp="1" noChangeAspect="1"/>
          </p:cNvPicPr>
          <p:nvPr>
            <p:ph sz="half" idx="2"/>
          </p:nvPr>
        </p:nvPicPr>
        <p:blipFill>
          <a:blip r:embed="rId7"/>
          <a:stretch>
            <a:fillRect/>
          </a:stretch>
        </p:blipFill>
        <p:spPr>
          <a:xfrm>
            <a:off x="10535920" y="0"/>
            <a:ext cx="1656080" cy="1691640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0"/>
    </mc:Choice>
    <mc:Fallback xmlns="">
      <p:transition spd="slow" advTm="11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3281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b="1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3. </a:t>
            </a:r>
            <a:r>
              <a:rPr lang="en-US" b="1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Bạn ấy nhận ra mình thay đổi như thế nào sau khi lên lớp 2?</a:t>
            </a:r>
            <a:br>
              <a:rPr lang="en-US" b="1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</a:br>
            <a:br>
              <a:rPr lang="en-US" b="1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</a:rPr>
            </a:br>
            <a:endParaRPr lang="en-US">
              <a:latin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2590800" y="2322195"/>
            <a:ext cx="7272655" cy="236347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just">
              <a:buNone/>
            </a:pPr>
            <a:r>
              <a:rPr lang="en-US" sz="3200">
                <a:latin typeface="Arial-Rounded" panose="020B0500000000000000" charset="0"/>
                <a:cs typeface="Arial-Rounded" panose="020B0500000000000000" charset="0"/>
                <a:sym typeface="+mn-ea"/>
              </a:rPr>
              <a:t>Bạn nhỏ thấy mình lớn bổng lên trước các em học sinh lớp một.</a:t>
            </a:r>
          </a:p>
        </p:txBody>
      </p:sp>
      <p:pic>
        <p:nvPicPr>
          <p:cNvPr id="10" name="图片 9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46256" t="-41660" r="-22977" b="41660"/>
          <a:stretch>
            <a:fillRect/>
          </a:stretch>
        </p:blipFill>
        <p:spPr>
          <a:xfrm>
            <a:off x="247650" y="5041900"/>
            <a:ext cx="1512570" cy="1569085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0281636" y="4648835"/>
            <a:ext cx="1715737" cy="1962272"/>
            <a:chOff x="8194080" y="3408873"/>
            <a:chExt cx="2724693" cy="3182549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5"/>
            <a:srcRect b="19213"/>
            <a:stretch>
              <a:fillRect/>
            </a:stretch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pic>
        <p:nvPicPr>
          <p:cNvPr id="11" name="Content Placeholder 10" descr="logo"/>
          <p:cNvPicPr>
            <a:picLocks noGrp="1" noChangeAspect="1"/>
          </p:cNvPicPr>
          <p:nvPr>
            <p:ph sz="half" idx="2"/>
          </p:nvPr>
        </p:nvPicPr>
        <p:blipFill>
          <a:blip r:embed="rId7"/>
          <a:stretch>
            <a:fillRect/>
          </a:stretch>
        </p:blipFill>
        <p:spPr>
          <a:xfrm>
            <a:off x="10654665" y="-182880"/>
            <a:ext cx="1656080" cy="1691640"/>
          </a:xfrm>
          <a:prstGeom prst="rect">
            <a:avLst/>
          </a:prstGeom>
        </p:spPr>
      </p:pic>
      <p:pic>
        <p:nvPicPr>
          <p:cNvPr id="9" name="Picture 2" descr="Hình Mặt cười Ngộ nghĩnh Vui nhộn Đẹp nhất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2364" y="85725"/>
            <a:ext cx="1939636" cy="1521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6"/>
    </mc:Choice>
    <mc:Fallback xmlns="">
      <p:transition spd="slow" advTm="4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 animBg="1"/>
      <p:bldP spid="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>
            <a:spLocks noGrp="1"/>
          </p:cNvSpPr>
          <p:nvPr/>
        </p:nvSpPr>
        <p:spPr>
          <a:xfrm>
            <a:off x="153035" y="266065"/>
            <a:ext cx="11323955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UTM Avo" panose="02040603050506020204" pitchFamily="18" charset="0"/>
                <a:ea typeface="+mj-ea"/>
                <a:cs typeface="+mj-cs"/>
              </a:defRPr>
            </a:lvl1pPr>
          </a:lstStyle>
          <a:p>
            <a:pPr algn="l"/>
            <a:r>
              <a:rPr lang="en-US" sz="4000" b="1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</a:rPr>
              <a:t>4. </a:t>
            </a:r>
            <a:r>
              <a:rPr lang="en-US" sz="4000" b="1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</a:rPr>
              <a:t>Tìm tranh thích hợp với mỗi đoạn trong bài đọc.</a:t>
            </a:r>
            <a:br>
              <a:rPr lang="en-US" sz="4000" b="1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</a:rPr>
            </a:br>
            <a:endParaRPr lang="en-US" sz="4000" b="1">
              <a:solidFill>
                <a:srgbClr val="0000FF"/>
              </a:solidFill>
              <a:latin typeface="Arial-Rounded" panose="020B0500000000000000" charset="0"/>
              <a:cs typeface="Arial-Rounded" panose="020B0500000000000000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2575" y="1985010"/>
            <a:ext cx="8943975" cy="371983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7576185" y="2079625"/>
            <a:ext cx="638810" cy="5981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1</a:t>
            </a:r>
          </a:p>
        </p:txBody>
      </p:sp>
      <p:sp>
        <p:nvSpPr>
          <p:cNvPr id="8" name="Oval 7"/>
          <p:cNvSpPr/>
          <p:nvPr/>
        </p:nvSpPr>
        <p:spPr>
          <a:xfrm>
            <a:off x="1552575" y="1985010"/>
            <a:ext cx="638810" cy="5981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3</a:t>
            </a:r>
          </a:p>
        </p:txBody>
      </p:sp>
      <p:sp>
        <p:nvSpPr>
          <p:cNvPr id="9" name="Oval 8"/>
          <p:cNvSpPr/>
          <p:nvPr/>
        </p:nvSpPr>
        <p:spPr>
          <a:xfrm>
            <a:off x="4676140" y="1985010"/>
            <a:ext cx="638810" cy="5981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2</a:t>
            </a:r>
          </a:p>
        </p:txBody>
      </p:sp>
      <p:pic>
        <p:nvPicPr>
          <p:cNvPr id="11" name="Content Placeholder 10" descr="logo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0725785" y="-142240"/>
            <a:ext cx="1656080" cy="1691640"/>
          </a:xfrm>
          <a:prstGeom prst="rect">
            <a:avLst/>
          </a:prstGeom>
        </p:spPr>
      </p:pic>
      <p:pic>
        <p:nvPicPr>
          <p:cNvPr id="10" name="Picture 2" descr="Hình Mặt cười Ngộ nghĩnh Vui nhộn Đẹp nhấ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2364" y="85725"/>
            <a:ext cx="1939636" cy="1521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7" grpId="0" animBg="1"/>
      <p:bldP spid="7" grpId="1" animBg="1"/>
      <p:bldP spid="8" grpId="0" bldLvl="0" animBg="1"/>
      <p:bldP spid="8" grpId="1" animBg="1"/>
      <p:bldP spid="9" grpId="0" bldLvl="0" animBg="1"/>
      <p:bldP spid="9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7240" y="1793240"/>
            <a:ext cx="10575925" cy="179006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8022590" y="2890520"/>
            <a:ext cx="567690" cy="659765"/>
          </a:xfrm>
          <a:prstGeom prst="ellipse">
            <a:avLst/>
          </a:prstGeom>
          <a:noFill/>
          <a:ln w="47625"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/>
          <a:srcRect l="46256" t="-41660" r="-22977" b="41660"/>
          <a:stretch>
            <a:fillRect/>
          </a:stretch>
        </p:blipFill>
        <p:spPr>
          <a:xfrm>
            <a:off x="247650" y="5041900"/>
            <a:ext cx="1512570" cy="1569085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0281636" y="4648835"/>
            <a:ext cx="1715737" cy="1962272"/>
            <a:chOff x="8194080" y="3408873"/>
            <a:chExt cx="2724693" cy="3182549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4"/>
            <a:srcRect b="19213"/>
            <a:stretch>
              <a:fillRect/>
            </a:stretch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pic>
        <p:nvPicPr>
          <p:cNvPr id="11" name="Content Placeholder 10" descr="logo"/>
          <p:cNvPicPr>
            <a:picLocks noGrp="1" noChangeAspect="1"/>
          </p:cNvPicPr>
          <p:nvPr>
            <p:ph sz="half" idx="2"/>
          </p:nvPr>
        </p:nvPicPr>
        <p:blipFill>
          <a:blip r:embed="rId6"/>
          <a:stretch>
            <a:fillRect/>
          </a:stretch>
        </p:blipFill>
        <p:spPr>
          <a:xfrm>
            <a:off x="10705465" y="-193040"/>
            <a:ext cx="1656080" cy="1691640"/>
          </a:xfrm>
          <a:prstGeom prst="rect">
            <a:avLst/>
          </a:prstGeom>
        </p:spPr>
      </p:pic>
      <p:pic>
        <p:nvPicPr>
          <p:cNvPr id="12" name="Picture 2" descr="Hình Mặt cười Ngộ nghĩnh Vui nhộn Đẹp nhấ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2364" y="85725"/>
            <a:ext cx="1939636" cy="1521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5045" y="2073910"/>
            <a:ext cx="10358755" cy="2870835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0281636" y="4648835"/>
            <a:ext cx="1715737" cy="1962272"/>
            <a:chOff x="8194080" y="3408873"/>
            <a:chExt cx="2724693" cy="3182549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3"/>
            <a:srcRect b="19213"/>
            <a:stretch>
              <a:fillRect/>
            </a:stretch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/>
          <a:srcRect l="46256" t="-41660" r="-22977" b="41660"/>
          <a:stretch>
            <a:fillRect/>
          </a:stretch>
        </p:blipFill>
        <p:spPr>
          <a:xfrm>
            <a:off x="247650" y="5041900"/>
            <a:ext cx="1512570" cy="1569085"/>
          </a:xfrm>
          <a:prstGeom prst="rect">
            <a:avLst/>
          </a:prstGeom>
        </p:spPr>
      </p:pic>
      <p:pic>
        <p:nvPicPr>
          <p:cNvPr id="11" name="Content Placeholder 10" descr="logo"/>
          <p:cNvPicPr>
            <a:picLocks noGrp="1" noChangeAspect="1"/>
          </p:cNvPicPr>
          <p:nvPr>
            <p:ph sz="half" idx="2"/>
          </p:nvPr>
        </p:nvPicPr>
        <p:blipFill>
          <a:blip r:embed="rId6"/>
          <a:stretch>
            <a:fillRect/>
          </a:stretch>
        </p:blipFill>
        <p:spPr>
          <a:xfrm>
            <a:off x="10654665" y="-182880"/>
            <a:ext cx="1656080" cy="1691640"/>
          </a:xfrm>
          <a:prstGeom prst="rect">
            <a:avLst/>
          </a:prstGeom>
        </p:spPr>
      </p:pic>
      <p:pic>
        <p:nvPicPr>
          <p:cNvPr id="9" name="Picture 2" descr="Hình Mặt cười Ngộ nghĩnh Vui nhộn Đẹp nhấ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2364" y="85725"/>
            <a:ext cx="1939636" cy="1521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algn="ctr"/>
            <a:r>
              <a:rPr lang="en-US" sz="8000" b="1" kern="1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Times New Roman" panose="02020603050405020304"/>
              </a:rPr>
              <a:t>CỦNG CỐ BÀI HỌC</a:t>
            </a:r>
          </a:p>
        </p:txBody>
      </p:sp>
      <p:pic>
        <p:nvPicPr>
          <p:cNvPr id="18" name="Picture 2" descr="Kết nối tri thức với cuộc số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/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5" name="18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609600" y="142240"/>
            <a:ext cx="9442450" cy="91249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Arial-Rounded" panose="020B0500000000000000" charset="0"/>
                <a:cs typeface="Arial-Rounded" panose="020B0500000000000000" charset="0"/>
              </a:rPr>
              <a:t>Em đã chuẩn bị những gì để đón ngày khai trường?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7"/>
          <a:stretch>
            <a:fillRect/>
          </a:stretch>
        </p:blipFill>
        <p:spPr>
          <a:xfrm>
            <a:off x="219075" y="2675255"/>
            <a:ext cx="4017010" cy="2889250"/>
          </a:xfrm>
          <a:prstGeom prst="rect">
            <a:avLst/>
          </a:prstGeom>
        </p:spPr>
      </p:pic>
      <p:pic>
        <p:nvPicPr>
          <p:cNvPr id="5" name="Content Placeholder 4" descr="sach-van-4934-1612883932"/>
          <p:cNvPicPr>
            <a:picLocks noGrp="1" noChangeAspect="1"/>
          </p:cNvPicPr>
          <p:nvPr>
            <p:ph sz="half" idx="2"/>
          </p:nvPr>
        </p:nvPicPr>
        <p:blipFill>
          <a:blip r:embed="rId8"/>
          <a:stretch>
            <a:fillRect/>
          </a:stretch>
        </p:blipFill>
        <p:spPr>
          <a:xfrm>
            <a:off x="4460240" y="2654935"/>
            <a:ext cx="4505325" cy="29298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20505" y="2675255"/>
            <a:ext cx="3150870" cy="2889885"/>
          </a:xfrm>
          <a:prstGeom prst="rect">
            <a:avLst/>
          </a:prstGeom>
        </p:spPr>
      </p:pic>
      <p:pic>
        <p:nvPicPr>
          <p:cNvPr id="9" name="Content Placeholder 3" descr="logo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615295" y="-247015"/>
            <a:ext cx="1656080" cy="1691640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1137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6"/>
          <a:srcRect l="46256" t="-41660" r="-22977" b="41660"/>
          <a:stretch>
            <a:fillRect/>
          </a:stretch>
        </p:blipFill>
        <p:spPr>
          <a:xfrm>
            <a:off x="241081" y="4832943"/>
            <a:ext cx="1305930" cy="1765735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0230836" y="4629150"/>
            <a:ext cx="1715737" cy="1962272"/>
            <a:chOff x="8194080" y="3408873"/>
            <a:chExt cx="2724693" cy="3182549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7"/>
            <a:srcRect b="19213"/>
            <a:stretch>
              <a:fillRect/>
            </a:stretch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9"/>
          <a:stretch>
            <a:fillRect/>
          </a:stretch>
        </p:blipFill>
        <p:spPr>
          <a:xfrm>
            <a:off x="1287780" y="365125"/>
            <a:ext cx="9250680" cy="4114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86890" y="4479925"/>
            <a:ext cx="8618220" cy="1927860"/>
          </a:xfrm>
          <a:prstGeom prst="rect">
            <a:avLst/>
          </a:prstGeom>
        </p:spPr>
      </p:pic>
      <p:pic>
        <p:nvPicPr>
          <p:cNvPr id="11" name="Content Placeholder 10" descr="logo"/>
          <p:cNvPicPr>
            <a:picLocks noGrp="1" noChangeAspect="1"/>
          </p:cNvPicPr>
          <p:nvPr>
            <p:ph sz="half" idx="2"/>
          </p:nvPr>
        </p:nvPicPr>
        <p:blipFill>
          <a:blip r:embed="rId11"/>
          <a:stretch>
            <a:fillRect/>
          </a:stretch>
        </p:blipFill>
        <p:spPr>
          <a:xfrm>
            <a:off x="10654665" y="-182880"/>
            <a:ext cx="1656080" cy="1691640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1786890" y="1233805"/>
            <a:ext cx="457200" cy="4572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1786890" y="2857500"/>
            <a:ext cx="457200" cy="4572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5" name="Oval 14"/>
          <p:cNvSpPr/>
          <p:nvPr/>
        </p:nvSpPr>
        <p:spPr>
          <a:xfrm>
            <a:off x="1786890" y="4479925"/>
            <a:ext cx="457200" cy="4572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5152180" y="1233820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10061365" y="1691655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6917480" y="2077735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3813600" y="2341895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8458625" y="2417460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4990255" y="3209940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7120045" y="3545220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8864390" y="3890660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7475010" y="4497720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10061365" y="4937775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7120045" y="5294645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2737910" y="5600080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2883816" y="6040391"/>
            <a:ext cx="6103839" cy="768350"/>
            <a:chOff x="708943" y="6033135"/>
            <a:chExt cx="5825836" cy="768350"/>
          </a:xfrm>
        </p:grpSpPr>
        <p:sp>
          <p:nvSpPr>
            <p:cNvPr id="32" name="TextBox 19"/>
            <p:cNvSpPr txBox="1"/>
            <p:nvPr/>
          </p:nvSpPr>
          <p:spPr>
            <a:xfrm>
              <a:off x="708943" y="6110866"/>
              <a:ext cx="5825836" cy="649137"/>
            </a:xfrm>
            <a:prstGeom prst="roundRect">
              <a:avLst>
                <a:gd name="adj" fmla="val 50000"/>
              </a:avLst>
            </a:prstGeom>
            <a:solidFill>
              <a:srgbClr val="F15A88"/>
            </a:solidFill>
          </p:spPr>
          <p:txBody>
            <a:bodyPr wrap="square" lIns="91403" tIns="45702" rIns="91403" bIns="45702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endParaRPr>
            </a:p>
          </p:txBody>
        </p:sp>
        <p:sp>
          <p:nvSpPr>
            <p:cNvPr id="33" name="TextBox 20"/>
            <p:cNvSpPr txBox="1"/>
            <p:nvPr/>
          </p:nvSpPr>
          <p:spPr>
            <a:xfrm>
              <a:off x="1016462" y="6033135"/>
              <a:ext cx="5167386" cy="7683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400" dirty="0" err="1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Đọc</a:t>
              </a:r>
              <a:r>
                <a:rPr lang="en-US" sz="4400" dirty="0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nối</a:t>
              </a:r>
              <a:r>
                <a:rPr lang="en-US" sz="4400" dirty="0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tiếp</a:t>
              </a:r>
              <a:r>
                <a:rPr lang="en-US" sz="4400" dirty="0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câu</a:t>
              </a:r>
              <a:endParaRPr lang="en-US" sz="4400" dirty="0">
                <a:solidFill>
                  <a:schemeClr val="bg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endParaRPr>
            </a:p>
          </p:txBody>
        </p:sp>
      </p:grpSp>
      <p:pic>
        <p:nvPicPr>
          <p:cNvPr id="34" name="Picture 2" descr="Hình Mặt cười Ngộ nghĩnh Vui nhộn Đẹp nhất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2364" y="85725"/>
            <a:ext cx="1939636" cy="1521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42">
        <p:random/>
      </p:transition>
    </mc:Choice>
    <mc:Fallback xmlns="">
      <p:transition spd="slow" advTm="5042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2" grpId="0" bldLvl="0" animBg="1"/>
      <p:bldP spid="13" grpId="0" bldLvl="0" animBg="1"/>
      <p:bldP spid="1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6"/>
          <a:srcRect l="46256" t="-41660" r="-22977" b="41660"/>
          <a:stretch>
            <a:fillRect/>
          </a:stretch>
        </p:blipFill>
        <p:spPr>
          <a:xfrm>
            <a:off x="241081" y="4832943"/>
            <a:ext cx="1305930" cy="1765735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0230836" y="4629150"/>
            <a:ext cx="1715737" cy="1962272"/>
            <a:chOff x="8194080" y="3408873"/>
            <a:chExt cx="2724693" cy="3182549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7"/>
            <a:srcRect b="19213"/>
            <a:stretch>
              <a:fillRect/>
            </a:stretch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9"/>
          <a:stretch>
            <a:fillRect/>
          </a:stretch>
        </p:blipFill>
        <p:spPr>
          <a:xfrm>
            <a:off x="1287780" y="365125"/>
            <a:ext cx="9250680" cy="4114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86890" y="4479925"/>
            <a:ext cx="8618220" cy="1927860"/>
          </a:xfrm>
          <a:prstGeom prst="rect">
            <a:avLst/>
          </a:prstGeom>
        </p:spPr>
      </p:pic>
      <p:pic>
        <p:nvPicPr>
          <p:cNvPr id="11" name="Content Placeholder 10" descr="logo"/>
          <p:cNvPicPr>
            <a:picLocks noGrp="1" noChangeAspect="1"/>
          </p:cNvPicPr>
          <p:nvPr>
            <p:ph sz="half" idx="2"/>
          </p:nvPr>
        </p:nvPicPr>
        <p:blipFill>
          <a:blip r:embed="rId11"/>
          <a:stretch>
            <a:fillRect/>
          </a:stretch>
        </p:blipFill>
        <p:spPr>
          <a:xfrm>
            <a:off x="10654665" y="-182880"/>
            <a:ext cx="1656080" cy="1691640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2883816" y="5959111"/>
            <a:ext cx="6103839" cy="768350"/>
            <a:chOff x="708943" y="6033135"/>
            <a:chExt cx="5825836" cy="768350"/>
          </a:xfrm>
        </p:grpSpPr>
        <p:sp>
          <p:nvSpPr>
            <p:cNvPr id="32" name="TextBox 19"/>
            <p:cNvSpPr txBox="1"/>
            <p:nvPr/>
          </p:nvSpPr>
          <p:spPr>
            <a:xfrm>
              <a:off x="708943" y="6110866"/>
              <a:ext cx="5825836" cy="649137"/>
            </a:xfrm>
            <a:prstGeom prst="roundRect">
              <a:avLst>
                <a:gd name="adj" fmla="val 50000"/>
              </a:avLst>
            </a:prstGeom>
            <a:solidFill>
              <a:srgbClr val="F15A88"/>
            </a:solidFill>
          </p:spPr>
          <p:txBody>
            <a:bodyPr wrap="square" lIns="91403" tIns="45702" rIns="91403" bIns="45702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endParaRPr>
            </a:p>
          </p:txBody>
        </p:sp>
        <p:sp>
          <p:nvSpPr>
            <p:cNvPr id="33" name="TextBox 20"/>
            <p:cNvSpPr txBox="1"/>
            <p:nvPr/>
          </p:nvSpPr>
          <p:spPr>
            <a:xfrm>
              <a:off x="1016462" y="6033135"/>
              <a:ext cx="5167386" cy="7683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400" dirty="0" err="1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Đọc</a:t>
              </a:r>
              <a:r>
                <a:rPr lang="en-US" sz="4400" dirty="0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 đoạn nối tiếp</a:t>
              </a:r>
            </a:p>
          </p:txBody>
        </p:sp>
      </p:grp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1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405" y="932815"/>
            <a:ext cx="527050" cy="1948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649"/>
          <a:stretch>
            <a:fillRect/>
          </a:stretch>
        </p:blipFill>
        <p:spPr>
          <a:xfrm>
            <a:off x="1661578" y="1103471"/>
            <a:ext cx="736995" cy="62476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24" b="14324"/>
          <a:stretch>
            <a:fillRect/>
          </a:stretch>
        </p:blipFill>
        <p:spPr>
          <a:xfrm>
            <a:off x="1660974" y="2881261"/>
            <a:ext cx="736995" cy="624764"/>
          </a:xfrm>
          <a:prstGeom prst="rect">
            <a:avLst/>
          </a:prstGeom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 rotWithShape="1">
          <a:blip r:embed="rId1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32" r="8514"/>
          <a:stretch>
            <a:fillRect/>
          </a:stretch>
        </p:blipFill>
        <p:spPr bwMode="auto">
          <a:xfrm>
            <a:off x="1462405" y="2896870"/>
            <a:ext cx="481965" cy="1583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Oval 13"/>
          <p:cNvSpPr/>
          <p:nvPr/>
        </p:nvSpPr>
        <p:spPr>
          <a:xfrm>
            <a:off x="1786890" y="4479925"/>
            <a:ext cx="457200" cy="4572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1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32" r="8514"/>
          <a:stretch>
            <a:fillRect/>
          </a:stretch>
        </p:blipFill>
        <p:spPr bwMode="auto">
          <a:xfrm>
            <a:off x="1462405" y="4479925"/>
            <a:ext cx="481965" cy="1583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 descr="Hình Mặt cười Ngộ nghĩnh Vui nhộn Đẹp nhất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2364" y="85725"/>
            <a:ext cx="1939636" cy="1521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256">
        <p:random/>
      </p:transition>
    </mc:Choice>
    <mc:Fallback xmlns="">
      <p:transition spd="slow" advTm="2256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"/>
          <p:cNvCxnSpPr/>
          <p:nvPr/>
        </p:nvCxnSpPr>
        <p:spPr>
          <a:xfrm>
            <a:off x="0" y="0"/>
            <a:ext cx="1552575" cy="1508581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9"/>
          <p:cNvSpPr/>
          <p:nvPr/>
        </p:nvSpPr>
        <p:spPr>
          <a:xfrm>
            <a:off x="1552575" y="1508581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10"/>
          <p:cNvCxnSpPr/>
          <p:nvPr/>
        </p:nvCxnSpPr>
        <p:spPr>
          <a:xfrm>
            <a:off x="1685925" y="1628775"/>
            <a:ext cx="1438275" cy="1378862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12"/>
          <p:cNvCxnSpPr/>
          <p:nvPr/>
        </p:nvCxnSpPr>
        <p:spPr>
          <a:xfrm flipH="1">
            <a:off x="1576983" y="3170658"/>
            <a:ext cx="1485900" cy="1362075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14"/>
          <p:cNvCxnSpPr/>
          <p:nvPr/>
        </p:nvCxnSpPr>
        <p:spPr>
          <a:xfrm>
            <a:off x="1588443" y="4695754"/>
            <a:ext cx="2904006" cy="2162246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16"/>
          <p:cNvSpPr/>
          <p:nvPr/>
        </p:nvSpPr>
        <p:spPr>
          <a:xfrm>
            <a:off x="1443633" y="4566035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6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29"/>
          <p:cNvSpPr/>
          <p:nvPr/>
        </p:nvSpPr>
        <p:spPr>
          <a:xfrm>
            <a:off x="0" y="166605"/>
            <a:ext cx="4351063" cy="6691395"/>
          </a:xfrm>
          <a:custGeom>
            <a:avLst/>
            <a:gdLst>
              <a:gd name="connsiteX0" fmla="*/ 0 w 4351063"/>
              <a:gd name="connsiteY0" fmla="*/ 0 h 6746318"/>
              <a:gd name="connsiteX1" fmla="*/ 3027088 w 4351063"/>
              <a:gd name="connsiteY1" fmla="*/ 2926793 h 6746318"/>
              <a:gd name="connsiteX2" fmla="*/ 1407838 w 4351063"/>
              <a:gd name="connsiteY2" fmla="*/ 4431743 h 6746318"/>
              <a:gd name="connsiteX3" fmla="*/ 1331638 w 4351063"/>
              <a:gd name="connsiteY3" fmla="*/ 4507943 h 6746318"/>
              <a:gd name="connsiteX4" fmla="*/ 4351063 w 4351063"/>
              <a:gd name="connsiteY4" fmla="*/ 6746318 h 6746318"/>
              <a:gd name="connsiteX5" fmla="*/ 0 w 4351063"/>
              <a:gd name="connsiteY5" fmla="*/ 6728914 h 6746318"/>
              <a:gd name="connsiteX6" fmla="*/ 0 w 4351063"/>
              <a:gd name="connsiteY6" fmla="*/ 0 h 674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1063" h="6746318">
                <a:moveTo>
                  <a:pt x="0" y="0"/>
                </a:moveTo>
                <a:lnTo>
                  <a:pt x="3027088" y="2926793"/>
                </a:lnTo>
                <a:lnTo>
                  <a:pt x="1407838" y="4431743"/>
                </a:lnTo>
                <a:lnTo>
                  <a:pt x="1331638" y="4507943"/>
                </a:lnTo>
                <a:lnTo>
                  <a:pt x="4351063" y="6746318"/>
                </a:lnTo>
                <a:lnTo>
                  <a:pt x="0" y="6728914"/>
                </a:lnTo>
                <a:lnTo>
                  <a:pt x="0" y="0"/>
                </a:lnTo>
                <a:close/>
              </a:path>
            </a:pathLst>
          </a:custGeom>
          <a:solidFill>
            <a:srgbClr val="F7A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62" name="6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>
          <a:xfrm rot="814195" flipV="1">
            <a:off x="-603250" y="396875"/>
            <a:ext cx="1523365" cy="1489075"/>
          </a:xfrm>
          <a:prstGeom prst="rect">
            <a:avLst/>
          </a:prstGeom>
        </p:spPr>
      </p:pic>
      <p:pic>
        <p:nvPicPr>
          <p:cNvPr id="63" name="62" descr="E:\素材\春\7ff96c0408d5f1ad90e6490e1fb39ea4.png7ff96c0408d5f1ad90e6490e1fb39ea4"/>
          <p:cNvPicPr>
            <a:picLocks noChangeAspect="1"/>
          </p:cNvPicPr>
          <p:nvPr/>
        </p:nvPicPr>
        <p:blipFill>
          <a:blip r:embed="rId8" cstate="screen"/>
          <a:srcRect/>
          <a:stretch>
            <a:fillRect/>
          </a:stretch>
        </p:blipFill>
        <p:spPr>
          <a:xfrm rot="11111076" flipH="1">
            <a:off x="-189865" y="-125095"/>
            <a:ext cx="1796415" cy="1758315"/>
          </a:xfrm>
          <a:prstGeom prst="rect">
            <a:avLst/>
          </a:prstGeom>
        </p:spPr>
      </p:pic>
      <p:pic>
        <p:nvPicPr>
          <p:cNvPr id="2" name="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9" cstate="screen"/>
          <a:srcRect/>
          <a:stretch>
            <a:fillRect/>
          </a:stretch>
        </p:blipFill>
        <p:spPr>
          <a:xfrm rot="21000000">
            <a:off x="10031048" y="4756299"/>
            <a:ext cx="2396490" cy="234442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56834" y="1993081"/>
            <a:ext cx="2109019" cy="2109019"/>
            <a:chOff x="156834" y="1993081"/>
            <a:chExt cx="2109019" cy="2109019"/>
          </a:xfrm>
        </p:grpSpPr>
        <p:sp>
          <p:nvSpPr>
            <p:cNvPr id="3" name="Oval 2"/>
            <p:cNvSpPr/>
            <p:nvPr/>
          </p:nvSpPr>
          <p:spPr>
            <a:xfrm>
              <a:off x="156834" y="1993081"/>
              <a:ext cx="2109019" cy="2109019"/>
            </a:xfrm>
            <a:prstGeom prst="ellipse">
              <a:avLst/>
            </a:prstGeom>
            <a:solidFill>
              <a:srgbClr val="ED2F6A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15731" y="2243748"/>
              <a:ext cx="171198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13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3600" b="1" dirty="0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  <a:sym typeface="+mn-lt"/>
                </a:rPr>
                <a:t>GIẢI NGHĨA TỪ</a:t>
              </a:r>
              <a:endParaRPr lang="zh-CN" altLang="en-US" sz="3600" b="1" dirty="0">
                <a:solidFill>
                  <a:schemeClr val="bg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endParaRPr>
            </a:p>
          </p:txBody>
        </p:sp>
      </p:grpSp>
      <p:sp>
        <p:nvSpPr>
          <p:cNvPr id="28" name="2"/>
          <p:cNvSpPr/>
          <p:nvPr/>
        </p:nvSpPr>
        <p:spPr>
          <a:xfrm>
            <a:off x="3425187" y="716098"/>
            <a:ext cx="8019905" cy="5347817"/>
          </a:xfrm>
          <a:prstGeom prst="roundRect">
            <a:avLst>
              <a:gd name="adj" fmla="val 31710"/>
            </a:avLst>
          </a:prstGeom>
          <a:solidFill>
            <a:srgbClr val="FEF4F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3770522" y="943551"/>
            <a:ext cx="3822655" cy="2315191"/>
            <a:chOff x="3770522" y="943551"/>
            <a:chExt cx="3822655" cy="2315191"/>
          </a:xfrm>
        </p:grpSpPr>
        <p:grpSp>
          <p:nvGrpSpPr>
            <p:cNvPr id="42" name="Group 41"/>
            <p:cNvGrpSpPr/>
            <p:nvPr/>
          </p:nvGrpSpPr>
          <p:grpSpPr>
            <a:xfrm>
              <a:off x="3770522" y="943551"/>
              <a:ext cx="3822655" cy="2315191"/>
              <a:chOff x="156834" y="1993081"/>
              <a:chExt cx="2109019" cy="2109019"/>
            </a:xfrm>
          </p:grpSpPr>
          <p:sp>
            <p:nvSpPr>
              <p:cNvPr id="43" name="Hexagon 42"/>
              <p:cNvSpPr/>
              <p:nvPr/>
            </p:nvSpPr>
            <p:spPr>
              <a:xfrm>
                <a:off x="156834" y="1993081"/>
                <a:ext cx="2109019" cy="2109019"/>
              </a:xfrm>
              <a:prstGeom prst="hexagon">
                <a:avLst/>
              </a:prstGeom>
              <a:solidFill>
                <a:srgbClr val="F7ACB9"/>
              </a:solidFill>
              <a:ln>
                <a:noFill/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scene3d>
                <a:camera prst="perspectiveAbove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86263" y="2284988"/>
                <a:ext cx="1808630" cy="9804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313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3600" b="0" u="none" strike="noStrike" dirty="0">
                    <a:solidFill>
                      <a:srgbClr val="FF0000"/>
                    </a:solidFill>
                    <a:effectLst/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</a:rPr>
                  <a:t>loáng (một cái)</a:t>
                </a:r>
              </a:p>
              <a:p>
                <a:pPr algn="ctr" defTabSz="91313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vi-VN" sz="2800" b="0" i="0" u="none" strike="noStrike" dirty="0">
                    <a:solidFill>
                      <a:srgbClr val="231F20"/>
                    </a:solidFill>
                    <a:effectLst/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</a:rPr>
                  <a:t>rất nhanh</a:t>
                </a:r>
                <a:endParaRPr lang="en-US" altLang="vi-VN" sz="2800" b="0" i="0" u="none" strike="noStrike" dirty="0">
                  <a:solidFill>
                    <a:srgbClr val="231F20"/>
                  </a:solidFill>
                  <a:effectLst/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  <a:sym typeface="+mn-lt"/>
                </a:endParaRPr>
              </a:p>
            </p:txBody>
          </p:sp>
        </p:grpSp>
        <p:cxnSp>
          <p:nvCxnSpPr>
            <p:cNvPr id="54" name="10"/>
            <p:cNvCxnSpPr/>
            <p:nvPr/>
          </p:nvCxnSpPr>
          <p:spPr>
            <a:xfrm>
              <a:off x="4936100" y="1820891"/>
              <a:ext cx="1426280" cy="0"/>
            </a:xfrm>
            <a:prstGeom prst="line">
              <a:avLst/>
            </a:prstGeom>
            <a:ln w="19050">
              <a:solidFill>
                <a:srgbClr val="339183"/>
              </a:solidFill>
              <a:prstDash val="dash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3757801" y="3435612"/>
            <a:ext cx="3822655" cy="2315191"/>
            <a:chOff x="3757801" y="3435612"/>
            <a:chExt cx="3822655" cy="2315191"/>
          </a:xfrm>
        </p:grpSpPr>
        <p:grpSp>
          <p:nvGrpSpPr>
            <p:cNvPr id="51" name="Group 50"/>
            <p:cNvGrpSpPr/>
            <p:nvPr/>
          </p:nvGrpSpPr>
          <p:grpSpPr>
            <a:xfrm>
              <a:off x="3757801" y="3435612"/>
              <a:ext cx="3822655" cy="2315191"/>
              <a:chOff x="156834" y="1993081"/>
              <a:chExt cx="2109019" cy="2109019"/>
            </a:xfrm>
          </p:grpSpPr>
          <p:sp>
            <p:nvSpPr>
              <p:cNvPr id="52" name="Hexagon 51"/>
              <p:cNvSpPr/>
              <p:nvPr/>
            </p:nvSpPr>
            <p:spPr>
              <a:xfrm>
                <a:off x="156834" y="1993081"/>
                <a:ext cx="2109019" cy="2109019"/>
              </a:xfrm>
              <a:prstGeom prst="hexagon">
                <a:avLst/>
              </a:prstGeom>
              <a:solidFill>
                <a:srgbClr val="F7ACB9"/>
              </a:solidFill>
              <a:ln>
                <a:noFill/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scene3d>
                <a:camera prst="perspectiveAbove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358067" y="2318525"/>
                <a:ext cx="1711988" cy="13726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313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3600" b="0" u="none" strike="noStrike" dirty="0">
                    <a:solidFill>
                      <a:srgbClr val="FF0000"/>
                    </a:solidFill>
                    <a:effectLst/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</a:rPr>
                  <a:t>lớn bổng</a:t>
                </a:r>
              </a:p>
              <a:p>
                <a:pPr algn="ctr" defTabSz="91313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vi-VN" sz="2800" b="0" i="0" u="none" strike="noStrike" dirty="0">
                    <a:solidFill>
                      <a:srgbClr val="231F20"/>
                    </a:solidFill>
                    <a:effectLst/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</a:rPr>
                  <a:t>lớn nhanh, vượt hẳn lên</a:t>
                </a:r>
                <a:endParaRPr lang="en-US" altLang="vi-VN" sz="2800" b="0" i="0" u="none" strike="noStrike" dirty="0">
                  <a:solidFill>
                    <a:srgbClr val="231F20"/>
                  </a:solidFill>
                  <a:effectLst/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  <a:sym typeface="+mn-lt"/>
                </a:endParaRPr>
              </a:p>
            </p:txBody>
          </p:sp>
        </p:grpSp>
        <p:cxnSp>
          <p:nvCxnSpPr>
            <p:cNvPr id="55" name="10"/>
            <p:cNvCxnSpPr/>
            <p:nvPr/>
          </p:nvCxnSpPr>
          <p:spPr>
            <a:xfrm>
              <a:off x="4697896" y="4372955"/>
              <a:ext cx="1964161" cy="0"/>
            </a:xfrm>
            <a:prstGeom prst="line">
              <a:avLst/>
            </a:prstGeom>
            <a:ln w="19050">
              <a:solidFill>
                <a:srgbClr val="339183"/>
              </a:solidFill>
              <a:prstDash val="dash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7480337" y="2246088"/>
            <a:ext cx="3822654" cy="2315192"/>
            <a:chOff x="7480337" y="2246088"/>
            <a:chExt cx="3822654" cy="2315192"/>
          </a:xfrm>
        </p:grpSpPr>
        <p:grpSp>
          <p:nvGrpSpPr>
            <p:cNvPr id="48" name="Group 47"/>
            <p:cNvGrpSpPr/>
            <p:nvPr/>
          </p:nvGrpSpPr>
          <p:grpSpPr>
            <a:xfrm>
              <a:off x="7480337" y="2246088"/>
              <a:ext cx="3822654" cy="2315192"/>
              <a:chOff x="156834" y="1993081"/>
              <a:chExt cx="2109019" cy="2109019"/>
            </a:xfrm>
          </p:grpSpPr>
          <p:sp>
            <p:nvSpPr>
              <p:cNvPr id="49" name="Hexagon 48"/>
              <p:cNvSpPr/>
              <p:nvPr/>
            </p:nvSpPr>
            <p:spPr>
              <a:xfrm>
                <a:off x="156834" y="1993081"/>
                <a:ext cx="2109019" cy="2109019"/>
              </a:xfrm>
              <a:prstGeom prst="hexagon">
                <a:avLst/>
              </a:prstGeom>
              <a:solidFill>
                <a:srgbClr val="F7ACB9"/>
              </a:solidFill>
              <a:ln>
                <a:noFill/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scene3d>
                <a:camera prst="perspectiveAbove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273975" y="2164430"/>
                <a:ext cx="1846967" cy="1372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313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3600" b="0" u="none" strike="noStrike" dirty="0">
                    <a:solidFill>
                      <a:srgbClr val="FF0000"/>
                    </a:solidFill>
                    <a:effectLst/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</a:rPr>
                  <a:t>níu</a:t>
                </a:r>
              </a:p>
              <a:p>
                <a:pPr algn="ctr" defTabSz="91313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vi-VN" sz="2800" b="0" i="0" u="none" strike="noStrike" dirty="0">
                    <a:solidFill>
                      <a:srgbClr val="231F20"/>
                    </a:solidFill>
                    <a:effectLst/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</a:rPr>
                  <a:t>nắm lấy và kéo lại, kéo xuống</a:t>
                </a:r>
                <a:endParaRPr lang="en-US" altLang="vi-VN" sz="2800" b="0" i="0" u="none" strike="noStrike" dirty="0">
                  <a:solidFill>
                    <a:srgbClr val="231F20"/>
                  </a:solidFill>
                  <a:effectLst/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  <a:sym typeface="+mn-lt"/>
                </a:endParaRPr>
              </a:p>
            </p:txBody>
          </p:sp>
        </p:grpSp>
        <p:cxnSp>
          <p:nvCxnSpPr>
            <p:cNvPr id="56" name="10"/>
            <p:cNvCxnSpPr/>
            <p:nvPr/>
          </p:nvCxnSpPr>
          <p:spPr>
            <a:xfrm>
              <a:off x="8265810" y="3007637"/>
              <a:ext cx="2238264" cy="0"/>
            </a:xfrm>
            <a:prstGeom prst="line">
              <a:avLst/>
            </a:prstGeom>
            <a:ln w="19050">
              <a:solidFill>
                <a:srgbClr val="339183"/>
              </a:solidFill>
              <a:prstDash val="dash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285220" y="95250"/>
            <a:ext cx="906780" cy="848360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33">
        <p15:prstTrans prst="pageCurlDouble"/>
      </p:transition>
    </mc:Choice>
    <mc:Fallback xmlns="">
      <p:transition spd="slow" advTm="153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6"/>
          <a:srcRect l="46256" t="-41660" r="-22977" b="41660"/>
          <a:stretch>
            <a:fillRect/>
          </a:stretch>
        </p:blipFill>
        <p:spPr>
          <a:xfrm>
            <a:off x="241081" y="4832943"/>
            <a:ext cx="1305930" cy="1765735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0230836" y="4629150"/>
            <a:ext cx="1715737" cy="1962272"/>
            <a:chOff x="8194080" y="3408873"/>
            <a:chExt cx="2724693" cy="3182549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7"/>
            <a:srcRect b="19213"/>
            <a:stretch>
              <a:fillRect/>
            </a:stretch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9"/>
          <a:stretch>
            <a:fillRect/>
          </a:stretch>
        </p:blipFill>
        <p:spPr>
          <a:xfrm>
            <a:off x="1287780" y="365125"/>
            <a:ext cx="9250680" cy="4114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86890" y="4479925"/>
            <a:ext cx="8618220" cy="1927860"/>
          </a:xfrm>
          <a:prstGeom prst="rect">
            <a:avLst/>
          </a:prstGeom>
        </p:spPr>
      </p:pic>
      <p:pic>
        <p:nvPicPr>
          <p:cNvPr id="11" name="Content Placeholder 10" descr="logo"/>
          <p:cNvPicPr>
            <a:picLocks noGrp="1" noChangeAspect="1"/>
          </p:cNvPicPr>
          <p:nvPr>
            <p:ph sz="half" idx="2"/>
          </p:nvPr>
        </p:nvPicPr>
        <p:blipFill>
          <a:blip r:embed="rId11"/>
          <a:stretch>
            <a:fillRect/>
          </a:stretch>
        </p:blipFill>
        <p:spPr>
          <a:xfrm>
            <a:off x="10654665" y="-182880"/>
            <a:ext cx="1656080" cy="1691640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2991628" y="5934576"/>
            <a:ext cx="5825836" cy="664479"/>
            <a:chOff x="708943" y="6110866"/>
            <a:chExt cx="5825836" cy="664479"/>
          </a:xfrm>
        </p:grpSpPr>
        <p:sp>
          <p:nvSpPr>
            <p:cNvPr id="2" name="TextBox 22"/>
            <p:cNvSpPr txBox="1"/>
            <p:nvPr/>
          </p:nvSpPr>
          <p:spPr>
            <a:xfrm>
              <a:off x="708943" y="6110866"/>
              <a:ext cx="5825836" cy="649137"/>
            </a:xfrm>
            <a:prstGeom prst="roundRect">
              <a:avLst>
                <a:gd name="adj" fmla="val 50000"/>
              </a:avLst>
            </a:prstGeom>
            <a:solidFill>
              <a:srgbClr val="ED2F6A"/>
            </a:solidFill>
          </p:spPr>
          <p:txBody>
            <a:bodyPr wrap="square" lIns="91403" tIns="45702" rIns="91403" bIns="45702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99816" y="6129014"/>
              <a:ext cx="566097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dirty="0" err="1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Học</a:t>
              </a:r>
              <a:r>
                <a:rPr lang="en-US" sz="3600" dirty="0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sinh</a:t>
              </a:r>
              <a:r>
                <a:rPr lang="en-US" sz="3600" dirty="0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đọc</a:t>
              </a:r>
              <a:r>
                <a:rPr lang="en-US" sz="3600" dirty="0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toàn</a:t>
              </a:r>
              <a:r>
                <a:rPr lang="en-US" sz="3600" dirty="0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bài</a:t>
              </a:r>
              <a:endParaRPr lang="en-US" sz="3600" dirty="0">
                <a:solidFill>
                  <a:schemeClr val="bg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endParaRPr>
            </a:p>
          </p:txBody>
        </p:sp>
      </p:grpSp>
      <p:pic>
        <p:nvPicPr>
          <p:cNvPr id="12" name="Picture 2" descr="Hình Mặt cười Ngộ nghĩnh Vui nhộn Đẹp nhất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2364" y="85725"/>
            <a:ext cx="1939636" cy="1521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55">
        <p:random/>
      </p:transition>
    </mc:Choice>
    <mc:Fallback xmlns="">
      <p:transition spd="slow" advTm="1055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3" name="Rectangle 3"/>
          <p:cNvSpPr>
            <a:spLocks noGrp="1"/>
          </p:cNvSpPr>
          <p:nvPr>
            <p:ph type="title"/>
          </p:nvPr>
        </p:nvSpPr>
        <p:spPr>
          <a:xfrm>
            <a:off x="4062413" y="1308100"/>
            <a:ext cx="3641725" cy="982663"/>
          </a:xfrm>
        </p:spPr>
        <p:txBody>
          <a:bodyPr vert="horz" wrap="square" lIns="91440" tIns="45720" rIns="91440" bIns="45720" anchor="ctr"/>
          <a:lstStyle/>
          <a:p>
            <a:endParaRPr lang="en-US" altLang="x-none" sz="5400" b="1" dirty="0">
              <a:solidFill>
                <a:srgbClr val="FF0000"/>
              </a:solidFill>
            </a:endParaRPr>
          </a:p>
        </p:txBody>
      </p:sp>
      <p:sp>
        <p:nvSpPr>
          <p:cNvPr id="20484" name="Text Box 4"/>
          <p:cNvSpPr txBox="1"/>
          <p:nvPr/>
        </p:nvSpPr>
        <p:spPr>
          <a:xfrm>
            <a:off x="1857375" y="2598738"/>
            <a:ext cx="8172450" cy="11988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en-US" altLang="x-none" sz="7200" dirty="0">
                <a:solidFill>
                  <a:schemeClr val="bg1"/>
                </a:solidFill>
                <a:latin typeface="Tahoma" panose="020B0604030504040204" pitchFamily="34" charset="0"/>
              </a:rPr>
              <a:t>Giải lao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295">
    <p:blinds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938530" y="1386205"/>
            <a:ext cx="10304145" cy="20193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865630" y="2484755"/>
            <a:ext cx="507365" cy="517525"/>
          </a:xfrm>
          <a:prstGeom prst="ellipse">
            <a:avLst/>
          </a:prstGeom>
          <a:noFill/>
          <a:ln w="38100"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080635" y="2444750"/>
            <a:ext cx="507365" cy="517525"/>
          </a:xfrm>
          <a:prstGeom prst="ellipse">
            <a:avLst/>
          </a:prstGeom>
          <a:noFill/>
          <a:ln w="38100"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865630" y="3094355"/>
            <a:ext cx="507365" cy="517525"/>
          </a:xfrm>
          <a:prstGeom prst="ellipse">
            <a:avLst/>
          </a:prstGeom>
          <a:noFill/>
          <a:ln w="38100"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6"/>
          <a:srcRect l="46256" t="-41660" r="-22977" b="41660"/>
          <a:stretch>
            <a:fillRect/>
          </a:stretch>
        </p:blipFill>
        <p:spPr>
          <a:xfrm>
            <a:off x="241081" y="4832943"/>
            <a:ext cx="1305930" cy="1765735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0240996" y="4636770"/>
            <a:ext cx="1715737" cy="1962272"/>
            <a:chOff x="8194080" y="3408873"/>
            <a:chExt cx="2724693" cy="3182549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7"/>
            <a:srcRect b="19213"/>
            <a:stretch>
              <a:fillRect/>
            </a:stretch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pic>
        <p:nvPicPr>
          <p:cNvPr id="11" name="Content Placeholder 10" descr="logo"/>
          <p:cNvPicPr>
            <a:picLocks noGrp="1" noChangeAspect="1"/>
          </p:cNvPicPr>
          <p:nvPr>
            <p:ph sz="half" idx="2"/>
          </p:nvPr>
        </p:nvPicPr>
        <p:blipFill>
          <a:blip r:embed="rId9"/>
          <a:stretch>
            <a:fillRect/>
          </a:stretch>
        </p:blipFill>
        <p:spPr>
          <a:xfrm>
            <a:off x="10654665" y="-182880"/>
            <a:ext cx="1656080" cy="1691640"/>
          </a:xfrm>
          <a:prstGeom prst="rect">
            <a:avLst/>
          </a:prstGeom>
        </p:spPr>
      </p:pic>
      <p:pic>
        <p:nvPicPr>
          <p:cNvPr id="12" name="Picture 2" descr="Hình Mặt cười Ngộ nghĩnh Vui nhộn Đẹp nhất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2364" y="85725"/>
            <a:ext cx="1939636" cy="1521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44"/>
    </mc:Choice>
    <mc:Fallback xmlns="">
      <p:transition spd="slow" advTm="18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 animBg="1"/>
      <p:bldP spid="5" grpId="1" animBg="1"/>
      <p:bldP spid="6" grpId="0" bldLvl="0" animBg="1"/>
      <p:bldP spid="6" grpId="1" animBg="1"/>
      <p:bldP spid="7" grpId="0" bldLvl="0" animBg="1"/>
      <p:bldP spid="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267335" y="450850"/>
            <a:ext cx="11007090" cy="14452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2. </a:t>
            </a:r>
            <a:r>
              <a:rPr lang="en-US" sz="4400" b="1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Bạn ấy có thực hiện được mong muốn đến sớm nhất lớp không? Vì sao?</a:t>
            </a:r>
            <a:endParaRPr lang="en-US" sz="4400">
              <a:latin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2459355" y="2687955"/>
            <a:ext cx="7272655" cy="286004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just">
              <a:buNone/>
            </a:pPr>
            <a:r>
              <a:rPr lang="en-US" sz="3200">
                <a:latin typeface="Arial-Rounded" panose="020B0500000000000000" charset="0"/>
                <a:cs typeface="Arial-Rounded" panose="020B0500000000000000" charset="0"/>
                <a:sym typeface="+mn-ea"/>
              </a:rPr>
              <a:t>Bạn nhỏ không thực hiện được mong muốn sớm nhất lớp vì ngay khi đến cổng trường đã thấy mấy bạn cùng lớp đang líu ríu nói cười ở trong sân. </a:t>
            </a:r>
          </a:p>
        </p:txBody>
      </p:sp>
      <p:pic>
        <p:nvPicPr>
          <p:cNvPr id="10" name="图片 9"/>
          <p:cNvPicPr>
            <a:picLocks noGrp="1" noChangeAspect="1"/>
          </p:cNvPicPr>
          <p:nvPr>
            <p:ph idx="1"/>
          </p:nvPr>
        </p:nvPicPr>
        <p:blipFill rotWithShape="1">
          <a:blip r:embed="rId6"/>
          <a:srcRect l="46256" t="-41660" r="-22977" b="41660"/>
          <a:stretch>
            <a:fillRect/>
          </a:stretch>
        </p:blipFill>
        <p:spPr>
          <a:xfrm>
            <a:off x="267335" y="5012055"/>
            <a:ext cx="1512570" cy="1569085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0240996" y="4636770"/>
            <a:ext cx="1715737" cy="1962272"/>
            <a:chOff x="8194080" y="3408873"/>
            <a:chExt cx="2724693" cy="3182549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7"/>
            <a:srcRect b="19213"/>
            <a:stretch>
              <a:fillRect/>
            </a:stretch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pic>
        <p:nvPicPr>
          <p:cNvPr id="11" name="Content Placeholder 10" descr="logo"/>
          <p:cNvPicPr>
            <a:picLocks noGrp="1" noChangeAspect="1"/>
          </p:cNvPicPr>
          <p:nvPr>
            <p:ph sz="half" idx="2"/>
          </p:nvPr>
        </p:nvPicPr>
        <p:blipFill>
          <a:blip r:embed="rId9"/>
          <a:stretch>
            <a:fillRect/>
          </a:stretch>
        </p:blipFill>
        <p:spPr>
          <a:xfrm>
            <a:off x="10654665" y="-182880"/>
            <a:ext cx="1656080" cy="1691640"/>
          </a:xfrm>
          <a:prstGeom prst="rect">
            <a:avLst/>
          </a:prstGeom>
        </p:spPr>
      </p:pic>
      <p:pic>
        <p:nvPicPr>
          <p:cNvPr id="9" name="Picture 2" descr="Hình Mặt cười Ngộ nghĩnh Vui nhộn Đẹp nhất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2364" y="85725"/>
            <a:ext cx="1939636" cy="1521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23"/>
    </mc:Choice>
    <mc:Fallback xmlns="">
      <p:transition spd="slow" advTm="15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 animBg="1"/>
      <p:bldP spid="5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2|0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2|0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2|0.3|0.2|0.2|0.2|0.3|0.2|0.2|0.2|0.2|0.2|0.2|0.5|0.2|0.2|0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2|0.2|0.2|0.1|0.2|0.2|0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2|0.2|0.2|0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2|0.2|0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6"/>
</p:tagLst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240</Words>
  <Application>Microsoft Office PowerPoint</Application>
  <PresentationFormat>Màn hình rộng</PresentationFormat>
  <Paragraphs>38</Paragraphs>
  <Slides>14</Slides>
  <Notes>7</Notes>
  <HiddenSlides>0</HiddenSlides>
  <MMClips>10</MMClips>
  <ScaleCrop>false</ScaleCrop>
  <HeadingPairs>
    <vt:vector size="6" baseType="variant">
      <vt:variant>
        <vt:lpstr>Phông được Dùng</vt:lpstr>
      </vt:variant>
      <vt:variant>
        <vt:i4>8</vt:i4>
      </vt:variant>
      <vt:variant>
        <vt:lpstr>Chủ đề</vt:lpstr>
      </vt:variant>
      <vt:variant>
        <vt:i4>6</vt:i4>
      </vt:variant>
      <vt:variant>
        <vt:lpstr>Tiêu đề Bản chiếu</vt:lpstr>
      </vt:variant>
      <vt:variant>
        <vt:i4>14</vt:i4>
      </vt:variant>
    </vt:vector>
  </HeadingPairs>
  <TitlesOfParts>
    <vt:vector size="28" baseType="lpstr">
      <vt:lpstr>Arial</vt:lpstr>
      <vt:lpstr>Arial Narrow</vt:lpstr>
      <vt:lpstr>Arial Rounded MT Bold</vt:lpstr>
      <vt:lpstr>Arial-Rounded</vt:lpstr>
      <vt:lpstr>Calibri</vt:lpstr>
      <vt:lpstr>Calibri Light</vt:lpstr>
      <vt:lpstr>Tahoma</vt:lpstr>
      <vt:lpstr>Times New Roman</vt:lpstr>
      <vt:lpstr>3_Office Theme</vt:lpstr>
      <vt:lpstr>5_Default Design</vt:lpstr>
      <vt:lpstr>1_Default Design</vt:lpstr>
      <vt:lpstr>2_Office 主题​​</vt:lpstr>
      <vt:lpstr>1_Office Theme</vt:lpstr>
      <vt:lpstr>7_Office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3. Bạn ấy nhận ra mình thay đổi như thế nào sau khi lên lớp 2?  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Administrator</dc:creator>
  <cp:lastModifiedBy>Windows 10</cp:lastModifiedBy>
  <cp:revision>16</cp:revision>
  <dcterms:created xsi:type="dcterms:W3CDTF">2020-10-07T08:19:00Z</dcterms:created>
  <dcterms:modified xsi:type="dcterms:W3CDTF">2024-09-12T00:33:18Z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