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99" r:id="rId2"/>
  </p:sldMasterIdLst>
  <p:notesMasterIdLst>
    <p:notesMasterId r:id="rId8"/>
  </p:notesMasterIdLst>
  <p:sldIdLst>
    <p:sldId id="320" r:id="rId3"/>
    <p:sldId id="329" r:id="rId4"/>
    <p:sldId id="330" r:id="rId5"/>
    <p:sldId id="331" r:id="rId6"/>
    <p:sldId id="200757709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8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EE99A-893C-4F4C-A1D5-CF7AC21092D7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93103-9724-42A8-9D53-E709AA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3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Kết</a:t>
            </a:r>
            <a:r>
              <a:rPr lang="en-US" baseline="0"/>
              <a:t> nối tri thức với cuộc sống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29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Kết</a:t>
            </a:r>
            <a:r>
              <a:rPr lang="en-US" baseline="0"/>
              <a:t> nối tri thức với cuộc sống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14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Kết</a:t>
            </a:r>
            <a:r>
              <a:rPr lang="en-US" baseline="0"/>
              <a:t> nối tri thức với cuộc sống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070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Kết</a:t>
            </a:r>
            <a:r>
              <a:rPr lang="en-US" baseline="0"/>
              <a:t> nối tri thức với cuộc sống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95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241940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645122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963863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34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73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99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23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78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15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92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7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292816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69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5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2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83362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817165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45942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861872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13656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837810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38623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9971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5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>
            <a:extLst>
              <a:ext uri="{FF2B5EF4-FFF2-40B4-BE49-F238E27FC236}">
                <a16:creationId xmlns:a16="http://schemas.microsoft.com/office/drawing/2014/main" id="{506EE07A-A256-47C4-B6A1-E9FAD0385624}"/>
              </a:ext>
            </a:extLst>
          </p:cNvPr>
          <p:cNvGrpSpPr/>
          <p:nvPr/>
        </p:nvGrpSpPr>
        <p:grpSpPr>
          <a:xfrm>
            <a:off x="393348" y="199405"/>
            <a:ext cx="8835392" cy="957551"/>
            <a:chOff x="7117" y="6334"/>
            <a:chExt cx="6430" cy="642"/>
          </a:xfrm>
        </p:grpSpPr>
        <p:sp>
          <p:nvSpPr>
            <p:cNvPr id="3" name="任意多边形 18">
              <a:extLst>
                <a:ext uri="{FF2B5EF4-FFF2-40B4-BE49-F238E27FC236}">
                  <a16:creationId xmlns:a16="http://schemas.microsoft.com/office/drawing/2014/main" id="{3A9B8B07-E3F4-4E16-B4E0-A5488A90EF37}"/>
                </a:ext>
              </a:extLst>
            </p:cNvPr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" name="文本框 19">
              <a:extLst>
                <a:ext uri="{FF2B5EF4-FFF2-40B4-BE49-F238E27FC236}">
                  <a16:creationId xmlns:a16="http://schemas.microsoft.com/office/drawing/2014/main" id="{202A2BAF-032B-4416-BB50-7CA5A86A67C2}"/>
                </a:ext>
              </a:extLst>
            </p:cNvPr>
            <p:cNvSpPr txBox="1"/>
            <p:nvPr/>
          </p:nvSpPr>
          <p:spPr>
            <a:xfrm>
              <a:off x="7287" y="6334"/>
              <a:ext cx="6260" cy="39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1.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Tìm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hiểu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lý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do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gây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ngộ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độc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qua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đường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ăn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uống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1D3AFD0-A161-4F1D-A440-B464AB66D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267" y="1302923"/>
            <a:ext cx="787717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84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id="{E0AB863E-3C16-457A-A96D-6B3BA48990D4}"/>
              </a:ext>
            </a:extLst>
          </p:cNvPr>
          <p:cNvSpPr txBox="1"/>
          <p:nvPr/>
        </p:nvSpPr>
        <p:spPr>
          <a:xfrm>
            <a:off x="626943" y="199405"/>
            <a:ext cx="10888117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 nước ngọt để qua đêm thường đau bụng, vì sao?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4" name="Picture 3" descr="A picture containing cup, beverage, glass, empty&#10;&#10;Description automatically generated">
            <a:extLst>
              <a:ext uri="{FF2B5EF4-FFF2-40B4-BE49-F238E27FC236}">
                <a16:creationId xmlns:a16="http://schemas.microsoft.com/office/drawing/2014/main" id="{B690E426-3E9C-4BC9-82D7-D6A3AA911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76" y="1082195"/>
            <a:ext cx="6038850" cy="380047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E88389-BF52-4F89-ABCB-0A9F4BEEA764}"/>
              </a:ext>
            </a:extLst>
          </p:cNvPr>
          <p:cNvSpPr/>
          <p:nvPr/>
        </p:nvSpPr>
        <p:spPr>
          <a:xfrm>
            <a:off x="818707" y="5337543"/>
            <a:ext cx="10185991" cy="132105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gas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nắp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98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682029" y="1228397"/>
            <a:ext cx="7112000" cy="4401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Kết</a:t>
            </a:r>
            <a:r>
              <a:rPr kumimoji="0" lang="en-US" sz="4000" b="0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000" b="0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luận</a:t>
            </a:r>
            <a:r>
              <a:rPr kumimoji="0" lang="en-US" sz="4000" b="0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:</a:t>
            </a:r>
          </a:p>
          <a:p>
            <a:pPr algn="ctr"/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nhiều</a:t>
            </a:r>
            <a:r>
              <a:rPr lang="en-US" sz="4000" dirty="0"/>
              <a:t> </a:t>
            </a:r>
            <a:r>
              <a:rPr lang="en-US" sz="4000" dirty="0" err="1"/>
              <a:t>nguyên</a:t>
            </a:r>
            <a:r>
              <a:rPr lang="en-US" sz="4000" dirty="0"/>
              <a:t> </a:t>
            </a:r>
            <a:r>
              <a:rPr lang="en-US" sz="4000" dirty="0" err="1"/>
              <a:t>nhân</a:t>
            </a:r>
            <a:r>
              <a:rPr lang="en-US" sz="4000" dirty="0"/>
              <a:t> </a:t>
            </a:r>
            <a:r>
              <a:rPr lang="en-US" sz="4000" dirty="0" err="1"/>
              <a:t>gây</a:t>
            </a:r>
            <a:r>
              <a:rPr lang="en-US" sz="4000" dirty="0"/>
              <a:t> </a:t>
            </a:r>
            <a:r>
              <a:rPr lang="en-US" sz="4000" dirty="0" err="1"/>
              <a:t>ngộ</a:t>
            </a:r>
            <a:r>
              <a:rPr lang="en-US" sz="4000" dirty="0"/>
              <a:t> </a:t>
            </a:r>
            <a:r>
              <a:rPr lang="en-US" sz="4000" dirty="0" err="1"/>
              <a:t>độc</a:t>
            </a:r>
            <a:r>
              <a:rPr lang="en-US" sz="4000" dirty="0"/>
              <a:t> qua </a:t>
            </a:r>
            <a:r>
              <a:rPr lang="en-US" sz="4000" dirty="0" err="1"/>
              <a:t>đường</a:t>
            </a:r>
            <a:r>
              <a:rPr lang="en-US" sz="4000" dirty="0"/>
              <a:t> </a:t>
            </a:r>
            <a:r>
              <a:rPr lang="en-US" sz="4000" dirty="0" err="1"/>
              <a:t>ăn</a:t>
            </a:r>
            <a:r>
              <a:rPr lang="en-US" sz="4000" dirty="0"/>
              <a:t> </a:t>
            </a:r>
            <a:r>
              <a:rPr lang="en-US" sz="4000" dirty="0" err="1"/>
              <a:t>uống</a:t>
            </a:r>
            <a:r>
              <a:rPr lang="en-US" sz="4000" dirty="0"/>
              <a:t>: </a:t>
            </a:r>
            <a:r>
              <a:rPr lang="en-US" sz="4000" dirty="0" err="1"/>
              <a:t>Ăn</a:t>
            </a:r>
            <a:r>
              <a:rPr lang="en-US" sz="4000" dirty="0"/>
              <a:t> </a:t>
            </a:r>
            <a:r>
              <a:rPr lang="en-US" sz="4000" dirty="0" err="1"/>
              <a:t>phải</a:t>
            </a:r>
            <a:r>
              <a:rPr lang="en-US" sz="4000" dirty="0"/>
              <a:t> </a:t>
            </a:r>
            <a:r>
              <a:rPr lang="en-US" sz="4000" dirty="0" err="1"/>
              <a:t>thức</a:t>
            </a:r>
            <a:r>
              <a:rPr lang="en-US" sz="4000" dirty="0"/>
              <a:t> </a:t>
            </a:r>
            <a:r>
              <a:rPr lang="en-US" sz="4000" dirty="0" err="1"/>
              <a:t>ăn</a:t>
            </a:r>
            <a:r>
              <a:rPr lang="en-US" sz="4000" dirty="0"/>
              <a:t> </a:t>
            </a:r>
            <a:r>
              <a:rPr lang="en-US" sz="4000" dirty="0" err="1"/>
              <a:t>ôi</a:t>
            </a:r>
            <a:r>
              <a:rPr lang="en-US" sz="4000" dirty="0"/>
              <a:t> </a:t>
            </a:r>
            <a:r>
              <a:rPr lang="en-US" sz="4000" dirty="0" err="1"/>
              <a:t>thiu</a:t>
            </a:r>
            <a:r>
              <a:rPr lang="en-US" sz="4000" dirty="0"/>
              <a:t>, </a:t>
            </a:r>
            <a:r>
              <a:rPr lang="en-US" sz="4000" dirty="0" err="1"/>
              <a:t>bảo</a:t>
            </a:r>
            <a:r>
              <a:rPr lang="en-US" sz="4000" dirty="0"/>
              <a:t> </a:t>
            </a:r>
            <a:r>
              <a:rPr lang="en-US" sz="4000" dirty="0" err="1"/>
              <a:t>quản</a:t>
            </a:r>
            <a:r>
              <a:rPr lang="en-US" sz="4000" dirty="0"/>
              <a:t> </a:t>
            </a:r>
            <a:r>
              <a:rPr lang="en-US" sz="4000" dirty="0" err="1"/>
              <a:t>không</a:t>
            </a:r>
            <a:r>
              <a:rPr lang="en-US" sz="4000" dirty="0"/>
              <a:t> </a:t>
            </a:r>
            <a:r>
              <a:rPr lang="en-US" sz="4000" dirty="0" err="1"/>
              <a:t>đúng</a:t>
            </a:r>
            <a:r>
              <a:rPr lang="en-US" sz="4000" dirty="0"/>
              <a:t> </a:t>
            </a:r>
            <a:r>
              <a:rPr lang="en-US" sz="4000" dirty="0" err="1"/>
              <a:t>cách</a:t>
            </a:r>
            <a:r>
              <a:rPr lang="en-US" sz="4000" dirty="0"/>
              <a:t>, </a:t>
            </a:r>
            <a:r>
              <a:rPr lang="en-US" sz="4000" dirty="0" err="1"/>
              <a:t>thức</a:t>
            </a:r>
            <a:r>
              <a:rPr lang="en-US" sz="4000" dirty="0"/>
              <a:t> </a:t>
            </a:r>
            <a:r>
              <a:rPr lang="en-US" sz="4000" dirty="0" err="1"/>
              <a:t>ăn</a:t>
            </a:r>
            <a:r>
              <a:rPr lang="en-US" sz="4000" dirty="0"/>
              <a:t>, </a:t>
            </a:r>
            <a:r>
              <a:rPr lang="en-US" sz="4000" dirty="0" err="1"/>
              <a:t>đồ</a:t>
            </a:r>
            <a:r>
              <a:rPr lang="en-US" sz="4000" dirty="0"/>
              <a:t> </a:t>
            </a:r>
            <a:r>
              <a:rPr lang="en-US" sz="4000" dirty="0" err="1"/>
              <a:t>uống</a:t>
            </a:r>
            <a:r>
              <a:rPr lang="en-US" sz="4000" dirty="0"/>
              <a:t> </a:t>
            </a:r>
            <a:r>
              <a:rPr lang="en-US" sz="4000" dirty="0" err="1"/>
              <a:t>quá</a:t>
            </a:r>
            <a:r>
              <a:rPr lang="en-US" sz="4000" dirty="0"/>
              <a:t> </a:t>
            </a:r>
            <a:r>
              <a:rPr lang="en-US" sz="4000" dirty="0" err="1"/>
              <a:t>hạn</a:t>
            </a:r>
            <a:r>
              <a:rPr lang="en-US" sz="4000" dirty="0"/>
              <a:t> </a:t>
            </a:r>
            <a:r>
              <a:rPr lang="en-US" sz="4000" dirty="0" err="1"/>
              <a:t>sử</a:t>
            </a:r>
            <a:r>
              <a:rPr lang="en-US" sz="4000" dirty="0"/>
              <a:t> </a:t>
            </a:r>
            <a:r>
              <a:rPr lang="en-US" sz="4000" dirty="0" err="1"/>
              <a:t>dụng</a:t>
            </a:r>
            <a:r>
              <a:rPr lang="en-US" sz="4000" dirty="0"/>
              <a:t>; </a:t>
            </a:r>
            <a:r>
              <a:rPr lang="en-US" sz="4000" dirty="0" err="1"/>
              <a:t>uống</a:t>
            </a:r>
            <a:r>
              <a:rPr lang="en-US" sz="4000" dirty="0"/>
              <a:t> </a:t>
            </a:r>
            <a:r>
              <a:rPr lang="en-US" sz="4000" dirty="0" err="1"/>
              <a:t>thuốc</a:t>
            </a:r>
            <a:r>
              <a:rPr lang="en-US" sz="4000" dirty="0"/>
              <a:t> </a:t>
            </a:r>
            <a:r>
              <a:rPr lang="en-US" sz="4000" dirty="0" err="1"/>
              <a:t>không</a:t>
            </a:r>
            <a:r>
              <a:rPr lang="en-US" sz="4000" dirty="0"/>
              <a:t> </a:t>
            </a:r>
            <a:r>
              <a:rPr lang="en-US" sz="4000" dirty="0" err="1"/>
              <a:t>đúng</a:t>
            </a:r>
            <a:r>
              <a:rPr lang="en-US" sz="4000" dirty="0"/>
              <a:t> </a:t>
            </a:r>
            <a:r>
              <a:rPr lang="en-US" sz="4000" dirty="0" err="1"/>
              <a:t>chỉ</a:t>
            </a:r>
            <a:r>
              <a:rPr lang="en-US" sz="4000" dirty="0"/>
              <a:t> </a:t>
            </a:r>
            <a:r>
              <a:rPr lang="en-US" sz="4000" dirty="0" err="1"/>
              <a:t>dẫn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31204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id="{F048C6F8-066B-4516-AB2C-C40C0587CDBD}"/>
              </a:ext>
            </a:extLst>
          </p:cNvPr>
          <p:cNvSpPr txBox="1"/>
          <p:nvPr/>
        </p:nvSpPr>
        <p:spPr>
          <a:xfrm>
            <a:off x="626943" y="199405"/>
            <a:ext cx="7726835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2. Quan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sát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hình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dưới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đây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và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cho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biết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9E8AF-070B-419A-BA17-8C2EA390D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688" y="1003769"/>
            <a:ext cx="6999112" cy="573569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0EFF386-AE2D-4336-9FE9-6129B169E181}"/>
              </a:ext>
            </a:extLst>
          </p:cNvPr>
          <p:cNvSpPr/>
          <p:nvPr/>
        </p:nvSpPr>
        <p:spPr>
          <a:xfrm>
            <a:off x="406400" y="1557867"/>
            <a:ext cx="2393244" cy="3330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</a:pP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 một số thức ăn, đồ uống, đồ dùng,... nếu không được cất giữ, bảo quản cẩn thận có thể gây ngộ độc. 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412FB9E-D210-49D1-83D7-978979A1D7E4}"/>
              </a:ext>
            </a:extLst>
          </p:cNvPr>
          <p:cNvSpPr/>
          <p:nvPr/>
        </p:nvSpPr>
        <p:spPr>
          <a:xfrm>
            <a:off x="3465689" y="2799644"/>
            <a:ext cx="205457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hỏng</a:t>
            </a:r>
            <a:endParaRPr lang="en-US" sz="2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10DD7D-97FE-4533-81D3-4C1A319011CE}"/>
              </a:ext>
            </a:extLst>
          </p:cNvPr>
          <p:cNvSpPr/>
          <p:nvPr/>
        </p:nvSpPr>
        <p:spPr>
          <a:xfrm>
            <a:off x="5881513" y="2031995"/>
            <a:ext cx="234808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Bánh </a:t>
            </a:r>
            <a:r>
              <a:rPr lang="en-US" sz="2400" dirty="0" err="1"/>
              <a:t>mì</a:t>
            </a:r>
            <a:r>
              <a:rPr lang="en-US" sz="2400" dirty="0"/>
              <a:t> </a:t>
            </a:r>
            <a:r>
              <a:rPr lang="en-US" sz="2400" dirty="0" err="1"/>
              <a:t>mốc</a:t>
            </a:r>
            <a:endParaRPr lang="en-US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540201-AF36-4231-87B8-E408B38E91C6}"/>
              </a:ext>
            </a:extLst>
          </p:cNvPr>
          <p:cNvSpPr/>
          <p:nvPr/>
        </p:nvSpPr>
        <p:spPr>
          <a:xfrm>
            <a:off x="9115777" y="2302934"/>
            <a:ext cx="2534356" cy="7281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chưa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B553CC9-B099-4B17-BF86-5E21672800D6}"/>
              </a:ext>
            </a:extLst>
          </p:cNvPr>
          <p:cNvSpPr/>
          <p:nvPr/>
        </p:nvSpPr>
        <p:spPr>
          <a:xfrm>
            <a:off x="4583290" y="4538132"/>
            <a:ext cx="234808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ruồi</a:t>
            </a:r>
            <a:r>
              <a:rPr lang="en-US" sz="2400" dirty="0"/>
              <a:t> </a:t>
            </a:r>
            <a:r>
              <a:rPr lang="en-US" sz="2400" dirty="0" err="1"/>
              <a:t>bâu</a:t>
            </a:r>
            <a:endParaRPr lang="en-US" sz="2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E46266-8AA5-475B-A32E-4B6E7B806820}"/>
              </a:ext>
            </a:extLst>
          </p:cNvPr>
          <p:cNvSpPr/>
          <p:nvPr/>
        </p:nvSpPr>
        <p:spPr>
          <a:xfrm>
            <a:off x="6578600" y="6195750"/>
            <a:ext cx="234808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ôi</a:t>
            </a:r>
            <a:r>
              <a:rPr lang="en-US" sz="2400" dirty="0"/>
              <a:t> </a:t>
            </a:r>
            <a:r>
              <a:rPr lang="en-US" sz="2400" dirty="0" err="1"/>
              <a:t>thiu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0224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19399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</a:rPr>
              <a:t>Củng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cố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bài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học</a:t>
            </a:r>
            <a:endParaRPr lang="en-US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207</Words>
  <Application>Microsoft Office PowerPoint</Application>
  <PresentationFormat>Widescreen</PresentationFormat>
  <Paragraphs>21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字魂59号-创粗黑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LY</cp:lastModifiedBy>
  <cp:revision>20</cp:revision>
  <dcterms:created xsi:type="dcterms:W3CDTF">2021-05-29T03:33:56Z</dcterms:created>
  <dcterms:modified xsi:type="dcterms:W3CDTF">2024-09-11T14:25:51Z</dcterms:modified>
</cp:coreProperties>
</file>