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</p:sldMasterIdLst>
  <p:notesMasterIdLst>
    <p:notesMasterId r:id="rId18"/>
  </p:notesMasterIdLst>
  <p:sldIdLst>
    <p:sldId id="337" r:id="rId5"/>
    <p:sldId id="259" r:id="rId6"/>
    <p:sldId id="319" r:id="rId7"/>
    <p:sldId id="347" r:id="rId8"/>
    <p:sldId id="320" r:id="rId9"/>
    <p:sldId id="322" r:id="rId10"/>
    <p:sldId id="340" r:id="rId11"/>
    <p:sldId id="323" r:id="rId12"/>
    <p:sldId id="348" r:id="rId13"/>
    <p:sldId id="269" r:id="rId14"/>
    <p:sldId id="342" r:id="rId15"/>
    <p:sldId id="330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D8AE-5195-4499-9F79-EF24A609834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9734-D972-4345-AE8C-918B2F3D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8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4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6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8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7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5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5469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8548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1492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6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7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5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2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8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6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0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703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9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554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790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280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3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345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82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34113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58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946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60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01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21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0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3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1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4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79480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6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0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0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9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649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2063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27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2491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6479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19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11/09/2024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89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4.xml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gif"/><Relationship Id="rId12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>
            <a:hlinkClick r:id="rId5" action="ppaction://hlinksldjump"/>
          </p:cNvPr>
          <p:cNvSpPr/>
          <p:nvPr/>
        </p:nvSpPr>
        <p:spPr>
          <a:xfrm>
            <a:off x="2521219" y="56128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2466" y="981134"/>
            <a:ext cx="29022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39" y="1983825"/>
            <a:ext cx="2085772" cy="2190745"/>
          </a:xfrm>
          <a:prstGeom prst="rect">
            <a:avLst/>
          </a:prstGeom>
        </p:spPr>
      </p:pic>
      <p:sp>
        <p:nvSpPr>
          <p:cNvPr id="66" name="Heart 65">
            <a:hlinkClick r:id="rId11" action="ppaction://hlinksldjump"/>
          </p:cNvPr>
          <p:cNvSpPr/>
          <p:nvPr/>
        </p:nvSpPr>
        <p:spPr>
          <a:xfrm>
            <a:off x="3905641" y="5621552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Heart 69">
            <a:hlinkClick r:id="rId12" action="ppaction://hlinksldjump"/>
          </p:cNvPr>
          <p:cNvSpPr/>
          <p:nvPr/>
        </p:nvSpPr>
        <p:spPr>
          <a:xfrm>
            <a:off x="2586293" y="4409655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Heart 70">
            <a:hlinkClick r:id="rId13" action="ppaction://hlinksldjump"/>
          </p:cNvPr>
          <p:cNvSpPr/>
          <p:nvPr/>
        </p:nvSpPr>
        <p:spPr>
          <a:xfrm>
            <a:off x="3905642" y="4409655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5877" y="3999725"/>
            <a:ext cx="1950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70" grpId="0" animBg="1"/>
      <p:bldP spid="71" grpId="0" animBg="1"/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284131" y="480341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934547" y="1784485"/>
            <a:ext cx="80919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7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Những người làm công việc </a:t>
            </a:r>
            <a:r>
              <a:rPr lang="en-US" sz="3700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đều không nhận lương. Trong xã hội còn có rất nhiều công việc không nhận lương khác, không mang lại thu nhập cho</a:t>
            </a:r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bản thân nhưng mang lại lợi ích tốt đẹp cho cộng đồng và xã hội..</a:t>
            </a: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509283" y="1193535"/>
            <a:ext cx="7521944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nhiều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nguyện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mang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lại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lợi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ích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mọi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xung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quanh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cộng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đồng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mà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Tùy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sức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luôn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tốt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đáng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trân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trọng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73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23906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65F710-8871-4BF7-A44F-B97D1B1C868D}"/>
              </a:ext>
            </a:extLst>
          </p:cNvPr>
          <p:cNvSpPr txBox="1"/>
          <p:nvPr/>
        </p:nvSpPr>
        <p:spPr>
          <a:xfrm>
            <a:off x="4662180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6106E-2F58-49D3-957E-2F8FDF73FCEE}"/>
              </a:ext>
            </a:extLst>
          </p:cNvPr>
          <p:cNvSpPr/>
          <p:nvPr/>
        </p:nvSpPr>
        <p:spPr>
          <a:xfrm>
            <a:off x="2652911" y="1770786"/>
            <a:ext cx="7751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2.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Nghề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nghiệp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của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người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lớn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đình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6320-C42F-4119-8357-76512A53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dirty="0">
              <a:highlight>
                <a:srgbClr val="FFFF00"/>
              </a:highligh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6E4D-B4CC-4B63-A06D-0F4C2A7D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FFC26-229B-4D75-861A-BAF743EAC6DD}"/>
              </a:ext>
            </a:extLst>
          </p:cNvPr>
          <p:cNvSpPr/>
          <p:nvPr/>
        </p:nvSpPr>
        <p:spPr>
          <a:xfrm>
            <a:off x="4447954" y="2035397"/>
            <a:ext cx="3296092" cy="4620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aseline="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endParaRPr lang="en-US" sz="4000" dirty="0">
              <a:solidFill>
                <a:prstClr val="white"/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aseline="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endParaRPr lang="en-US" sz="4000" dirty="0">
              <a:solidFill>
                <a:prstClr val="white"/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aseline="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sỹ</a:t>
            </a:r>
            <a:endParaRPr lang="en-US" sz="4000" dirty="0">
              <a:solidFill>
                <a:prstClr val="white"/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39627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7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4C7AA9-99B2-4DCE-BC24-190891513970}"/>
              </a:ext>
            </a:extLst>
          </p:cNvPr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nghiệp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77BF2-46ED-41A5-B69B-D8FDE2D1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87" y="1461201"/>
            <a:ext cx="7258050" cy="4467225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D3DF798-37B0-4276-A5C5-0BB66043E190}"/>
              </a:ext>
            </a:extLst>
          </p:cNvPr>
          <p:cNvSpPr/>
          <p:nvPr/>
        </p:nvSpPr>
        <p:spPr>
          <a:xfrm>
            <a:off x="-191386" y="1461200"/>
            <a:ext cx="2583712" cy="2100707"/>
          </a:xfrm>
          <a:prstGeom prst="cloudCallout">
            <a:avLst>
              <a:gd name="adj1" fmla="val 79707"/>
              <a:gd name="adj2" fmla="val 68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nghề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21376638-266D-4F4A-A9C0-3BD7FA8B4AC9}"/>
              </a:ext>
            </a:extLst>
          </p:cNvPr>
          <p:cNvSpPr/>
          <p:nvPr/>
        </p:nvSpPr>
        <p:spPr>
          <a:xfrm>
            <a:off x="9441713" y="1174045"/>
            <a:ext cx="2750288" cy="2981054"/>
          </a:xfrm>
          <a:prstGeom prst="cloudCallout">
            <a:avLst>
              <a:gd name="adj1" fmla="val -80508"/>
              <a:gd name="adj2" fmla="val 8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Nghề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ý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84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ACA98E-81CA-459D-8076-58E0AD53D085}"/>
              </a:ext>
            </a:extLst>
          </p:cNvPr>
          <p:cNvSpPr/>
          <p:nvPr/>
        </p:nvSpPr>
        <p:spPr>
          <a:xfrm>
            <a:off x="124178" y="169333"/>
            <a:ext cx="11114436" cy="10215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nghiệp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6AD90-8E27-42D0-8963-30C373BF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448908"/>
            <a:ext cx="6991350" cy="3067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1D52B8-A7A4-425A-B4A2-B4EF7A769C86}"/>
              </a:ext>
            </a:extLst>
          </p:cNvPr>
          <p:cNvSpPr/>
          <p:nvPr/>
        </p:nvSpPr>
        <p:spPr>
          <a:xfrm>
            <a:off x="3327990" y="4646428"/>
            <a:ext cx="1637414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Ngư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07D3AF-B9AA-4F92-885D-CA364F3EDD29}"/>
              </a:ext>
            </a:extLst>
          </p:cNvPr>
          <p:cNvSpPr/>
          <p:nvPr/>
        </p:nvSpPr>
        <p:spPr>
          <a:xfrm>
            <a:off x="6507126" y="4646428"/>
            <a:ext cx="3084549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quân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156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21EB3-1276-4518-9E82-F594E3C6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325" y="106214"/>
            <a:ext cx="6362700" cy="566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148D65-259B-4D65-AC0A-ED33EF223192}"/>
              </a:ext>
            </a:extLst>
          </p:cNvPr>
          <p:cNvSpPr/>
          <p:nvPr/>
        </p:nvSpPr>
        <p:spPr>
          <a:xfrm>
            <a:off x="3020975" y="2573079"/>
            <a:ext cx="2880095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may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98266-410D-4C66-903B-04AD6D1F562B}"/>
              </a:ext>
            </a:extLst>
          </p:cNvPr>
          <p:cNvSpPr/>
          <p:nvPr/>
        </p:nvSpPr>
        <p:spPr>
          <a:xfrm>
            <a:off x="6422066" y="2573078"/>
            <a:ext cx="2562446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Thợ</a:t>
            </a:r>
            <a:r>
              <a:rPr lang="en-US" sz="3200" dirty="0"/>
              <a:t> </a:t>
            </a:r>
            <a:r>
              <a:rPr lang="en-US" sz="3200" dirty="0" err="1"/>
              <a:t>đan</a:t>
            </a:r>
            <a:r>
              <a:rPr lang="en-US" sz="3200" dirty="0"/>
              <a:t> </a:t>
            </a:r>
            <a:r>
              <a:rPr lang="en-US" sz="3200" dirty="0" err="1"/>
              <a:t>nón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8632B-7FE6-47D6-8E81-A825D992AFF4}"/>
              </a:ext>
            </a:extLst>
          </p:cNvPr>
          <p:cNvSpPr/>
          <p:nvPr/>
        </p:nvSpPr>
        <p:spPr>
          <a:xfrm>
            <a:off x="3020974" y="5603469"/>
            <a:ext cx="2880095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E56B6-3A8C-4A7B-BA10-4DE317D6F3F9}"/>
              </a:ext>
            </a:extLst>
          </p:cNvPr>
          <p:cNvSpPr/>
          <p:nvPr/>
        </p:nvSpPr>
        <p:spPr>
          <a:xfrm>
            <a:off x="6263241" y="5603467"/>
            <a:ext cx="2880095" cy="8717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59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0B5E3-6870-4A3C-99B2-87B68EDB9806}"/>
              </a:ext>
            </a:extLst>
          </p:cNvPr>
          <p:cNvSpPr/>
          <p:nvPr/>
        </p:nvSpPr>
        <p:spPr>
          <a:xfrm>
            <a:off x="627321" y="159488"/>
            <a:ext cx="4253023" cy="8293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18B61-FA09-437B-9CB6-3A8E6C22E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75" y="1628775"/>
            <a:ext cx="6038850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CE569-14FE-4EF7-ACCB-45D389A44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628776"/>
            <a:ext cx="7504814" cy="33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0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2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304</Words>
  <Application>Microsoft Office PowerPoint</Application>
  <PresentationFormat>Widescreen</PresentationFormat>
  <Paragraphs>60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.VnAvant</vt:lpstr>
      <vt:lpstr>Arial</vt:lpstr>
      <vt:lpstr>Arial-Rounded</vt:lpstr>
      <vt:lpstr>Calibri</vt:lpstr>
      <vt:lpstr>Calibri Light</vt:lpstr>
      <vt:lpstr>Tahoma</vt:lpstr>
      <vt:lpstr>Times New Roman</vt:lpstr>
      <vt:lpstr>字魂59号-创粗黑</vt:lpstr>
      <vt:lpstr>2_Office Theme</vt:lpstr>
      <vt:lpstr>Office 主题</vt:lpstr>
      <vt:lpstr>Office Theme</vt:lpstr>
      <vt:lpstr>4_Office Theme</vt:lpstr>
      <vt:lpstr>PowerPoint Presentation</vt:lpstr>
      <vt:lpstr>PowerPoint Presentation</vt:lpstr>
      <vt:lpstr>Kể tên công việc hoặc nghề nghiệp của người lớn mà em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22</cp:revision>
  <dcterms:created xsi:type="dcterms:W3CDTF">2021-05-28T10:06:52Z</dcterms:created>
  <dcterms:modified xsi:type="dcterms:W3CDTF">2024-09-11T14:22:15Z</dcterms:modified>
</cp:coreProperties>
</file>