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7" r:id="rId2"/>
    <p:sldId id="336" r:id="rId3"/>
    <p:sldId id="337" r:id="rId4"/>
    <p:sldId id="328" r:id="rId5"/>
    <p:sldId id="329" r:id="rId6"/>
    <p:sldId id="338" r:id="rId7"/>
    <p:sldId id="339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1B51-9BF6-44E6-9C7F-96B9DD0548C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DCA25-0153-47A6-AD9C-C49AC6DB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NKNOELEADERBOARD" val="18321367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191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LY</cp:lastModifiedBy>
  <cp:revision>376</cp:revision>
  <dcterms:created xsi:type="dcterms:W3CDTF">2021-06-02T01:34:28Z</dcterms:created>
  <dcterms:modified xsi:type="dcterms:W3CDTF">2024-05-13T10:33:54Z</dcterms:modified>
</cp:coreProperties>
</file>